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79"/>
  </p:notesMasterIdLst>
  <p:handoutMasterIdLst>
    <p:handoutMasterId r:id="rId80"/>
  </p:handoutMasterIdLst>
  <p:sldIdLst>
    <p:sldId id="270" r:id="rId4"/>
    <p:sldId id="647" r:id="rId5"/>
    <p:sldId id="648" r:id="rId6"/>
    <p:sldId id="649" r:id="rId7"/>
    <p:sldId id="650" r:id="rId8"/>
    <p:sldId id="651" r:id="rId9"/>
    <p:sldId id="630" r:id="rId10"/>
    <p:sldId id="631" r:id="rId11"/>
    <p:sldId id="687" r:id="rId12"/>
    <p:sldId id="1263" r:id="rId13"/>
    <p:sldId id="684" r:id="rId14"/>
    <p:sldId id="634" r:id="rId15"/>
    <p:sldId id="577" r:id="rId16"/>
    <p:sldId id="573" r:id="rId17"/>
    <p:sldId id="574" r:id="rId18"/>
    <p:sldId id="636" r:id="rId19"/>
    <p:sldId id="579" r:id="rId20"/>
    <p:sldId id="578" r:id="rId21"/>
    <p:sldId id="580" r:id="rId22"/>
    <p:sldId id="581" r:id="rId23"/>
    <p:sldId id="637" r:id="rId24"/>
    <p:sldId id="583" r:id="rId25"/>
    <p:sldId id="685" r:id="rId26"/>
    <p:sldId id="587" r:id="rId27"/>
    <p:sldId id="584" r:id="rId28"/>
    <p:sldId id="589" r:id="rId29"/>
    <p:sldId id="590" r:id="rId30"/>
    <p:sldId id="638" r:id="rId31"/>
    <p:sldId id="594" r:id="rId32"/>
    <p:sldId id="686" r:id="rId33"/>
    <p:sldId id="596" r:id="rId34"/>
    <p:sldId id="597" r:id="rId35"/>
    <p:sldId id="643" r:id="rId36"/>
    <p:sldId id="644" r:id="rId37"/>
    <p:sldId id="645" r:id="rId38"/>
    <p:sldId id="639" r:id="rId39"/>
    <p:sldId id="640" r:id="rId40"/>
    <p:sldId id="641" r:id="rId41"/>
    <p:sldId id="642" r:id="rId42"/>
    <p:sldId id="646" r:id="rId43"/>
    <p:sldId id="652" r:id="rId44"/>
    <p:sldId id="653" r:id="rId45"/>
    <p:sldId id="654" r:id="rId46"/>
    <p:sldId id="655" r:id="rId47"/>
    <p:sldId id="656" r:id="rId48"/>
    <p:sldId id="657" r:id="rId49"/>
    <p:sldId id="658" r:id="rId50"/>
    <p:sldId id="659" r:id="rId51"/>
    <p:sldId id="660" r:id="rId52"/>
    <p:sldId id="661" r:id="rId53"/>
    <p:sldId id="662" r:id="rId54"/>
    <p:sldId id="663" r:id="rId55"/>
    <p:sldId id="664" r:id="rId56"/>
    <p:sldId id="665" r:id="rId57"/>
    <p:sldId id="666" r:id="rId58"/>
    <p:sldId id="667" r:id="rId59"/>
    <p:sldId id="668" r:id="rId60"/>
    <p:sldId id="669" r:id="rId61"/>
    <p:sldId id="670" r:id="rId62"/>
    <p:sldId id="671" r:id="rId63"/>
    <p:sldId id="672" r:id="rId64"/>
    <p:sldId id="673" r:id="rId65"/>
    <p:sldId id="674" r:id="rId66"/>
    <p:sldId id="675" r:id="rId67"/>
    <p:sldId id="676" r:id="rId68"/>
    <p:sldId id="677" r:id="rId69"/>
    <p:sldId id="678" r:id="rId70"/>
    <p:sldId id="679" r:id="rId71"/>
    <p:sldId id="680" r:id="rId72"/>
    <p:sldId id="681" r:id="rId73"/>
    <p:sldId id="682" r:id="rId74"/>
    <p:sldId id="683" r:id="rId75"/>
    <p:sldId id="617" r:id="rId76"/>
    <p:sldId id="565" r:id="rId77"/>
    <p:sldId id="541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E61358"/>
    <a:srgbClr val="B44B97"/>
    <a:srgbClr val="32B5D3"/>
    <a:srgbClr val="83A0B5"/>
    <a:srgbClr val="A0C82F"/>
    <a:srgbClr val="ED7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9" autoAdjust="0"/>
    <p:restoredTop sz="84241" autoAdjust="0"/>
  </p:normalViewPr>
  <p:slideViewPr>
    <p:cSldViewPr snapToGrid="0" showGuides="1">
      <p:cViewPr varScale="1">
        <p:scale>
          <a:sx n="58" d="100"/>
          <a:sy n="58" d="100"/>
        </p:scale>
        <p:origin x="1230" y="42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4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17DFDB-A59F-4FBA-9F40-E368E1C3072D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6FA9844-3B03-46CF-8809-337B2380F4F5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機械群</a:t>
          </a:r>
        </a:p>
      </dgm:t>
    </dgm:pt>
    <dgm:pt modelId="{2FDBD3FA-20BC-439E-B942-7382A9B7498D}" type="parTrans" cxnId="{9256E751-79F6-4D83-AB81-1A3F77AED56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649DC6-9D12-47F7-921A-976D7B552153}" type="sibTrans" cxnId="{9256E751-79F6-4D83-AB81-1A3F77AED56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8B7235-D963-4F76-B0CA-1E227187980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動力機械群</a:t>
          </a:r>
        </a:p>
      </dgm:t>
    </dgm:pt>
    <dgm:pt modelId="{1A433E93-2AB3-4844-9647-D6052D5877BE}" type="parTrans" cxnId="{F2400089-59C8-424A-9165-F1362CACDF0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F2160F-2776-415C-8A14-6D3952EEF85A}" type="sibTrans" cxnId="{F2400089-59C8-424A-9165-F1362CACDF0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DB0DE4-8C89-4BFE-9F9E-1C7ABD9E4545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電機與電子群</a:t>
          </a:r>
        </a:p>
      </dgm:t>
    </dgm:pt>
    <dgm:pt modelId="{2EED6B34-6BC0-4341-951C-C6FCF225C23A}" type="parTrans" cxnId="{A2B7F81E-B953-48BC-80A0-E945236C66D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6A8F52-7625-4D06-9B2B-2E1BDBE7061F}" type="sibTrans" cxnId="{A2B7F81E-B953-48BC-80A0-E945236C66D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DB8F7D-F55E-499D-86C0-EE46DDB839DA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89E9E2-516F-4348-B8B9-F66017A6D463}" type="parTrans" cxnId="{61AA5BAD-FC38-4540-B9EE-C79DB64C853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C9F8FA-E963-4306-8B55-CDA829C89311}" type="sibTrans" cxnId="{61AA5BAD-FC38-4540-B9EE-C79DB64C853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C77008-B5A0-4817-BE4B-88C21A9C4D43}" type="pres">
      <dgm:prSet presAssocID="{3B17DFDB-A59F-4FBA-9F40-E368E1C3072D}" presName="list" presStyleCnt="0">
        <dgm:presLayoutVars>
          <dgm:dir/>
          <dgm:animLvl val="lvl"/>
        </dgm:presLayoutVars>
      </dgm:prSet>
      <dgm:spPr/>
    </dgm:pt>
    <dgm:pt modelId="{95DF3325-46BA-40CF-B375-24638FD31F75}" type="pres">
      <dgm:prSet presAssocID="{E6FA9844-3B03-46CF-8809-337B2380F4F5}" presName="posSpace" presStyleCnt="0"/>
      <dgm:spPr/>
    </dgm:pt>
    <dgm:pt modelId="{A85223BC-D359-4C39-9E76-469864DA3C84}" type="pres">
      <dgm:prSet presAssocID="{E6FA9844-3B03-46CF-8809-337B2380F4F5}" presName="vertFlow" presStyleCnt="0"/>
      <dgm:spPr/>
    </dgm:pt>
    <dgm:pt modelId="{568310A2-ECE9-483D-9A16-B521F1C9BB60}" type="pres">
      <dgm:prSet presAssocID="{E6FA9844-3B03-46CF-8809-337B2380F4F5}" presName="topSpace" presStyleCnt="0"/>
      <dgm:spPr/>
    </dgm:pt>
    <dgm:pt modelId="{BDBA58A9-6198-48B2-BCB3-88AF3375335F}" type="pres">
      <dgm:prSet presAssocID="{E6FA9844-3B03-46CF-8809-337B2380F4F5}" presName="firstComp" presStyleCnt="0"/>
      <dgm:spPr/>
    </dgm:pt>
    <dgm:pt modelId="{D2470DDA-28FD-4F57-A8F7-8F51206117DB}" type="pres">
      <dgm:prSet presAssocID="{E6FA9844-3B03-46CF-8809-337B2380F4F5}" presName="firstChild" presStyleLbl="bgAccFollowNode1" presStyleIdx="0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A9D219A-D43E-452A-8710-E0811F56038B}" type="pres">
      <dgm:prSet presAssocID="{E6FA9844-3B03-46CF-8809-337B2380F4F5}" presName="firstChildTx" presStyleLbl="bgAccFollowNode1" presStyleIdx="0" presStyleCnt="3">
        <dgm:presLayoutVars>
          <dgm:bulletEnabled val="1"/>
        </dgm:presLayoutVars>
      </dgm:prSet>
      <dgm:spPr/>
    </dgm:pt>
    <dgm:pt modelId="{6F4FB2CA-D5B4-416B-A9B9-BE7B5524A542}" type="pres">
      <dgm:prSet presAssocID="{E6FA9844-3B03-46CF-8809-337B2380F4F5}" presName="negSpace" presStyleCnt="0"/>
      <dgm:spPr/>
    </dgm:pt>
    <dgm:pt modelId="{B5FDC266-FF33-4417-9EDC-C848BAC1CDC7}" type="pres">
      <dgm:prSet presAssocID="{E6FA9844-3B03-46CF-8809-337B2380F4F5}" presName="circle" presStyleLbl="node1" presStyleIdx="0" presStyleCnt="3"/>
      <dgm:spPr/>
    </dgm:pt>
    <dgm:pt modelId="{43C3106A-712A-4387-A687-D4C291565560}" type="pres">
      <dgm:prSet presAssocID="{84649DC6-9D12-47F7-921A-976D7B552153}" presName="transSpace" presStyleCnt="0"/>
      <dgm:spPr/>
    </dgm:pt>
    <dgm:pt modelId="{7CBE7997-B500-4BCA-ADC9-006D689DCB45}" type="pres">
      <dgm:prSet presAssocID="{AD8B7235-D963-4F76-B0CA-1E2271879809}" presName="posSpace" presStyleCnt="0"/>
      <dgm:spPr/>
    </dgm:pt>
    <dgm:pt modelId="{432F86E5-3421-444A-8512-AA6F6EC47439}" type="pres">
      <dgm:prSet presAssocID="{AD8B7235-D963-4F76-B0CA-1E2271879809}" presName="vertFlow" presStyleCnt="0"/>
      <dgm:spPr/>
    </dgm:pt>
    <dgm:pt modelId="{5697544B-6EA7-4BD3-8E3E-931D6C9C0EEB}" type="pres">
      <dgm:prSet presAssocID="{AD8B7235-D963-4F76-B0CA-1E2271879809}" presName="topSpace" presStyleCnt="0"/>
      <dgm:spPr/>
    </dgm:pt>
    <dgm:pt modelId="{7B8CF28E-CC76-4019-A14A-429C01182C3E}" type="pres">
      <dgm:prSet presAssocID="{AD8B7235-D963-4F76-B0CA-1E2271879809}" presName="firstComp" presStyleCnt="0"/>
      <dgm:spPr/>
    </dgm:pt>
    <dgm:pt modelId="{72975135-5E96-4674-8327-41B1F11AC4A3}" type="pres">
      <dgm:prSet presAssocID="{AD8B7235-D963-4F76-B0CA-1E2271879809}" presName="firstChild" presStyleLbl="bgAccFollowNode1" presStyleIdx="1" presStyleCnt="3"/>
      <dgm:spPr/>
    </dgm:pt>
    <dgm:pt modelId="{40F49BB6-F813-468E-856B-587981308742}" type="pres">
      <dgm:prSet presAssocID="{AD8B7235-D963-4F76-B0CA-1E2271879809}" presName="firstChildTx" presStyleLbl="bgAccFollowNode1" presStyleIdx="1" presStyleCnt="3">
        <dgm:presLayoutVars>
          <dgm:bulletEnabled val="1"/>
        </dgm:presLayoutVars>
      </dgm:prSet>
      <dgm:spPr/>
    </dgm:pt>
    <dgm:pt modelId="{24F7505C-BBA0-49EC-8E50-12196E39AE63}" type="pres">
      <dgm:prSet presAssocID="{AD8B7235-D963-4F76-B0CA-1E2271879809}" presName="negSpace" presStyleCnt="0"/>
      <dgm:spPr/>
    </dgm:pt>
    <dgm:pt modelId="{C4B00F01-C157-446A-BFDF-F11ABB035B0C}" type="pres">
      <dgm:prSet presAssocID="{AD8B7235-D963-4F76-B0CA-1E2271879809}" presName="circle" presStyleLbl="node1" presStyleIdx="1" presStyleCnt="3"/>
      <dgm:spPr/>
    </dgm:pt>
    <dgm:pt modelId="{532FA80E-A520-46BE-A889-73249E794584}" type="pres">
      <dgm:prSet presAssocID="{87F2160F-2776-415C-8A14-6D3952EEF85A}" presName="transSpace" presStyleCnt="0"/>
      <dgm:spPr/>
    </dgm:pt>
    <dgm:pt modelId="{B7EF5C44-FF64-4640-918B-E600F8118BA8}" type="pres">
      <dgm:prSet presAssocID="{18DB0DE4-8C89-4BFE-9F9E-1C7ABD9E4545}" presName="posSpace" presStyleCnt="0"/>
      <dgm:spPr/>
    </dgm:pt>
    <dgm:pt modelId="{5FDF1D2C-638F-455C-AA6A-0483998803CA}" type="pres">
      <dgm:prSet presAssocID="{18DB0DE4-8C89-4BFE-9F9E-1C7ABD9E4545}" presName="vertFlow" presStyleCnt="0"/>
      <dgm:spPr/>
    </dgm:pt>
    <dgm:pt modelId="{F330F88A-52A2-4374-B18D-1246CB9F9FE8}" type="pres">
      <dgm:prSet presAssocID="{18DB0DE4-8C89-4BFE-9F9E-1C7ABD9E4545}" presName="topSpace" presStyleCnt="0"/>
      <dgm:spPr/>
    </dgm:pt>
    <dgm:pt modelId="{ADD3C0CE-CB72-490C-BF3E-EC0BF18E91F6}" type="pres">
      <dgm:prSet presAssocID="{18DB0DE4-8C89-4BFE-9F9E-1C7ABD9E4545}" presName="firstComp" presStyleCnt="0"/>
      <dgm:spPr/>
    </dgm:pt>
    <dgm:pt modelId="{17C4354D-1718-4955-8D50-8A4C7654DE0D}" type="pres">
      <dgm:prSet presAssocID="{18DB0DE4-8C89-4BFE-9F9E-1C7ABD9E4545}" presName="firstChild" presStyleLbl="bgAccFollowNode1" presStyleIdx="2" presStyleCnt="3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633147B-CF47-43BC-AC0C-412A4554C4BF}" type="pres">
      <dgm:prSet presAssocID="{18DB0DE4-8C89-4BFE-9F9E-1C7ABD9E4545}" presName="firstChildTx" presStyleLbl="bgAccFollowNode1" presStyleIdx="2" presStyleCnt="3">
        <dgm:presLayoutVars>
          <dgm:bulletEnabled val="1"/>
        </dgm:presLayoutVars>
      </dgm:prSet>
      <dgm:spPr/>
    </dgm:pt>
    <dgm:pt modelId="{01EA6BCE-061F-4AD2-ABC3-C594656F9BE0}" type="pres">
      <dgm:prSet presAssocID="{18DB0DE4-8C89-4BFE-9F9E-1C7ABD9E4545}" presName="negSpace" presStyleCnt="0"/>
      <dgm:spPr/>
    </dgm:pt>
    <dgm:pt modelId="{1BE92D8D-65B7-479F-A44F-1BF1907CDD96}" type="pres">
      <dgm:prSet presAssocID="{18DB0DE4-8C89-4BFE-9F9E-1C7ABD9E4545}" presName="circle" presStyleLbl="node1" presStyleIdx="2" presStyleCnt="3"/>
      <dgm:spPr/>
    </dgm:pt>
  </dgm:ptLst>
  <dgm:cxnLst>
    <dgm:cxn modelId="{A2B7F81E-B953-48BC-80A0-E945236C66D6}" srcId="{3B17DFDB-A59F-4FBA-9F40-E368E1C3072D}" destId="{18DB0DE4-8C89-4BFE-9F9E-1C7ABD9E4545}" srcOrd="2" destOrd="0" parTransId="{2EED6B34-6BC0-4341-951C-C6FCF225C23A}" sibTransId="{936A8F52-7625-4D06-9B2B-2E1BDBE7061F}"/>
    <dgm:cxn modelId="{F57FCB3A-0DB3-402C-B7F1-8F5F5EA01C31}" type="presOf" srcId="{AD8B7235-D963-4F76-B0CA-1E2271879809}" destId="{C4B00F01-C157-446A-BFDF-F11ABB035B0C}" srcOrd="0" destOrd="0" presId="urn:microsoft.com/office/officeart/2005/8/layout/hList9"/>
    <dgm:cxn modelId="{1C365E62-4741-4362-961E-43AD62D86477}" type="presOf" srcId="{67DB8F7D-F55E-499D-86C0-EE46DDB839DA}" destId="{72975135-5E96-4674-8327-41B1F11AC4A3}" srcOrd="0" destOrd="0" presId="urn:microsoft.com/office/officeart/2005/8/layout/hList9"/>
    <dgm:cxn modelId="{51651C47-2A9E-4EB9-83D3-AEF764E6A2D9}" type="presOf" srcId="{18DB0DE4-8C89-4BFE-9F9E-1C7ABD9E4545}" destId="{1BE92D8D-65B7-479F-A44F-1BF1907CDD96}" srcOrd="0" destOrd="0" presId="urn:microsoft.com/office/officeart/2005/8/layout/hList9"/>
    <dgm:cxn modelId="{9256E751-79F6-4D83-AB81-1A3F77AED567}" srcId="{3B17DFDB-A59F-4FBA-9F40-E368E1C3072D}" destId="{E6FA9844-3B03-46CF-8809-337B2380F4F5}" srcOrd="0" destOrd="0" parTransId="{2FDBD3FA-20BC-439E-B942-7382A9B7498D}" sibTransId="{84649DC6-9D12-47F7-921A-976D7B552153}"/>
    <dgm:cxn modelId="{7614BD79-681C-4CCC-8D9F-7CF0FCDD45E9}" type="presOf" srcId="{67DB8F7D-F55E-499D-86C0-EE46DDB839DA}" destId="{40F49BB6-F813-468E-856B-587981308742}" srcOrd="1" destOrd="0" presId="urn:microsoft.com/office/officeart/2005/8/layout/hList9"/>
    <dgm:cxn modelId="{D4FEAC7B-5367-4EFF-B213-D0006A573BAE}" type="presOf" srcId="{E6FA9844-3B03-46CF-8809-337B2380F4F5}" destId="{B5FDC266-FF33-4417-9EDC-C848BAC1CDC7}" srcOrd="0" destOrd="0" presId="urn:microsoft.com/office/officeart/2005/8/layout/hList9"/>
    <dgm:cxn modelId="{F2400089-59C8-424A-9165-F1362CACDF09}" srcId="{3B17DFDB-A59F-4FBA-9F40-E368E1C3072D}" destId="{AD8B7235-D963-4F76-B0CA-1E2271879809}" srcOrd="1" destOrd="0" parTransId="{1A433E93-2AB3-4844-9647-D6052D5877BE}" sibTransId="{87F2160F-2776-415C-8A14-6D3952EEF85A}"/>
    <dgm:cxn modelId="{F0D427A8-9001-4260-A730-70C8978B11AE}" type="presOf" srcId="{3B17DFDB-A59F-4FBA-9F40-E368E1C3072D}" destId="{61C77008-B5A0-4817-BE4B-88C21A9C4D43}" srcOrd="0" destOrd="0" presId="urn:microsoft.com/office/officeart/2005/8/layout/hList9"/>
    <dgm:cxn modelId="{61AA5BAD-FC38-4540-B9EE-C79DB64C8539}" srcId="{AD8B7235-D963-4F76-B0CA-1E2271879809}" destId="{67DB8F7D-F55E-499D-86C0-EE46DDB839DA}" srcOrd="0" destOrd="0" parTransId="{6E89E9E2-516F-4348-B8B9-F66017A6D463}" sibTransId="{A6C9F8FA-E963-4306-8B55-CDA829C89311}"/>
    <dgm:cxn modelId="{81D93F31-4B91-4E5C-BABB-F6272BFB9EAA}" type="presParOf" srcId="{61C77008-B5A0-4817-BE4B-88C21A9C4D43}" destId="{95DF3325-46BA-40CF-B375-24638FD31F75}" srcOrd="0" destOrd="0" presId="urn:microsoft.com/office/officeart/2005/8/layout/hList9"/>
    <dgm:cxn modelId="{9D038B5C-7C99-4714-80A4-B6C8E7A6A03A}" type="presParOf" srcId="{61C77008-B5A0-4817-BE4B-88C21A9C4D43}" destId="{A85223BC-D359-4C39-9E76-469864DA3C84}" srcOrd="1" destOrd="0" presId="urn:microsoft.com/office/officeart/2005/8/layout/hList9"/>
    <dgm:cxn modelId="{B8D50B72-B0F5-4989-AB53-5F1A3607CCA2}" type="presParOf" srcId="{A85223BC-D359-4C39-9E76-469864DA3C84}" destId="{568310A2-ECE9-483D-9A16-B521F1C9BB60}" srcOrd="0" destOrd="0" presId="urn:microsoft.com/office/officeart/2005/8/layout/hList9"/>
    <dgm:cxn modelId="{43AAE225-4F1C-4663-9B7F-AB61003CA126}" type="presParOf" srcId="{A85223BC-D359-4C39-9E76-469864DA3C84}" destId="{BDBA58A9-6198-48B2-BCB3-88AF3375335F}" srcOrd="1" destOrd="0" presId="urn:microsoft.com/office/officeart/2005/8/layout/hList9"/>
    <dgm:cxn modelId="{174B8063-BC89-487D-A5C1-A74E83413C83}" type="presParOf" srcId="{BDBA58A9-6198-48B2-BCB3-88AF3375335F}" destId="{D2470DDA-28FD-4F57-A8F7-8F51206117DB}" srcOrd="0" destOrd="0" presId="urn:microsoft.com/office/officeart/2005/8/layout/hList9"/>
    <dgm:cxn modelId="{24DF528A-8303-470F-8F79-FC856709D9AC}" type="presParOf" srcId="{BDBA58A9-6198-48B2-BCB3-88AF3375335F}" destId="{8A9D219A-D43E-452A-8710-E0811F56038B}" srcOrd="1" destOrd="0" presId="urn:microsoft.com/office/officeart/2005/8/layout/hList9"/>
    <dgm:cxn modelId="{500CE6EF-3CDA-4806-B4B0-F8152998DF6D}" type="presParOf" srcId="{61C77008-B5A0-4817-BE4B-88C21A9C4D43}" destId="{6F4FB2CA-D5B4-416B-A9B9-BE7B5524A542}" srcOrd="2" destOrd="0" presId="urn:microsoft.com/office/officeart/2005/8/layout/hList9"/>
    <dgm:cxn modelId="{185C000A-0DEF-4E0C-A8A8-D07D66107142}" type="presParOf" srcId="{61C77008-B5A0-4817-BE4B-88C21A9C4D43}" destId="{B5FDC266-FF33-4417-9EDC-C848BAC1CDC7}" srcOrd="3" destOrd="0" presId="urn:microsoft.com/office/officeart/2005/8/layout/hList9"/>
    <dgm:cxn modelId="{196646F4-A300-4226-8440-29A48DA4FD7C}" type="presParOf" srcId="{61C77008-B5A0-4817-BE4B-88C21A9C4D43}" destId="{43C3106A-712A-4387-A687-D4C291565560}" srcOrd="4" destOrd="0" presId="urn:microsoft.com/office/officeart/2005/8/layout/hList9"/>
    <dgm:cxn modelId="{17F59457-6E36-4935-A562-9C40B7DDEAEB}" type="presParOf" srcId="{61C77008-B5A0-4817-BE4B-88C21A9C4D43}" destId="{7CBE7997-B500-4BCA-ADC9-006D689DCB45}" srcOrd="5" destOrd="0" presId="urn:microsoft.com/office/officeart/2005/8/layout/hList9"/>
    <dgm:cxn modelId="{C36F135B-26BC-4242-8FEC-03E3A0B465F6}" type="presParOf" srcId="{61C77008-B5A0-4817-BE4B-88C21A9C4D43}" destId="{432F86E5-3421-444A-8512-AA6F6EC47439}" srcOrd="6" destOrd="0" presId="urn:microsoft.com/office/officeart/2005/8/layout/hList9"/>
    <dgm:cxn modelId="{D53278D6-2E70-4C4A-B1E9-ABE8CE5193A1}" type="presParOf" srcId="{432F86E5-3421-444A-8512-AA6F6EC47439}" destId="{5697544B-6EA7-4BD3-8E3E-931D6C9C0EEB}" srcOrd="0" destOrd="0" presId="urn:microsoft.com/office/officeart/2005/8/layout/hList9"/>
    <dgm:cxn modelId="{83AD131B-E1A1-4A92-A41F-3508F58E5CED}" type="presParOf" srcId="{432F86E5-3421-444A-8512-AA6F6EC47439}" destId="{7B8CF28E-CC76-4019-A14A-429C01182C3E}" srcOrd="1" destOrd="0" presId="urn:microsoft.com/office/officeart/2005/8/layout/hList9"/>
    <dgm:cxn modelId="{297A9105-24A7-400E-8D20-8495FB14F437}" type="presParOf" srcId="{7B8CF28E-CC76-4019-A14A-429C01182C3E}" destId="{72975135-5E96-4674-8327-41B1F11AC4A3}" srcOrd="0" destOrd="0" presId="urn:microsoft.com/office/officeart/2005/8/layout/hList9"/>
    <dgm:cxn modelId="{1C4C7C5B-B787-446A-9B2C-F69315056623}" type="presParOf" srcId="{7B8CF28E-CC76-4019-A14A-429C01182C3E}" destId="{40F49BB6-F813-468E-856B-587981308742}" srcOrd="1" destOrd="0" presId="urn:microsoft.com/office/officeart/2005/8/layout/hList9"/>
    <dgm:cxn modelId="{A7A15713-2DF6-4242-B001-5684598E5AB8}" type="presParOf" srcId="{61C77008-B5A0-4817-BE4B-88C21A9C4D43}" destId="{24F7505C-BBA0-49EC-8E50-12196E39AE63}" srcOrd="7" destOrd="0" presId="urn:microsoft.com/office/officeart/2005/8/layout/hList9"/>
    <dgm:cxn modelId="{490B06B7-5B05-4EBE-8D2B-04DCE0868FC7}" type="presParOf" srcId="{61C77008-B5A0-4817-BE4B-88C21A9C4D43}" destId="{C4B00F01-C157-446A-BFDF-F11ABB035B0C}" srcOrd="8" destOrd="0" presId="urn:microsoft.com/office/officeart/2005/8/layout/hList9"/>
    <dgm:cxn modelId="{87ED72B6-CFD8-4160-90FA-13CC6F6E0B22}" type="presParOf" srcId="{61C77008-B5A0-4817-BE4B-88C21A9C4D43}" destId="{532FA80E-A520-46BE-A889-73249E794584}" srcOrd="9" destOrd="0" presId="urn:microsoft.com/office/officeart/2005/8/layout/hList9"/>
    <dgm:cxn modelId="{07B7FCAF-1A2A-4EFD-A9C8-0F1F90109AE6}" type="presParOf" srcId="{61C77008-B5A0-4817-BE4B-88C21A9C4D43}" destId="{B7EF5C44-FF64-4640-918B-E600F8118BA8}" srcOrd="10" destOrd="0" presId="urn:microsoft.com/office/officeart/2005/8/layout/hList9"/>
    <dgm:cxn modelId="{FB829B8B-BC15-45DA-A65C-5938CCBEBD9C}" type="presParOf" srcId="{61C77008-B5A0-4817-BE4B-88C21A9C4D43}" destId="{5FDF1D2C-638F-455C-AA6A-0483998803CA}" srcOrd="11" destOrd="0" presId="urn:microsoft.com/office/officeart/2005/8/layout/hList9"/>
    <dgm:cxn modelId="{18D881F5-1C1D-4A87-94DD-3D2E34B8607F}" type="presParOf" srcId="{5FDF1D2C-638F-455C-AA6A-0483998803CA}" destId="{F330F88A-52A2-4374-B18D-1246CB9F9FE8}" srcOrd="0" destOrd="0" presId="urn:microsoft.com/office/officeart/2005/8/layout/hList9"/>
    <dgm:cxn modelId="{6E39FCF6-B475-40AC-8643-94E47D70ED5C}" type="presParOf" srcId="{5FDF1D2C-638F-455C-AA6A-0483998803CA}" destId="{ADD3C0CE-CB72-490C-BF3E-EC0BF18E91F6}" srcOrd="1" destOrd="0" presId="urn:microsoft.com/office/officeart/2005/8/layout/hList9"/>
    <dgm:cxn modelId="{4CF32BD4-6C6B-4604-9CE2-9CAA7CDB6A29}" type="presParOf" srcId="{ADD3C0CE-CB72-490C-BF3E-EC0BF18E91F6}" destId="{17C4354D-1718-4955-8D50-8A4C7654DE0D}" srcOrd="0" destOrd="0" presId="urn:microsoft.com/office/officeart/2005/8/layout/hList9"/>
    <dgm:cxn modelId="{3C66D1EB-2EB9-40D6-A645-D9B2E052ED89}" type="presParOf" srcId="{ADD3C0CE-CB72-490C-BF3E-EC0BF18E91F6}" destId="{7633147B-CF47-43BC-AC0C-412A4554C4BF}" srcOrd="1" destOrd="0" presId="urn:microsoft.com/office/officeart/2005/8/layout/hList9"/>
    <dgm:cxn modelId="{59B2994A-A98D-43C2-8DD2-191238EC6329}" type="presParOf" srcId="{61C77008-B5A0-4817-BE4B-88C21A9C4D43}" destId="{01EA6BCE-061F-4AD2-ABC3-C594656F9BE0}" srcOrd="12" destOrd="0" presId="urn:microsoft.com/office/officeart/2005/8/layout/hList9"/>
    <dgm:cxn modelId="{266259C4-AB05-4B66-B3C5-F319308E2472}" type="presParOf" srcId="{61C77008-B5A0-4817-BE4B-88C21A9C4D43}" destId="{1BE92D8D-65B7-479F-A44F-1BF1907CDD96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91DA811-63DC-43A2-B372-68CF42FB84E8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840FA92-3BF5-4697-A8CA-2B009F73E6E6}">
      <dgm:prSet phldrT="[文字]" custT="1"/>
      <dgm:spPr/>
      <dgm:t>
        <a:bodyPr vert="eaVert"/>
        <a:lstStyle/>
        <a:p>
          <a:r>
            <a: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技術型高中相關證照</a:t>
          </a:r>
        </a:p>
      </dgm:t>
    </dgm:pt>
    <dgm:pt modelId="{313DC23F-5A96-4929-B2AB-C6D130EAA6B2}" type="parTrans" cxnId="{1F2E2A7D-46F7-4DA1-8ED5-91D3B909FEA3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90F8D2-1F83-431E-9F7C-75AEB86C759B}" type="sibTrans" cxnId="{1F2E2A7D-46F7-4DA1-8ED5-91D3B909FEA3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6FCEFB-B734-4123-AA92-87BA4A46763B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硬體裝修</a:t>
          </a:r>
        </a:p>
      </dgm:t>
    </dgm:pt>
    <dgm:pt modelId="{9F393B82-0E49-4D67-A47A-FD023F63AC25}" type="parTrans" cxnId="{8136C3BD-67E9-43E4-9983-2766413F307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1FFE85-7627-4D62-B8B5-2F4622B60107}" type="sibTrans" cxnId="{8136C3BD-67E9-43E4-9983-2766413F307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D53E75-EF0B-4257-8A47-660D6BCD9E81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網路架設</a:t>
          </a:r>
        </a:p>
      </dgm:t>
    </dgm:pt>
    <dgm:pt modelId="{21325AC8-E255-4C5F-9E45-420FA87FE89B}" type="parTrans" cxnId="{E1DAA5B1-2716-4B49-8935-86500824507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8C096F-12FF-4AA3-8FB4-B68666A9754E}" type="sibTrans" cxnId="{E1DAA5B1-2716-4B49-8935-86500824507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638907-92D0-42A6-955B-BEDCEAA63D6E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</a:t>
          </a:r>
          <a:r>
            <a:rPr lang="zh-TW" altLang="en-US" sz="2400" b="0" i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室內配線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8B186E-7A81-4411-99AB-93FEFBD97275}" type="parTrans" cxnId="{28A119FE-2D6E-45B6-9EB6-B12A7252C3B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D77267-CE39-402C-8665-D6BAF8E8FDCA}" type="sibTrans" cxnId="{28A119FE-2D6E-45B6-9EB6-B12A7252C3B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AC966BC-19B6-4884-AD0A-DB0E797179CF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</a:t>
          </a:r>
          <a:r>
            <a:rPr lang="zh-TW" altLang="en-US" sz="2400" b="0" i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丙級自來水管配管</a:t>
          </a:r>
        </a:p>
      </dgm:t>
    </dgm:pt>
    <dgm:pt modelId="{DD8BF519-160E-468F-BCD8-530D1ADCF9E7}" type="parTrans" cxnId="{CC861E75-6C6B-465A-98A4-AE806EF7BA7C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507A91-6E22-4323-85B1-8EC4E81502B8}" type="sibTrans" cxnId="{CC861E75-6C6B-465A-98A4-AE806EF7BA7C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C161EA-813E-434D-ABEE-3D9B7EEC9A2F}">
      <dgm:prSet custT="1"/>
      <dgm:spPr/>
      <dgm:t>
        <a:bodyPr/>
        <a:lstStyle/>
        <a:p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PVQC</a:t>
          </a:r>
          <a:r>
            <a:rPr lang="zh-TW" altLang="en-US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專業英文詞彙能力的國際認證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434810-9234-4EA8-B155-FBCD6FE279B9}" type="parTrans" cxnId="{88113086-892D-4D75-B660-5E7547887CE6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DAD9E3-D25F-466E-A7A2-6FFF20439CA0}" type="sibTrans" cxnId="{88113086-892D-4D75-B660-5E7547887CE6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D2BA02-0A46-42FD-AED2-EFDF6FAAA623}">
      <dgm:prSet custT="1"/>
      <dgm:spPr/>
      <dgm:t>
        <a:bodyPr/>
        <a:lstStyle/>
        <a:p>
          <a:r>
            <a:rPr lang="en-US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TOEIC</a:t>
          </a:r>
          <a:r>
            <a:rPr lang="zh-TW" altLang="en-US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多益 國際溝通英語測驗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7E37FF-338B-4D26-BC80-61B19218E090}" type="parTrans" cxnId="{2CE639AA-8D60-4C35-A0D7-A1AA957C9C8C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92955A-0808-4002-8795-7A79A256E198}" type="sibTrans" cxnId="{2CE639AA-8D60-4C35-A0D7-A1AA957C9C8C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2BEAB6-796D-4857-9D2D-F6C0E9BC68A1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</a:t>
          </a:r>
          <a:r>
            <a:rPr lang="zh-TW" altLang="en-US" sz="2400" b="0" i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工業配線</a:t>
          </a:r>
        </a:p>
      </dgm:t>
    </dgm:pt>
    <dgm:pt modelId="{4B9CB542-3636-4EF4-8E8A-622B4232AA1A}" type="parTrans" cxnId="{4F288D2F-AA50-4056-8581-EE2596285F30}">
      <dgm:prSet/>
      <dgm:spPr/>
      <dgm:t>
        <a:bodyPr/>
        <a:lstStyle/>
        <a:p>
          <a:endParaRPr lang="zh-TW" altLang="en-US"/>
        </a:p>
      </dgm:t>
    </dgm:pt>
    <dgm:pt modelId="{F9174444-D021-437A-97AC-1AB37B525F54}" type="sibTrans" cxnId="{4F288D2F-AA50-4056-8581-EE2596285F30}">
      <dgm:prSet/>
      <dgm:spPr/>
      <dgm:t>
        <a:bodyPr/>
        <a:lstStyle/>
        <a:p>
          <a:endParaRPr lang="zh-TW" altLang="en-US"/>
        </a:p>
      </dgm:t>
    </dgm:pt>
    <dgm:pt modelId="{B52E0B56-9740-4DA4-8131-0FDFF98B0B12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</a:t>
          </a:r>
          <a:r>
            <a:rPr lang="zh-TW" altLang="en-US" sz="2400" b="0" i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工業電子</a:t>
          </a:r>
        </a:p>
      </dgm:t>
    </dgm:pt>
    <dgm:pt modelId="{DFA81B47-EA5C-452F-9927-6FB11F4931A2}" type="parTrans" cxnId="{A4BA536E-901A-4D96-93B8-FCAC773B40D4}">
      <dgm:prSet/>
      <dgm:spPr/>
      <dgm:t>
        <a:bodyPr/>
        <a:lstStyle/>
        <a:p>
          <a:endParaRPr lang="zh-TW" altLang="en-US"/>
        </a:p>
      </dgm:t>
    </dgm:pt>
    <dgm:pt modelId="{12B78951-4543-4812-8699-632BA9FD22D1}" type="sibTrans" cxnId="{A4BA536E-901A-4D96-93B8-FCAC773B40D4}">
      <dgm:prSet/>
      <dgm:spPr/>
      <dgm:t>
        <a:bodyPr/>
        <a:lstStyle/>
        <a:p>
          <a:endParaRPr lang="zh-TW" altLang="en-US"/>
        </a:p>
      </dgm:t>
    </dgm:pt>
    <dgm:pt modelId="{640A43D0-3F05-43A3-B39F-6826519AC840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數位電子</a:t>
          </a:r>
        </a:p>
      </dgm:t>
    </dgm:pt>
    <dgm:pt modelId="{F8740C9E-8FF9-4E05-8129-8899422C43A0}" type="parTrans" cxnId="{937399EF-38B4-49BB-9522-33A9A33BBD35}">
      <dgm:prSet/>
      <dgm:spPr/>
      <dgm:t>
        <a:bodyPr/>
        <a:lstStyle/>
        <a:p>
          <a:endParaRPr lang="zh-TW" altLang="en-US"/>
        </a:p>
      </dgm:t>
    </dgm:pt>
    <dgm:pt modelId="{8D5F25AF-B064-4DA7-86DF-588C5C0F2420}" type="sibTrans" cxnId="{937399EF-38B4-49BB-9522-33A9A33BBD35}">
      <dgm:prSet/>
      <dgm:spPr/>
      <dgm:t>
        <a:bodyPr/>
        <a:lstStyle/>
        <a:p>
          <a:endParaRPr lang="zh-TW" altLang="en-US"/>
        </a:p>
      </dgm:t>
    </dgm:pt>
    <dgm:pt modelId="{D1C53507-0F3F-4365-A96E-3D4EB8DBABD2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機電整合</a:t>
          </a:r>
        </a:p>
      </dgm:t>
    </dgm:pt>
    <dgm:pt modelId="{7C09894D-3AAA-4227-A589-39B4F625E3AA}" type="parTrans" cxnId="{4402D3D0-903A-4F93-93B3-54AED36083D8}">
      <dgm:prSet/>
      <dgm:spPr/>
      <dgm:t>
        <a:bodyPr/>
        <a:lstStyle/>
        <a:p>
          <a:endParaRPr lang="zh-TW" altLang="en-US"/>
        </a:p>
      </dgm:t>
    </dgm:pt>
    <dgm:pt modelId="{1E8A7841-CE50-4574-9C05-E7A86B901956}" type="sibTrans" cxnId="{4402D3D0-903A-4F93-93B3-54AED36083D8}">
      <dgm:prSet/>
      <dgm:spPr/>
      <dgm:t>
        <a:bodyPr/>
        <a:lstStyle/>
        <a:p>
          <a:endParaRPr lang="zh-TW" altLang="en-US"/>
        </a:p>
      </dgm:t>
    </dgm:pt>
    <dgm:pt modelId="{AFE5A39C-BEE9-4380-AF0E-2D91AC6C521B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汽車修護</a:t>
          </a:r>
        </a:p>
      </dgm:t>
    </dgm:pt>
    <dgm:pt modelId="{71E1636C-D7F5-44CC-9B53-95F372828CF1}" type="parTrans" cxnId="{3A587B50-96CC-48BF-9303-45D38D6E1BF5}">
      <dgm:prSet/>
      <dgm:spPr/>
      <dgm:t>
        <a:bodyPr/>
        <a:lstStyle/>
        <a:p>
          <a:endParaRPr lang="zh-TW" altLang="en-US"/>
        </a:p>
      </dgm:t>
    </dgm:pt>
    <dgm:pt modelId="{828A868A-0CA7-4034-99E7-54CF5923952A}" type="sibTrans" cxnId="{3A587B50-96CC-48BF-9303-45D38D6E1BF5}">
      <dgm:prSet/>
      <dgm:spPr/>
      <dgm:t>
        <a:bodyPr/>
        <a:lstStyle/>
        <a:p>
          <a:endParaRPr lang="zh-TW" altLang="en-US"/>
        </a:p>
      </dgm:t>
    </dgm:pt>
    <dgm:pt modelId="{F2114837-F1FA-453D-9605-0BC4A32D6930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機車修</a:t>
          </a:r>
        </a:p>
      </dgm:t>
    </dgm:pt>
    <dgm:pt modelId="{41AA42AD-F9E5-4CC8-AB93-83824F0A11F3}" type="parTrans" cxnId="{94260E01-C60B-4AA4-8944-1DA7EA08A6D0}">
      <dgm:prSet/>
      <dgm:spPr/>
      <dgm:t>
        <a:bodyPr/>
        <a:lstStyle/>
        <a:p>
          <a:endParaRPr lang="zh-TW" altLang="en-US"/>
        </a:p>
      </dgm:t>
    </dgm:pt>
    <dgm:pt modelId="{716B481B-2B0D-4BEE-9D87-3A1AF447ABDB}" type="sibTrans" cxnId="{94260E01-C60B-4AA4-8944-1DA7EA08A6D0}">
      <dgm:prSet/>
      <dgm:spPr/>
      <dgm:t>
        <a:bodyPr/>
        <a:lstStyle/>
        <a:p>
          <a:endParaRPr lang="zh-TW" altLang="en-US"/>
        </a:p>
      </dgm:t>
    </dgm:pt>
    <dgm:pt modelId="{68F54A07-AA2D-43AE-8554-67EAE59AB716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</a:t>
          </a:r>
          <a:r>
            <a: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rPr>
            <a:t>部 </a:t>
          </a:r>
          <a:r>
            <a:rPr lang="zh-TW" altLang="en-US" sz="2400" b="0" i="0"/>
            <a:t>機器腳踏車修護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2A9A58-8A63-47BB-B528-6689D5E5C911}" type="parTrans" cxnId="{2A6E0B13-FC58-4BD1-81C0-63F0D88555BC}">
      <dgm:prSet/>
      <dgm:spPr/>
      <dgm:t>
        <a:bodyPr/>
        <a:lstStyle/>
        <a:p>
          <a:endParaRPr lang="zh-TW" altLang="en-US"/>
        </a:p>
      </dgm:t>
    </dgm:pt>
    <dgm:pt modelId="{A64B51FC-D9EC-45FE-9E4E-CDFD247ED0FF}" type="sibTrans" cxnId="{2A6E0B13-FC58-4BD1-81C0-63F0D88555BC}">
      <dgm:prSet/>
      <dgm:spPr/>
      <dgm:t>
        <a:bodyPr/>
        <a:lstStyle/>
        <a:p>
          <a:endParaRPr lang="zh-TW" altLang="en-US"/>
        </a:p>
      </dgm:t>
    </dgm:pt>
    <dgm:pt modelId="{565D5AC2-85A1-4611-A6F2-56E724ABB600}" type="pres">
      <dgm:prSet presAssocID="{D91DA811-63DC-43A2-B372-68CF42FB84E8}" presName="vert0" presStyleCnt="0">
        <dgm:presLayoutVars>
          <dgm:dir/>
          <dgm:animOne val="branch"/>
          <dgm:animLvl val="lvl"/>
        </dgm:presLayoutVars>
      </dgm:prSet>
      <dgm:spPr/>
    </dgm:pt>
    <dgm:pt modelId="{47B9EA2D-0E3B-4ED0-9C7F-F03E8654F62C}" type="pres">
      <dgm:prSet presAssocID="{B840FA92-3BF5-4697-A8CA-2B009F73E6E6}" presName="thickLine" presStyleLbl="alignNode1" presStyleIdx="0" presStyleCnt="1"/>
      <dgm:spPr/>
    </dgm:pt>
    <dgm:pt modelId="{0C2F4D97-9624-4327-A60C-D6584FAC5564}" type="pres">
      <dgm:prSet presAssocID="{B840FA92-3BF5-4697-A8CA-2B009F73E6E6}" presName="horz1" presStyleCnt="0"/>
      <dgm:spPr/>
    </dgm:pt>
    <dgm:pt modelId="{5E708F00-EEC3-4F09-A730-2DB0322B97E5}" type="pres">
      <dgm:prSet presAssocID="{B840FA92-3BF5-4697-A8CA-2B009F73E6E6}" presName="tx1" presStyleLbl="revTx" presStyleIdx="0" presStyleCnt="14"/>
      <dgm:spPr/>
    </dgm:pt>
    <dgm:pt modelId="{214D6CA7-3EA2-463E-95A8-0005037F696C}" type="pres">
      <dgm:prSet presAssocID="{B840FA92-3BF5-4697-A8CA-2B009F73E6E6}" presName="vert1" presStyleCnt="0"/>
      <dgm:spPr/>
    </dgm:pt>
    <dgm:pt modelId="{33D52A8B-3C32-4517-B728-4CEBAD8EBAA0}" type="pres">
      <dgm:prSet presAssocID="{C26FCEFB-B734-4123-AA92-87BA4A46763B}" presName="vertSpace2a" presStyleCnt="0"/>
      <dgm:spPr/>
    </dgm:pt>
    <dgm:pt modelId="{2859CD96-DA5C-4105-B449-753C58FC8A51}" type="pres">
      <dgm:prSet presAssocID="{C26FCEFB-B734-4123-AA92-87BA4A46763B}" presName="horz2" presStyleCnt="0"/>
      <dgm:spPr/>
    </dgm:pt>
    <dgm:pt modelId="{5E447865-3056-4045-8706-E87F2C4F1744}" type="pres">
      <dgm:prSet presAssocID="{C26FCEFB-B734-4123-AA92-87BA4A46763B}" presName="horzSpace2" presStyleCnt="0"/>
      <dgm:spPr/>
    </dgm:pt>
    <dgm:pt modelId="{A0EF6AF3-4BFD-456D-A75E-8CE10B5932FD}" type="pres">
      <dgm:prSet presAssocID="{C26FCEFB-B734-4123-AA92-87BA4A46763B}" presName="tx2" presStyleLbl="revTx" presStyleIdx="1" presStyleCnt="14"/>
      <dgm:spPr/>
    </dgm:pt>
    <dgm:pt modelId="{B83C4D3E-040E-4D9F-9F8B-18682AF98530}" type="pres">
      <dgm:prSet presAssocID="{C26FCEFB-B734-4123-AA92-87BA4A46763B}" presName="vert2" presStyleCnt="0"/>
      <dgm:spPr/>
    </dgm:pt>
    <dgm:pt modelId="{1AA2C9EF-D650-482E-87D4-1184BACD6D78}" type="pres">
      <dgm:prSet presAssocID="{C26FCEFB-B734-4123-AA92-87BA4A46763B}" presName="thinLine2b" presStyleLbl="callout" presStyleIdx="0" presStyleCnt="13"/>
      <dgm:spPr/>
    </dgm:pt>
    <dgm:pt modelId="{E9E63B0E-C16C-417C-A261-54B61399E33B}" type="pres">
      <dgm:prSet presAssocID="{C26FCEFB-B734-4123-AA92-87BA4A46763B}" presName="vertSpace2b" presStyleCnt="0"/>
      <dgm:spPr/>
    </dgm:pt>
    <dgm:pt modelId="{19945289-2A53-4D53-8515-497D7C078F7C}" type="pres">
      <dgm:prSet presAssocID="{04D53E75-EF0B-4257-8A47-660D6BCD9E81}" presName="horz2" presStyleCnt="0"/>
      <dgm:spPr/>
    </dgm:pt>
    <dgm:pt modelId="{74D69D18-0D85-43DD-BE39-94122FF2A3AD}" type="pres">
      <dgm:prSet presAssocID="{04D53E75-EF0B-4257-8A47-660D6BCD9E81}" presName="horzSpace2" presStyleCnt="0"/>
      <dgm:spPr/>
    </dgm:pt>
    <dgm:pt modelId="{4152204F-3889-40FA-BA06-B60451EE83D7}" type="pres">
      <dgm:prSet presAssocID="{04D53E75-EF0B-4257-8A47-660D6BCD9E81}" presName="tx2" presStyleLbl="revTx" presStyleIdx="2" presStyleCnt="14"/>
      <dgm:spPr/>
    </dgm:pt>
    <dgm:pt modelId="{A5D32354-A5F4-4B97-9946-A1B24FE78E91}" type="pres">
      <dgm:prSet presAssocID="{04D53E75-EF0B-4257-8A47-660D6BCD9E81}" presName="vert2" presStyleCnt="0"/>
      <dgm:spPr/>
    </dgm:pt>
    <dgm:pt modelId="{49BC8C5E-2123-4929-89C6-070CA7AD1857}" type="pres">
      <dgm:prSet presAssocID="{04D53E75-EF0B-4257-8A47-660D6BCD9E81}" presName="thinLine2b" presStyleLbl="callout" presStyleIdx="1" presStyleCnt="13"/>
      <dgm:spPr/>
    </dgm:pt>
    <dgm:pt modelId="{CF54010D-8A87-4554-9287-602A00209A3B}" type="pres">
      <dgm:prSet presAssocID="{04D53E75-EF0B-4257-8A47-660D6BCD9E81}" presName="vertSpace2b" presStyleCnt="0"/>
      <dgm:spPr/>
    </dgm:pt>
    <dgm:pt modelId="{28D9785F-686E-49EF-B964-575878B6EC4E}" type="pres">
      <dgm:prSet presAssocID="{6B638907-92D0-42A6-955B-BEDCEAA63D6E}" presName="horz2" presStyleCnt="0"/>
      <dgm:spPr/>
    </dgm:pt>
    <dgm:pt modelId="{497FC3CB-4291-4CB0-B60E-FB850C62D190}" type="pres">
      <dgm:prSet presAssocID="{6B638907-92D0-42A6-955B-BEDCEAA63D6E}" presName="horzSpace2" presStyleCnt="0"/>
      <dgm:spPr/>
    </dgm:pt>
    <dgm:pt modelId="{7A0EE8CA-A381-436F-ADFC-109D71A23665}" type="pres">
      <dgm:prSet presAssocID="{6B638907-92D0-42A6-955B-BEDCEAA63D6E}" presName="tx2" presStyleLbl="revTx" presStyleIdx="3" presStyleCnt="14"/>
      <dgm:spPr/>
    </dgm:pt>
    <dgm:pt modelId="{56F344BB-43CC-4A7D-A931-D1D425907D05}" type="pres">
      <dgm:prSet presAssocID="{6B638907-92D0-42A6-955B-BEDCEAA63D6E}" presName="vert2" presStyleCnt="0"/>
      <dgm:spPr/>
    </dgm:pt>
    <dgm:pt modelId="{56CF9260-8031-44F2-B6D5-72489EDC03E5}" type="pres">
      <dgm:prSet presAssocID="{6B638907-92D0-42A6-955B-BEDCEAA63D6E}" presName="thinLine2b" presStyleLbl="callout" presStyleIdx="2" presStyleCnt="13"/>
      <dgm:spPr/>
    </dgm:pt>
    <dgm:pt modelId="{4C5DAE82-7DCA-4916-85E9-A5FAB845FDCA}" type="pres">
      <dgm:prSet presAssocID="{6B638907-92D0-42A6-955B-BEDCEAA63D6E}" presName="vertSpace2b" presStyleCnt="0"/>
      <dgm:spPr/>
    </dgm:pt>
    <dgm:pt modelId="{9F625181-A3C3-43FD-BBD0-E555B1A3620A}" type="pres">
      <dgm:prSet presAssocID="{AFE5A39C-BEE9-4380-AF0E-2D91AC6C521B}" presName="horz2" presStyleCnt="0"/>
      <dgm:spPr/>
    </dgm:pt>
    <dgm:pt modelId="{F6E0BEB8-85FD-4EDC-BF8E-D7195F96A2E8}" type="pres">
      <dgm:prSet presAssocID="{AFE5A39C-BEE9-4380-AF0E-2D91AC6C521B}" presName="horzSpace2" presStyleCnt="0"/>
      <dgm:spPr/>
    </dgm:pt>
    <dgm:pt modelId="{979C646F-1E42-4176-ABC7-54A07E7FE9E6}" type="pres">
      <dgm:prSet presAssocID="{AFE5A39C-BEE9-4380-AF0E-2D91AC6C521B}" presName="tx2" presStyleLbl="revTx" presStyleIdx="4" presStyleCnt="14"/>
      <dgm:spPr/>
    </dgm:pt>
    <dgm:pt modelId="{8405CC15-7B65-4EE9-B2B6-E269BD1062E0}" type="pres">
      <dgm:prSet presAssocID="{AFE5A39C-BEE9-4380-AF0E-2D91AC6C521B}" presName="vert2" presStyleCnt="0"/>
      <dgm:spPr/>
    </dgm:pt>
    <dgm:pt modelId="{A11C0AF2-6DD6-441D-887D-37281D8BC883}" type="pres">
      <dgm:prSet presAssocID="{AFE5A39C-BEE9-4380-AF0E-2D91AC6C521B}" presName="thinLine2b" presStyleLbl="callout" presStyleIdx="3" presStyleCnt="13"/>
      <dgm:spPr/>
    </dgm:pt>
    <dgm:pt modelId="{180FAE58-90B7-455E-8F56-602204F69712}" type="pres">
      <dgm:prSet presAssocID="{AFE5A39C-BEE9-4380-AF0E-2D91AC6C521B}" presName="vertSpace2b" presStyleCnt="0"/>
      <dgm:spPr/>
    </dgm:pt>
    <dgm:pt modelId="{833A6910-21BA-4666-B557-D7F3FDF73EDD}" type="pres">
      <dgm:prSet presAssocID="{F2114837-F1FA-453D-9605-0BC4A32D6930}" presName="horz2" presStyleCnt="0"/>
      <dgm:spPr/>
    </dgm:pt>
    <dgm:pt modelId="{5C803FC3-11EF-4162-90CD-33618CACC4DB}" type="pres">
      <dgm:prSet presAssocID="{F2114837-F1FA-453D-9605-0BC4A32D6930}" presName="horzSpace2" presStyleCnt="0"/>
      <dgm:spPr/>
    </dgm:pt>
    <dgm:pt modelId="{D1245412-5451-4964-9B29-C3ABD3C30613}" type="pres">
      <dgm:prSet presAssocID="{F2114837-F1FA-453D-9605-0BC4A32D6930}" presName="tx2" presStyleLbl="revTx" presStyleIdx="5" presStyleCnt="14"/>
      <dgm:spPr/>
    </dgm:pt>
    <dgm:pt modelId="{11D0C1A3-15A7-4348-9955-70EBB4D596F6}" type="pres">
      <dgm:prSet presAssocID="{F2114837-F1FA-453D-9605-0BC4A32D6930}" presName="vert2" presStyleCnt="0"/>
      <dgm:spPr/>
    </dgm:pt>
    <dgm:pt modelId="{D873FA1C-44EE-4AEC-A505-EC6F07135759}" type="pres">
      <dgm:prSet presAssocID="{F2114837-F1FA-453D-9605-0BC4A32D6930}" presName="thinLine2b" presStyleLbl="callout" presStyleIdx="4" presStyleCnt="13"/>
      <dgm:spPr/>
    </dgm:pt>
    <dgm:pt modelId="{A7E9D39F-6C5E-4007-A41C-5AFEBA853365}" type="pres">
      <dgm:prSet presAssocID="{F2114837-F1FA-453D-9605-0BC4A32D6930}" presName="vertSpace2b" presStyleCnt="0"/>
      <dgm:spPr/>
    </dgm:pt>
    <dgm:pt modelId="{29F3B7CA-76A8-4493-BF66-74490E593E8D}" type="pres">
      <dgm:prSet presAssocID="{932BEAB6-796D-4857-9D2D-F6C0E9BC68A1}" presName="horz2" presStyleCnt="0"/>
      <dgm:spPr/>
    </dgm:pt>
    <dgm:pt modelId="{EF79BB28-9047-42D4-ADC2-A67D1123C9AB}" type="pres">
      <dgm:prSet presAssocID="{932BEAB6-796D-4857-9D2D-F6C0E9BC68A1}" presName="horzSpace2" presStyleCnt="0"/>
      <dgm:spPr/>
    </dgm:pt>
    <dgm:pt modelId="{EF9B61A8-9200-4205-A093-B24952C3CD25}" type="pres">
      <dgm:prSet presAssocID="{932BEAB6-796D-4857-9D2D-F6C0E9BC68A1}" presName="tx2" presStyleLbl="revTx" presStyleIdx="6" presStyleCnt="14"/>
      <dgm:spPr/>
    </dgm:pt>
    <dgm:pt modelId="{303B7328-EB8B-4677-B548-01A674B808C0}" type="pres">
      <dgm:prSet presAssocID="{932BEAB6-796D-4857-9D2D-F6C0E9BC68A1}" presName="vert2" presStyleCnt="0"/>
      <dgm:spPr/>
    </dgm:pt>
    <dgm:pt modelId="{D71DAAA0-CA4A-48FF-B173-6416F367D370}" type="pres">
      <dgm:prSet presAssocID="{932BEAB6-796D-4857-9D2D-F6C0E9BC68A1}" presName="thinLine2b" presStyleLbl="callout" presStyleIdx="5" presStyleCnt="13"/>
      <dgm:spPr/>
    </dgm:pt>
    <dgm:pt modelId="{5E75186D-525F-4C1C-B2A8-C89F3BD2B7DE}" type="pres">
      <dgm:prSet presAssocID="{932BEAB6-796D-4857-9D2D-F6C0E9BC68A1}" presName="vertSpace2b" presStyleCnt="0"/>
      <dgm:spPr/>
    </dgm:pt>
    <dgm:pt modelId="{15C6B7C0-A062-41E1-BBA3-3614D097B280}" type="pres">
      <dgm:prSet presAssocID="{B52E0B56-9740-4DA4-8131-0FDFF98B0B12}" presName="horz2" presStyleCnt="0"/>
      <dgm:spPr/>
    </dgm:pt>
    <dgm:pt modelId="{E8A185BB-5D80-4785-944C-40D7DE4F1B89}" type="pres">
      <dgm:prSet presAssocID="{B52E0B56-9740-4DA4-8131-0FDFF98B0B12}" presName="horzSpace2" presStyleCnt="0"/>
      <dgm:spPr/>
    </dgm:pt>
    <dgm:pt modelId="{07D5EEFF-F9DF-41C9-A91B-2C11DF11EA33}" type="pres">
      <dgm:prSet presAssocID="{B52E0B56-9740-4DA4-8131-0FDFF98B0B12}" presName="tx2" presStyleLbl="revTx" presStyleIdx="7" presStyleCnt="14"/>
      <dgm:spPr/>
    </dgm:pt>
    <dgm:pt modelId="{96A47BD1-2BA8-4AE0-A0E9-49784552D91B}" type="pres">
      <dgm:prSet presAssocID="{B52E0B56-9740-4DA4-8131-0FDFF98B0B12}" presName="vert2" presStyleCnt="0"/>
      <dgm:spPr/>
    </dgm:pt>
    <dgm:pt modelId="{BD44ADB2-5A51-4249-978B-3FECF3DDCE7D}" type="pres">
      <dgm:prSet presAssocID="{B52E0B56-9740-4DA4-8131-0FDFF98B0B12}" presName="thinLine2b" presStyleLbl="callout" presStyleIdx="6" presStyleCnt="13"/>
      <dgm:spPr/>
    </dgm:pt>
    <dgm:pt modelId="{D1E418DF-64A7-4274-B925-7199A033083F}" type="pres">
      <dgm:prSet presAssocID="{B52E0B56-9740-4DA4-8131-0FDFF98B0B12}" presName="vertSpace2b" presStyleCnt="0"/>
      <dgm:spPr/>
    </dgm:pt>
    <dgm:pt modelId="{DAECBB83-6E80-4D9C-9457-E8D8E5FAD796}" type="pres">
      <dgm:prSet presAssocID="{DAC966BC-19B6-4884-AD0A-DB0E797179CF}" presName="horz2" presStyleCnt="0"/>
      <dgm:spPr/>
    </dgm:pt>
    <dgm:pt modelId="{0D88B70E-368C-4CE4-99A0-F89D709B0BE4}" type="pres">
      <dgm:prSet presAssocID="{DAC966BC-19B6-4884-AD0A-DB0E797179CF}" presName="horzSpace2" presStyleCnt="0"/>
      <dgm:spPr/>
    </dgm:pt>
    <dgm:pt modelId="{2618F58C-2063-4123-A456-38B79EF14A23}" type="pres">
      <dgm:prSet presAssocID="{DAC966BC-19B6-4884-AD0A-DB0E797179CF}" presName="tx2" presStyleLbl="revTx" presStyleIdx="8" presStyleCnt="14"/>
      <dgm:spPr/>
    </dgm:pt>
    <dgm:pt modelId="{BB605061-11F3-4849-81E5-87E931BA54B9}" type="pres">
      <dgm:prSet presAssocID="{DAC966BC-19B6-4884-AD0A-DB0E797179CF}" presName="vert2" presStyleCnt="0"/>
      <dgm:spPr/>
    </dgm:pt>
    <dgm:pt modelId="{6AA74367-A4DB-4B36-91AB-3C66831D9FED}" type="pres">
      <dgm:prSet presAssocID="{DAC966BC-19B6-4884-AD0A-DB0E797179CF}" presName="thinLine2b" presStyleLbl="callout" presStyleIdx="7" presStyleCnt="13"/>
      <dgm:spPr/>
    </dgm:pt>
    <dgm:pt modelId="{41B14890-280E-4076-9CB3-163954694063}" type="pres">
      <dgm:prSet presAssocID="{DAC966BC-19B6-4884-AD0A-DB0E797179CF}" presName="vertSpace2b" presStyleCnt="0"/>
      <dgm:spPr/>
    </dgm:pt>
    <dgm:pt modelId="{C16481D5-A9B2-4D64-A6E9-067231CF787C}" type="pres">
      <dgm:prSet presAssocID="{640A43D0-3F05-43A3-B39F-6826519AC840}" presName="horz2" presStyleCnt="0"/>
      <dgm:spPr/>
    </dgm:pt>
    <dgm:pt modelId="{ED246807-810D-4FD2-ABF7-BFFAA95F4C4F}" type="pres">
      <dgm:prSet presAssocID="{640A43D0-3F05-43A3-B39F-6826519AC840}" presName="horzSpace2" presStyleCnt="0"/>
      <dgm:spPr/>
    </dgm:pt>
    <dgm:pt modelId="{445BC5CD-0D3D-48A5-BAA6-0286F5EAB9CE}" type="pres">
      <dgm:prSet presAssocID="{640A43D0-3F05-43A3-B39F-6826519AC840}" presName="tx2" presStyleLbl="revTx" presStyleIdx="9" presStyleCnt="14"/>
      <dgm:spPr/>
    </dgm:pt>
    <dgm:pt modelId="{29AE9FC7-CF9F-486F-98E6-7E6F3E839D8B}" type="pres">
      <dgm:prSet presAssocID="{640A43D0-3F05-43A3-B39F-6826519AC840}" presName="vert2" presStyleCnt="0"/>
      <dgm:spPr/>
    </dgm:pt>
    <dgm:pt modelId="{4BCCAE23-5DB0-4797-8C1A-95AA4D26887D}" type="pres">
      <dgm:prSet presAssocID="{640A43D0-3F05-43A3-B39F-6826519AC840}" presName="thinLine2b" presStyleLbl="callout" presStyleIdx="8" presStyleCnt="13"/>
      <dgm:spPr/>
    </dgm:pt>
    <dgm:pt modelId="{A34FD881-C309-4005-98F9-C43ED63AA64A}" type="pres">
      <dgm:prSet presAssocID="{640A43D0-3F05-43A3-B39F-6826519AC840}" presName="vertSpace2b" presStyleCnt="0"/>
      <dgm:spPr/>
    </dgm:pt>
    <dgm:pt modelId="{102BEBFD-A3ED-40B3-8AC7-5B6B5F828866}" type="pres">
      <dgm:prSet presAssocID="{D1C53507-0F3F-4365-A96E-3D4EB8DBABD2}" presName="horz2" presStyleCnt="0"/>
      <dgm:spPr/>
    </dgm:pt>
    <dgm:pt modelId="{0087E3E4-5118-48A7-A532-89D120E03DF4}" type="pres">
      <dgm:prSet presAssocID="{D1C53507-0F3F-4365-A96E-3D4EB8DBABD2}" presName="horzSpace2" presStyleCnt="0"/>
      <dgm:spPr/>
    </dgm:pt>
    <dgm:pt modelId="{C836C612-9C83-4A2F-9A0C-BFCFE143E6BC}" type="pres">
      <dgm:prSet presAssocID="{D1C53507-0F3F-4365-A96E-3D4EB8DBABD2}" presName="tx2" presStyleLbl="revTx" presStyleIdx="10" presStyleCnt="14"/>
      <dgm:spPr/>
    </dgm:pt>
    <dgm:pt modelId="{5FD439B8-BBA1-4A4B-91A2-DA3B1120E508}" type="pres">
      <dgm:prSet presAssocID="{D1C53507-0F3F-4365-A96E-3D4EB8DBABD2}" presName="vert2" presStyleCnt="0"/>
      <dgm:spPr/>
    </dgm:pt>
    <dgm:pt modelId="{E458D5F9-BBE7-46A6-A803-46229CBDC921}" type="pres">
      <dgm:prSet presAssocID="{D1C53507-0F3F-4365-A96E-3D4EB8DBABD2}" presName="thinLine2b" presStyleLbl="callout" presStyleIdx="9" presStyleCnt="13"/>
      <dgm:spPr/>
    </dgm:pt>
    <dgm:pt modelId="{AF363FCF-4A60-48D1-8C50-A461C6E9C6FD}" type="pres">
      <dgm:prSet presAssocID="{D1C53507-0F3F-4365-A96E-3D4EB8DBABD2}" presName="vertSpace2b" presStyleCnt="0"/>
      <dgm:spPr/>
    </dgm:pt>
    <dgm:pt modelId="{DBBF058B-2EF3-459E-9F8D-8C980C04AF74}" type="pres">
      <dgm:prSet presAssocID="{68F54A07-AA2D-43AE-8554-67EAE59AB716}" presName="horz2" presStyleCnt="0"/>
      <dgm:spPr/>
    </dgm:pt>
    <dgm:pt modelId="{944F54DD-EAA1-4FF1-B254-437AAE1972B8}" type="pres">
      <dgm:prSet presAssocID="{68F54A07-AA2D-43AE-8554-67EAE59AB716}" presName="horzSpace2" presStyleCnt="0"/>
      <dgm:spPr/>
    </dgm:pt>
    <dgm:pt modelId="{4183666C-E010-48CB-ACBF-26D2F60F0679}" type="pres">
      <dgm:prSet presAssocID="{68F54A07-AA2D-43AE-8554-67EAE59AB716}" presName="tx2" presStyleLbl="revTx" presStyleIdx="11" presStyleCnt="14"/>
      <dgm:spPr/>
    </dgm:pt>
    <dgm:pt modelId="{31237295-BF35-4854-946E-2DD2993ED46C}" type="pres">
      <dgm:prSet presAssocID="{68F54A07-AA2D-43AE-8554-67EAE59AB716}" presName="vert2" presStyleCnt="0"/>
      <dgm:spPr/>
    </dgm:pt>
    <dgm:pt modelId="{322DC9E8-DB44-4BBB-AF4A-A23342B038B0}" type="pres">
      <dgm:prSet presAssocID="{68F54A07-AA2D-43AE-8554-67EAE59AB716}" presName="thinLine2b" presStyleLbl="callout" presStyleIdx="10" presStyleCnt="13"/>
      <dgm:spPr/>
    </dgm:pt>
    <dgm:pt modelId="{96F05E2D-903A-4271-BB61-FF5BFCFE378C}" type="pres">
      <dgm:prSet presAssocID="{68F54A07-AA2D-43AE-8554-67EAE59AB716}" presName="vertSpace2b" presStyleCnt="0"/>
      <dgm:spPr/>
    </dgm:pt>
    <dgm:pt modelId="{1F49561C-A4A5-4D6B-A6DA-7BD0A7EF2256}" type="pres">
      <dgm:prSet presAssocID="{C6C161EA-813E-434D-ABEE-3D9B7EEC9A2F}" presName="horz2" presStyleCnt="0"/>
      <dgm:spPr/>
    </dgm:pt>
    <dgm:pt modelId="{38EF3BA8-39F1-4883-955E-43617419ED10}" type="pres">
      <dgm:prSet presAssocID="{C6C161EA-813E-434D-ABEE-3D9B7EEC9A2F}" presName="horzSpace2" presStyleCnt="0"/>
      <dgm:spPr/>
    </dgm:pt>
    <dgm:pt modelId="{918A23A0-CF74-4B74-B77F-14179632AD75}" type="pres">
      <dgm:prSet presAssocID="{C6C161EA-813E-434D-ABEE-3D9B7EEC9A2F}" presName="tx2" presStyleLbl="revTx" presStyleIdx="12" presStyleCnt="14"/>
      <dgm:spPr/>
    </dgm:pt>
    <dgm:pt modelId="{8A31E163-1317-4A11-A499-79B6B62AC2D2}" type="pres">
      <dgm:prSet presAssocID="{C6C161EA-813E-434D-ABEE-3D9B7EEC9A2F}" presName="vert2" presStyleCnt="0"/>
      <dgm:spPr/>
    </dgm:pt>
    <dgm:pt modelId="{72CEFC5A-05AC-4EE5-A096-7BF3DC2F34C6}" type="pres">
      <dgm:prSet presAssocID="{C6C161EA-813E-434D-ABEE-3D9B7EEC9A2F}" presName="thinLine2b" presStyleLbl="callout" presStyleIdx="11" presStyleCnt="13"/>
      <dgm:spPr/>
    </dgm:pt>
    <dgm:pt modelId="{43BEAFBB-DAB0-4611-B82E-5FDACBD2B987}" type="pres">
      <dgm:prSet presAssocID="{C6C161EA-813E-434D-ABEE-3D9B7EEC9A2F}" presName="vertSpace2b" presStyleCnt="0"/>
      <dgm:spPr/>
    </dgm:pt>
    <dgm:pt modelId="{4E1D1386-867E-4420-8AAD-517100B070DE}" type="pres">
      <dgm:prSet presAssocID="{C6D2BA02-0A46-42FD-AED2-EFDF6FAAA623}" presName="horz2" presStyleCnt="0"/>
      <dgm:spPr/>
    </dgm:pt>
    <dgm:pt modelId="{9E4C2AB7-8B21-4DDD-94DC-7EEE8D1375D6}" type="pres">
      <dgm:prSet presAssocID="{C6D2BA02-0A46-42FD-AED2-EFDF6FAAA623}" presName="horzSpace2" presStyleCnt="0"/>
      <dgm:spPr/>
    </dgm:pt>
    <dgm:pt modelId="{D983F342-EFBE-4B70-8088-F59F49105E0D}" type="pres">
      <dgm:prSet presAssocID="{C6D2BA02-0A46-42FD-AED2-EFDF6FAAA623}" presName="tx2" presStyleLbl="revTx" presStyleIdx="13" presStyleCnt="14"/>
      <dgm:spPr/>
    </dgm:pt>
    <dgm:pt modelId="{0361B92D-9E62-4FCA-9B83-0988DADFC6D8}" type="pres">
      <dgm:prSet presAssocID="{C6D2BA02-0A46-42FD-AED2-EFDF6FAAA623}" presName="vert2" presStyleCnt="0"/>
      <dgm:spPr/>
    </dgm:pt>
    <dgm:pt modelId="{3667BE4C-3B55-4DB4-84AC-CACD89682BE7}" type="pres">
      <dgm:prSet presAssocID="{C6D2BA02-0A46-42FD-AED2-EFDF6FAAA623}" presName="thinLine2b" presStyleLbl="callout" presStyleIdx="12" presStyleCnt="13"/>
      <dgm:spPr/>
    </dgm:pt>
    <dgm:pt modelId="{FA1C3AE8-8B29-4B52-8C11-AE0CA6DC8293}" type="pres">
      <dgm:prSet presAssocID="{C6D2BA02-0A46-42FD-AED2-EFDF6FAAA623}" presName="vertSpace2b" presStyleCnt="0"/>
      <dgm:spPr/>
    </dgm:pt>
  </dgm:ptLst>
  <dgm:cxnLst>
    <dgm:cxn modelId="{94260E01-C60B-4AA4-8944-1DA7EA08A6D0}" srcId="{B840FA92-3BF5-4697-A8CA-2B009F73E6E6}" destId="{F2114837-F1FA-453D-9605-0BC4A32D6930}" srcOrd="4" destOrd="0" parTransId="{41AA42AD-F9E5-4CC8-AB93-83824F0A11F3}" sibTransId="{716B481B-2B0D-4BEE-9D87-3A1AF447ABDB}"/>
    <dgm:cxn modelId="{2A6E0B13-FC58-4BD1-81C0-63F0D88555BC}" srcId="{B840FA92-3BF5-4697-A8CA-2B009F73E6E6}" destId="{68F54A07-AA2D-43AE-8554-67EAE59AB716}" srcOrd="10" destOrd="0" parTransId="{532A9A58-8A63-47BB-B528-6689D5E5C911}" sibTransId="{A64B51FC-D9EC-45FE-9E4E-CDFD247ED0FF}"/>
    <dgm:cxn modelId="{F97CDE13-48BC-4246-8E32-32400C8432E0}" type="presOf" srcId="{932BEAB6-796D-4857-9D2D-F6C0E9BC68A1}" destId="{EF9B61A8-9200-4205-A093-B24952C3CD25}" srcOrd="0" destOrd="0" presId="urn:microsoft.com/office/officeart/2008/layout/LinedList"/>
    <dgm:cxn modelId="{9CB58B1D-E47E-4168-BC02-9AC7A8A87055}" type="presOf" srcId="{D1C53507-0F3F-4365-A96E-3D4EB8DBABD2}" destId="{C836C612-9C83-4A2F-9A0C-BFCFE143E6BC}" srcOrd="0" destOrd="0" presId="urn:microsoft.com/office/officeart/2008/layout/LinedList"/>
    <dgm:cxn modelId="{9B4F561F-59E7-483C-B8D6-97B1289932B9}" type="presOf" srcId="{04D53E75-EF0B-4257-8A47-660D6BCD9E81}" destId="{4152204F-3889-40FA-BA06-B60451EE83D7}" srcOrd="0" destOrd="0" presId="urn:microsoft.com/office/officeart/2008/layout/LinedList"/>
    <dgm:cxn modelId="{6682F02D-55AE-4E26-BE11-A91FB03188A4}" type="presOf" srcId="{C6C161EA-813E-434D-ABEE-3D9B7EEC9A2F}" destId="{918A23A0-CF74-4B74-B77F-14179632AD75}" srcOrd="0" destOrd="0" presId="urn:microsoft.com/office/officeart/2008/layout/LinedList"/>
    <dgm:cxn modelId="{4F288D2F-AA50-4056-8581-EE2596285F30}" srcId="{B840FA92-3BF5-4697-A8CA-2B009F73E6E6}" destId="{932BEAB6-796D-4857-9D2D-F6C0E9BC68A1}" srcOrd="5" destOrd="0" parTransId="{4B9CB542-3636-4EF4-8E8A-622B4232AA1A}" sibTransId="{F9174444-D021-437A-97AC-1AB37B525F54}"/>
    <dgm:cxn modelId="{8D42533C-2727-47ED-A06D-5F747AF36465}" type="presOf" srcId="{D91DA811-63DC-43A2-B372-68CF42FB84E8}" destId="{565D5AC2-85A1-4611-A6F2-56E724ABB600}" srcOrd="0" destOrd="0" presId="urn:microsoft.com/office/officeart/2008/layout/LinedList"/>
    <dgm:cxn modelId="{6731BE5E-6EB6-4AFE-AEB7-CE22A96B8CAE}" type="presOf" srcId="{68F54A07-AA2D-43AE-8554-67EAE59AB716}" destId="{4183666C-E010-48CB-ACBF-26D2F60F0679}" srcOrd="0" destOrd="0" presId="urn:microsoft.com/office/officeart/2008/layout/LinedList"/>
    <dgm:cxn modelId="{FB7E3161-9212-4F24-9CA2-E8949F24DFAB}" type="presOf" srcId="{AFE5A39C-BEE9-4380-AF0E-2D91AC6C521B}" destId="{979C646F-1E42-4176-ABC7-54A07E7FE9E6}" srcOrd="0" destOrd="0" presId="urn:microsoft.com/office/officeart/2008/layout/LinedList"/>
    <dgm:cxn modelId="{61101D63-0625-4E65-A13D-F0FF58B97BB4}" type="presOf" srcId="{6B638907-92D0-42A6-955B-BEDCEAA63D6E}" destId="{7A0EE8CA-A381-436F-ADFC-109D71A23665}" srcOrd="0" destOrd="0" presId="urn:microsoft.com/office/officeart/2008/layout/LinedList"/>
    <dgm:cxn modelId="{A4BA536E-901A-4D96-93B8-FCAC773B40D4}" srcId="{B840FA92-3BF5-4697-A8CA-2B009F73E6E6}" destId="{B52E0B56-9740-4DA4-8131-0FDFF98B0B12}" srcOrd="6" destOrd="0" parTransId="{DFA81B47-EA5C-452F-9927-6FB11F4931A2}" sibTransId="{12B78951-4543-4812-8699-632BA9FD22D1}"/>
    <dgm:cxn modelId="{3A587B50-96CC-48BF-9303-45D38D6E1BF5}" srcId="{B840FA92-3BF5-4697-A8CA-2B009F73E6E6}" destId="{AFE5A39C-BEE9-4380-AF0E-2D91AC6C521B}" srcOrd="3" destOrd="0" parTransId="{71E1636C-D7F5-44CC-9B53-95F372828CF1}" sibTransId="{828A868A-0CA7-4034-99E7-54CF5923952A}"/>
    <dgm:cxn modelId="{72AD1172-9ABA-47CA-8F57-B6CBF6247953}" type="presOf" srcId="{F2114837-F1FA-453D-9605-0BC4A32D6930}" destId="{D1245412-5451-4964-9B29-C3ABD3C30613}" srcOrd="0" destOrd="0" presId="urn:microsoft.com/office/officeart/2008/layout/LinedList"/>
    <dgm:cxn modelId="{E35F7873-8942-43F1-BE92-CEB7AC85E3AD}" type="presOf" srcId="{640A43D0-3F05-43A3-B39F-6826519AC840}" destId="{445BC5CD-0D3D-48A5-BAA6-0286F5EAB9CE}" srcOrd="0" destOrd="0" presId="urn:microsoft.com/office/officeart/2008/layout/LinedList"/>
    <dgm:cxn modelId="{CC861E75-6C6B-465A-98A4-AE806EF7BA7C}" srcId="{B840FA92-3BF5-4697-A8CA-2B009F73E6E6}" destId="{DAC966BC-19B6-4884-AD0A-DB0E797179CF}" srcOrd="7" destOrd="0" parTransId="{DD8BF519-160E-468F-BCD8-530D1ADCF9E7}" sibTransId="{EB507A91-6E22-4323-85B1-8EC4E81502B8}"/>
    <dgm:cxn modelId="{1F2E2A7D-46F7-4DA1-8ED5-91D3B909FEA3}" srcId="{D91DA811-63DC-43A2-B372-68CF42FB84E8}" destId="{B840FA92-3BF5-4697-A8CA-2B009F73E6E6}" srcOrd="0" destOrd="0" parTransId="{313DC23F-5A96-4929-B2AB-C6D130EAA6B2}" sibTransId="{5290F8D2-1F83-431E-9F7C-75AEB86C759B}"/>
    <dgm:cxn modelId="{88113086-892D-4D75-B660-5E7547887CE6}" srcId="{B840FA92-3BF5-4697-A8CA-2B009F73E6E6}" destId="{C6C161EA-813E-434D-ABEE-3D9B7EEC9A2F}" srcOrd="11" destOrd="0" parTransId="{C0434810-9234-4EA8-B155-FBCD6FE279B9}" sibTransId="{04DAD9E3-D25F-466E-A7A2-6FFF20439CA0}"/>
    <dgm:cxn modelId="{CA55AF90-11F2-448C-BCB4-3A8D85E5C3D4}" type="presOf" srcId="{C6D2BA02-0A46-42FD-AED2-EFDF6FAAA623}" destId="{D983F342-EFBE-4B70-8088-F59F49105E0D}" srcOrd="0" destOrd="0" presId="urn:microsoft.com/office/officeart/2008/layout/LinedList"/>
    <dgm:cxn modelId="{9747A0A5-2781-487B-BCD2-43CF6AAEAF9F}" type="presOf" srcId="{DAC966BC-19B6-4884-AD0A-DB0E797179CF}" destId="{2618F58C-2063-4123-A456-38B79EF14A23}" srcOrd="0" destOrd="0" presId="urn:microsoft.com/office/officeart/2008/layout/LinedList"/>
    <dgm:cxn modelId="{2CE639AA-8D60-4C35-A0D7-A1AA957C9C8C}" srcId="{B840FA92-3BF5-4697-A8CA-2B009F73E6E6}" destId="{C6D2BA02-0A46-42FD-AED2-EFDF6FAAA623}" srcOrd="12" destOrd="0" parTransId="{F37E37FF-338B-4D26-BC80-61B19218E090}" sibTransId="{F092955A-0808-4002-8795-7A79A256E198}"/>
    <dgm:cxn modelId="{E1DAA5B1-2716-4B49-8935-865008245075}" srcId="{B840FA92-3BF5-4697-A8CA-2B009F73E6E6}" destId="{04D53E75-EF0B-4257-8A47-660D6BCD9E81}" srcOrd="1" destOrd="0" parTransId="{21325AC8-E255-4C5F-9E45-420FA87FE89B}" sibTransId="{5D8C096F-12FF-4AA3-8FB4-B68666A9754E}"/>
    <dgm:cxn modelId="{4CC635BD-D5D8-4CE4-A56A-1C3B9EC24A85}" type="presOf" srcId="{B840FA92-3BF5-4697-A8CA-2B009F73E6E6}" destId="{5E708F00-EEC3-4F09-A730-2DB0322B97E5}" srcOrd="0" destOrd="0" presId="urn:microsoft.com/office/officeart/2008/layout/LinedList"/>
    <dgm:cxn modelId="{8136C3BD-67E9-43E4-9983-2766413F307A}" srcId="{B840FA92-3BF5-4697-A8CA-2B009F73E6E6}" destId="{C26FCEFB-B734-4123-AA92-87BA4A46763B}" srcOrd="0" destOrd="0" parTransId="{9F393B82-0E49-4D67-A47A-FD023F63AC25}" sibTransId="{F31FFE85-7627-4D62-B8B5-2F4622B60107}"/>
    <dgm:cxn modelId="{5EDA51CF-B864-48F8-88A2-8B73D55086F3}" type="presOf" srcId="{C26FCEFB-B734-4123-AA92-87BA4A46763B}" destId="{A0EF6AF3-4BFD-456D-A75E-8CE10B5932FD}" srcOrd="0" destOrd="0" presId="urn:microsoft.com/office/officeart/2008/layout/LinedList"/>
    <dgm:cxn modelId="{4402D3D0-903A-4F93-93B3-54AED36083D8}" srcId="{B840FA92-3BF5-4697-A8CA-2B009F73E6E6}" destId="{D1C53507-0F3F-4365-A96E-3D4EB8DBABD2}" srcOrd="9" destOrd="0" parTransId="{7C09894D-3AAA-4227-A589-39B4F625E3AA}" sibTransId="{1E8A7841-CE50-4574-9C05-E7A86B901956}"/>
    <dgm:cxn modelId="{937399EF-38B4-49BB-9522-33A9A33BBD35}" srcId="{B840FA92-3BF5-4697-A8CA-2B009F73E6E6}" destId="{640A43D0-3F05-43A3-B39F-6826519AC840}" srcOrd="8" destOrd="0" parTransId="{F8740C9E-8FF9-4E05-8129-8899422C43A0}" sibTransId="{8D5F25AF-B064-4DA7-86DF-588C5C0F2420}"/>
    <dgm:cxn modelId="{770913F4-F1C3-4018-943E-9992476A3123}" type="presOf" srcId="{B52E0B56-9740-4DA4-8131-0FDFF98B0B12}" destId="{07D5EEFF-F9DF-41C9-A91B-2C11DF11EA33}" srcOrd="0" destOrd="0" presId="urn:microsoft.com/office/officeart/2008/layout/LinedList"/>
    <dgm:cxn modelId="{28A119FE-2D6E-45B6-9EB6-B12A7252C3BA}" srcId="{B840FA92-3BF5-4697-A8CA-2B009F73E6E6}" destId="{6B638907-92D0-42A6-955B-BEDCEAA63D6E}" srcOrd="2" destOrd="0" parTransId="{1A8B186E-7A81-4411-99AB-93FEFBD97275}" sibTransId="{E2D77267-CE39-402C-8665-D6BAF8E8FDCA}"/>
    <dgm:cxn modelId="{CF5100DF-F66A-4A41-AE97-9F8B8C74C8E8}" type="presParOf" srcId="{565D5AC2-85A1-4611-A6F2-56E724ABB600}" destId="{47B9EA2D-0E3B-4ED0-9C7F-F03E8654F62C}" srcOrd="0" destOrd="0" presId="urn:microsoft.com/office/officeart/2008/layout/LinedList"/>
    <dgm:cxn modelId="{55B583DE-1FAB-4380-8814-0BA0BC3CA5D0}" type="presParOf" srcId="{565D5AC2-85A1-4611-A6F2-56E724ABB600}" destId="{0C2F4D97-9624-4327-A60C-D6584FAC5564}" srcOrd="1" destOrd="0" presId="urn:microsoft.com/office/officeart/2008/layout/LinedList"/>
    <dgm:cxn modelId="{8C37B45B-A9FD-4451-A354-D69EC91AD348}" type="presParOf" srcId="{0C2F4D97-9624-4327-A60C-D6584FAC5564}" destId="{5E708F00-EEC3-4F09-A730-2DB0322B97E5}" srcOrd="0" destOrd="0" presId="urn:microsoft.com/office/officeart/2008/layout/LinedList"/>
    <dgm:cxn modelId="{27BE2D45-ED5D-4AA1-8B84-35E36EDF8DC5}" type="presParOf" srcId="{0C2F4D97-9624-4327-A60C-D6584FAC5564}" destId="{214D6CA7-3EA2-463E-95A8-0005037F696C}" srcOrd="1" destOrd="0" presId="urn:microsoft.com/office/officeart/2008/layout/LinedList"/>
    <dgm:cxn modelId="{BF17C284-4C25-4CE7-BD44-5585704F532C}" type="presParOf" srcId="{214D6CA7-3EA2-463E-95A8-0005037F696C}" destId="{33D52A8B-3C32-4517-B728-4CEBAD8EBAA0}" srcOrd="0" destOrd="0" presId="urn:microsoft.com/office/officeart/2008/layout/LinedList"/>
    <dgm:cxn modelId="{80F33746-5728-4529-9ACA-85E2C3F5206E}" type="presParOf" srcId="{214D6CA7-3EA2-463E-95A8-0005037F696C}" destId="{2859CD96-DA5C-4105-B449-753C58FC8A51}" srcOrd="1" destOrd="0" presId="urn:microsoft.com/office/officeart/2008/layout/LinedList"/>
    <dgm:cxn modelId="{473C4607-0698-45A1-8422-4CF817A2AE37}" type="presParOf" srcId="{2859CD96-DA5C-4105-B449-753C58FC8A51}" destId="{5E447865-3056-4045-8706-E87F2C4F1744}" srcOrd="0" destOrd="0" presId="urn:microsoft.com/office/officeart/2008/layout/LinedList"/>
    <dgm:cxn modelId="{61131AFD-D49D-4E3F-BEA7-EE719B821875}" type="presParOf" srcId="{2859CD96-DA5C-4105-B449-753C58FC8A51}" destId="{A0EF6AF3-4BFD-456D-A75E-8CE10B5932FD}" srcOrd="1" destOrd="0" presId="urn:microsoft.com/office/officeart/2008/layout/LinedList"/>
    <dgm:cxn modelId="{84C962BD-D541-4184-9FCA-CD92227C2A59}" type="presParOf" srcId="{2859CD96-DA5C-4105-B449-753C58FC8A51}" destId="{B83C4D3E-040E-4D9F-9F8B-18682AF98530}" srcOrd="2" destOrd="0" presId="urn:microsoft.com/office/officeart/2008/layout/LinedList"/>
    <dgm:cxn modelId="{75598B0F-D47A-43F2-B7F7-FD7CA38F76A4}" type="presParOf" srcId="{214D6CA7-3EA2-463E-95A8-0005037F696C}" destId="{1AA2C9EF-D650-482E-87D4-1184BACD6D78}" srcOrd="2" destOrd="0" presId="urn:microsoft.com/office/officeart/2008/layout/LinedList"/>
    <dgm:cxn modelId="{DDF6102B-2BA1-48A2-BA87-C1F2BFCF5DDB}" type="presParOf" srcId="{214D6CA7-3EA2-463E-95A8-0005037F696C}" destId="{E9E63B0E-C16C-417C-A261-54B61399E33B}" srcOrd="3" destOrd="0" presId="urn:microsoft.com/office/officeart/2008/layout/LinedList"/>
    <dgm:cxn modelId="{DC48AE24-BBB3-4944-BEC0-7015B67C8434}" type="presParOf" srcId="{214D6CA7-3EA2-463E-95A8-0005037F696C}" destId="{19945289-2A53-4D53-8515-497D7C078F7C}" srcOrd="4" destOrd="0" presId="urn:microsoft.com/office/officeart/2008/layout/LinedList"/>
    <dgm:cxn modelId="{DB860CD6-D7B4-41A7-9E29-AE60795FB7A0}" type="presParOf" srcId="{19945289-2A53-4D53-8515-497D7C078F7C}" destId="{74D69D18-0D85-43DD-BE39-94122FF2A3AD}" srcOrd="0" destOrd="0" presId="urn:microsoft.com/office/officeart/2008/layout/LinedList"/>
    <dgm:cxn modelId="{C0931823-7ED0-4BC8-9348-E382512DFEDC}" type="presParOf" srcId="{19945289-2A53-4D53-8515-497D7C078F7C}" destId="{4152204F-3889-40FA-BA06-B60451EE83D7}" srcOrd="1" destOrd="0" presId="urn:microsoft.com/office/officeart/2008/layout/LinedList"/>
    <dgm:cxn modelId="{F80BEEEE-201A-47E1-94F4-852F0DCF246D}" type="presParOf" srcId="{19945289-2A53-4D53-8515-497D7C078F7C}" destId="{A5D32354-A5F4-4B97-9946-A1B24FE78E91}" srcOrd="2" destOrd="0" presId="urn:microsoft.com/office/officeart/2008/layout/LinedList"/>
    <dgm:cxn modelId="{D568094D-EC74-4ACE-9752-9CE0C9C5438D}" type="presParOf" srcId="{214D6CA7-3EA2-463E-95A8-0005037F696C}" destId="{49BC8C5E-2123-4929-89C6-070CA7AD1857}" srcOrd="5" destOrd="0" presId="urn:microsoft.com/office/officeart/2008/layout/LinedList"/>
    <dgm:cxn modelId="{5915B54A-8F40-4AE8-8AB6-BBCD2F358C1E}" type="presParOf" srcId="{214D6CA7-3EA2-463E-95A8-0005037F696C}" destId="{CF54010D-8A87-4554-9287-602A00209A3B}" srcOrd="6" destOrd="0" presId="urn:microsoft.com/office/officeart/2008/layout/LinedList"/>
    <dgm:cxn modelId="{E6325EB3-18FA-45B2-8A7E-F089F8202549}" type="presParOf" srcId="{214D6CA7-3EA2-463E-95A8-0005037F696C}" destId="{28D9785F-686E-49EF-B964-575878B6EC4E}" srcOrd="7" destOrd="0" presId="urn:microsoft.com/office/officeart/2008/layout/LinedList"/>
    <dgm:cxn modelId="{E4D80669-5EDC-424C-9EDA-CCEE6DA62DCF}" type="presParOf" srcId="{28D9785F-686E-49EF-B964-575878B6EC4E}" destId="{497FC3CB-4291-4CB0-B60E-FB850C62D190}" srcOrd="0" destOrd="0" presId="urn:microsoft.com/office/officeart/2008/layout/LinedList"/>
    <dgm:cxn modelId="{E466FC31-B574-4C1B-A5BF-440EB10500DB}" type="presParOf" srcId="{28D9785F-686E-49EF-B964-575878B6EC4E}" destId="{7A0EE8CA-A381-436F-ADFC-109D71A23665}" srcOrd="1" destOrd="0" presId="urn:microsoft.com/office/officeart/2008/layout/LinedList"/>
    <dgm:cxn modelId="{77EA905C-3E5B-46B6-B78F-265F3B6754F0}" type="presParOf" srcId="{28D9785F-686E-49EF-B964-575878B6EC4E}" destId="{56F344BB-43CC-4A7D-A931-D1D425907D05}" srcOrd="2" destOrd="0" presId="urn:microsoft.com/office/officeart/2008/layout/LinedList"/>
    <dgm:cxn modelId="{3B7FB8B3-AAC7-4614-9312-9251C6F39E92}" type="presParOf" srcId="{214D6CA7-3EA2-463E-95A8-0005037F696C}" destId="{56CF9260-8031-44F2-B6D5-72489EDC03E5}" srcOrd="8" destOrd="0" presId="urn:microsoft.com/office/officeart/2008/layout/LinedList"/>
    <dgm:cxn modelId="{6955199A-A457-4925-9594-99A9CDE082BE}" type="presParOf" srcId="{214D6CA7-3EA2-463E-95A8-0005037F696C}" destId="{4C5DAE82-7DCA-4916-85E9-A5FAB845FDCA}" srcOrd="9" destOrd="0" presId="urn:microsoft.com/office/officeart/2008/layout/LinedList"/>
    <dgm:cxn modelId="{023988CD-1551-49B4-8935-EAA92FAF48A9}" type="presParOf" srcId="{214D6CA7-3EA2-463E-95A8-0005037F696C}" destId="{9F625181-A3C3-43FD-BBD0-E555B1A3620A}" srcOrd="10" destOrd="0" presId="urn:microsoft.com/office/officeart/2008/layout/LinedList"/>
    <dgm:cxn modelId="{2D2A722E-40B9-4200-AEA8-80D92AF81750}" type="presParOf" srcId="{9F625181-A3C3-43FD-BBD0-E555B1A3620A}" destId="{F6E0BEB8-85FD-4EDC-BF8E-D7195F96A2E8}" srcOrd="0" destOrd="0" presId="urn:microsoft.com/office/officeart/2008/layout/LinedList"/>
    <dgm:cxn modelId="{2AD1591E-7C3E-4766-AB19-F1441CAD817C}" type="presParOf" srcId="{9F625181-A3C3-43FD-BBD0-E555B1A3620A}" destId="{979C646F-1E42-4176-ABC7-54A07E7FE9E6}" srcOrd="1" destOrd="0" presId="urn:microsoft.com/office/officeart/2008/layout/LinedList"/>
    <dgm:cxn modelId="{98FBD5F2-A889-493A-A390-500A11154C1B}" type="presParOf" srcId="{9F625181-A3C3-43FD-BBD0-E555B1A3620A}" destId="{8405CC15-7B65-4EE9-B2B6-E269BD1062E0}" srcOrd="2" destOrd="0" presId="urn:microsoft.com/office/officeart/2008/layout/LinedList"/>
    <dgm:cxn modelId="{155F8499-EA04-4904-A847-231255C2E928}" type="presParOf" srcId="{214D6CA7-3EA2-463E-95A8-0005037F696C}" destId="{A11C0AF2-6DD6-441D-887D-37281D8BC883}" srcOrd="11" destOrd="0" presId="urn:microsoft.com/office/officeart/2008/layout/LinedList"/>
    <dgm:cxn modelId="{886784DD-6A7C-46DF-BB1A-2AEF7212DF5B}" type="presParOf" srcId="{214D6CA7-3EA2-463E-95A8-0005037F696C}" destId="{180FAE58-90B7-455E-8F56-602204F69712}" srcOrd="12" destOrd="0" presId="urn:microsoft.com/office/officeart/2008/layout/LinedList"/>
    <dgm:cxn modelId="{57A47BBC-3A3C-4E82-8757-5C609A68EC3F}" type="presParOf" srcId="{214D6CA7-3EA2-463E-95A8-0005037F696C}" destId="{833A6910-21BA-4666-B557-D7F3FDF73EDD}" srcOrd="13" destOrd="0" presId="urn:microsoft.com/office/officeart/2008/layout/LinedList"/>
    <dgm:cxn modelId="{D458B6F3-22D1-464E-9441-E6BC4A56EA46}" type="presParOf" srcId="{833A6910-21BA-4666-B557-D7F3FDF73EDD}" destId="{5C803FC3-11EF-4162-90CD-33618CACC4DB}" srcOrd="0" destOrd="0" presId="urn:microsoft.com/office/officeart/2008/layout/LinedList"/>
    <dgm:cxn modelId="{431C0ABA-0768-424E-A1C2-0BE442A9BCEB}" type="presParOf" srcId="{833A6910-21BA-4666-B557-D7F3FDF73EDD}" destId="{D1245412-5451-4964-9B29-C3ABD3C30613}" srcOrd="1" destOrd="0" presId="urn:microsoft.com/office/officeart/2008/layout/LinedList"/>
    <dgm:cxn modelId="{16E98024-33F9-485E-96AE-6EC9908C9FC0}" type="presParOf" srcId="{833A6910-21BA-4666-B557-D7F3FDF73EDD}" destId="{11D0C1A3-15A7-4348-9955-70EBB4D596F6}" srcOrd="2" destOrd="0" presId="urn:microsoft.com/office/officeart/2008/layout/LinedList"/>
    <dgm:cxn modelId="{DC4EA00D-3903-4F89-9433-02BA26771F23}" type="presParOf" srcId="{214D6CA7-3EA2-463E-95A8-0005037F696C}" destId="{D873FA1C-44EE-4AEC-A505-EC6F07135759}" srcOrd="14" destOrd="0" presId="urn:microsoft.com/office/officeart/2008/layout/LinedList"/>
    <dgm:cxn modelId="{C80D5E54-D8B9-4DC5-B189-B286DF417E18}" type="presParOf" srcId="{214D6CA7-3EA2-463E-95A8-0005037F696C}" destId="{A7E9D39F-6C5E-4007-A41C-5AFEBA853365}" srcOrd="15" destOrd="0" presId="urn:microsoft.com/office/officeart/2008/layout/LinedList"/>
    <dgm:cxn modelId="{D317F342-900A-4990-B343-A083DAAAE3E1}" type="presParOf" srcId="{214D6CA7-3EA2-463E-95A8-0005037F696C}" destId="{29F3B7CA-76A8-4493-BF66-74490E593E8D}" srcOrd="16" destOrd="0" presId="urn:microsoft.com/office/officeart/2008/layout/LinedList"/>
    <dgm:cxn modelId="{D18356F8-9F64-43FC-80D7-F59079761951}" type="presParOf" srcId="{29F3B7CA-76A8-4493-BF66-74490E593E8D}" destId="{EF79BB28-9047-42D4-ADC2-A67D1123C9AB}" srcOrd="0" destOrd="0" presId="urn:microsoft.com/office/officeart/2008/layout/LinedList"/>
    <dgm:cxn modelId="{5E4B0C9E-4A20-4D8A-AFFA-C9A042CAF860}" type="presParOf" srcId="{29F3B7CA-76A8-4493-BF66-74490E593E8D}" destId="{EF9B61A8-9200-4205-A093-B24952C3CD25}" srcOrd="1" destOrd="0" presId="urn:microsoft.com/office/officeart/2008/layout/LinedList"/>
    <dgm:cxn modelId="{8A34DF2B-EB7B-4893-ADFE-628367A37ACD}" type="presParOf" srcId="{29F3B7CA-76A8-4493-BF66-74490E593E8D}" destId="{303B7328-EB8B-4677-B548-01A674B808C0}" srcOrd="2" destOrd="0" presId="urn:microsoft.com/office/officeart/2008/layout/LinedList"/>
    <dgm:cxn modelId="{43D6C349-405D-4A59-BC04-D5D8C8058C99}" type="presParOf" srcId="{214D6CA7-3EA2-463E-95A8-0005037F696C}" destId="{D71DAAA0-CA4A-48FF-B173-6416F367D370}" srcOrd="17" destOrd="0" presId="urn:microsoft.com/office/officeart/2008/layout/LinedList"/>
    <dgm:cxn modelId="{6EDAFDF8-81DF-43A9-B5D5-6F9E82D0B926}" type="presParOf" srcId="{214D6CA7-3EA2-463E-95A8-0005037F696C}" destId="{5E75186D-525F-4C1C-B2A8-C89F3BD2B7DE}" srcOrd="18" destOrd="0" presId="urn:microsoft.com/office/officeart/2008/layout/LinedList"/>
    <dgm:cxn modelId="{3A0C7A35-597C-4B93-B2C6-E1CDA98F413B}" type="presParOf" srcId="{214D6CA7-3EA2-463E-95A8-0005037F696C}" destId="{15C6B7C0-A062-41E1-BBA3-3614D097B280}" srcOrd="19" destOrd="0" presId="urn:microsoft.com/office/officeart/2008/layout/LinedList"/>
    <dgm:cxn modelId="{B086DDC0-E0BF-4D3A-80EC-169469B4B63F}" type="presParOf" srcId="{15C6B7C0-A062-41E1-BBA3-3614D097B280}" destId="{E8A185BB-5D80-4785-944C-40D7DE4F1B89}" srcOrd="0" destOrd="0" presId="urn:microsoft.com/office/officeart/2008/layout/LinedList"/>
    <dgm:cxn modelId="{DB53BA20-90D0-427B-AF8A-132E6B42F547}" type="presParOf" srcId="{15C6B7C0-A062-41E1-BBA3-3614D097B280}" destId="{07D5EEFF-F9DF-41C9-A91B-2C11DF11EA33}" srcOrd="1" destOrd="0" presId="urn:microsoft.com/office/officeart/2008/layout/LinedList"/>
    <dgm:cxn modelId="{9F4E72A5-10A1-44A1-8ACB-35966EA2554A}" type="presParOf" srcId="{15C6B7C0-A062-41E1-BBA3-3614D097B280}" destId="{96A47BD1-2BA8-4AE0-A0E9-49784552D91B}" srcOrd="2" destOrd="0" presId="urn:microsoft.com/office/officeart/2008/layout/LinedList"/>
    <dgm:cxn modelId="{6F33B56D-F406-4219-9CAA-B19A33F19014}" type="presParOf" srcId="{214D6CA7-3EA2-463E-95A8-0005037F696C}" destId="{BD44ADB2-5A51-4249-978B-3FECF3DDCE7D}" srcOrd="20" destOrd="0" presId="urn:microsoft.com/office/officeart/2008/layout/LinedList"/>
    <dgm:cxn modelId="{5F7C7349-7050-4842-8FF7-CE5EFE3C3B97}" type="presParOf" srcId="{214D6CA7-3EA2-463E-95A8-0005037F696C}" destId="{D1E418DF-64A7-4274-B925-7199A033083F}" srcOrd="21" destOrd="0" presId="urn:microsoft.com/office/officeart/2008/layout/LinedList"/>
    <dgm:cxn modelId="{548CB390-2140-4EB2-BD63-A5BDF119FD2D}" type="presParOf" srcId="{214D6CA7-3EA2-463E-95A8-0005037F696C}" destId="{DAECBB83-6E80-4D9C-9457-E8D8E5FAD796}" srcOrd="22" destOrd="0" presId="urn:microsoft.com/office/officeart/2008/layout/LinedList"/>
    <dgm:cxn modelId="{FB912D58-C959-48C0-9F7F-D3B0E656B679}" type="presParOf" srcId="{DAECBB83-6E80-4D9C-9457-E8D8E5FAD796}" destId="{0D88B70E-368C-4CE4-99A0-F89D709B0BE4}" srcOrd="0" destOrd="0" presId="urn:microsoft.com/office/officeart/2008/layout/LinedList"/>
    <dgm:cxn modelId="{0BD999B1-E0E4-408B-B816-FF6DFD8987B2}" type="presParOf" srcId="{DAECBB83-6E80-4D9C-9457-E8D8E5FAD796}" destId="{2618F58C-2063-4123-A456-38B79EF14A23}" srcOrd="1" destOrd="0" presId="urn:microsoft.com/office/officeart/2008/layout/LinedList"/>
    <dgm:cxn modelId="{96B352F1-F92E-4A03-B554-7DB21A90F444}" type="presParOf" srcId="{DAECBB83-6E80-4D9C-9457-E8D8E5FAD796}" destId="{BB605061-11F3-4849-81E5-87E931BA54B9}" srcOrd="2" destOrd="0" presId="urn:microsoft.com/office/officeart/2008/layout/LinedList"/>
    <dgm:cxn modelId="{9B88045B-DDCE-4579-9EC9-7F80A26A1CDE}" type="presParOf" srcId="{214D6CA7-3EA2-463E-95A8-0005037F696C}" destId="{6AA74367-A4DB-4B36-91AB-3C66831D9FED}" srcOrd="23" destOrd="0" presId="urn:microsoft.com/office/officeart/2008/layout/LinedList"/>
    <dgm:cxn modelId="{608F9AA8-187C-4385-91F2-6DB69AB1A49E}" type="presParOf" srcId="{214D6CA7-3EA2-463E-95A8-0005037F696C}" destId="{41B14890-280E-4076-9CB3-163954694063}" srcOrd="24" destOrd="0" presId="urn:microsoft.com/office/officeart/2008/layout/LinedList"/>
    <dgm:cxn modelId="{FD03C12E-54D5-4DC8-9A43-1A8E0E4F1D66}" type="presParOf" srcId="{214D6CA7-3EA2-463E-95A8-0005037F696C}" destId="{C16481D5-A9B2-4D64-A6E9-067231CF787C}" srcOrd="25" destOrd="0" presId="urn:microsoft.com/office/officeart/2008/layout/LinedList"/>
    <dgm:cxn modelId="{D7F48688-5AB9-4C93-822C-7881A420C5A8}" type="presParOf" srcId="{C16481D5-A9B2-4D64-A6E9-067231CF787C}" destId="{ED246807-810D-4FD2-ABF7-BFFAA95F4C4F}" srcOrd="0" destOrd="0" presId="urn:microsoft.com/office/officeart/2008/layout/LinedList"/>
    <dgm:cxn modelId="{5D20FA75-9B5F-49A7-84A5-886E389EFDDC}" type="presParOf" srcId="{C16481D5-A9B2-4D64-A6E9-067231CF787C}" destId="{445BC5CD-0D3D-48A5-BAA6-0286F5EAB9CE}" srcOrd="1" destOrd="0" presId="urn:microsoft.com/office/officeart/2008/layout/LinedList"/>
    <dgm:cxn modelId="{06056163-B54D-4393-A2EA-F3E3EBC16FD9}" type="presParOf" srcId="{C16481D5-A9B2-4D64-A6E9-067231CF787C}" destId="{29AE9FC7-CF9F-486F-98E6-7E6F3E839D8B}" srcOrd="2" destOrd="0" presId="urn:microsoft.com/office/officeart/2008/layout/LinedList"/>
    <dgm:cxn modelId="{F8C133F4-958D-4E71-85CE-ABEE33F68955}" type="presParOf" srcId="{214D6CA7-3EA2-463E-95A8-0005037F696C}" destId="{4BCCAE23-5DB0-4797-8C1A-95AA4D26887D}" srcOrd="26" destOrd="0" presId="urn:microsoft.com/office/officeart/2008/layout/LinedList"/>
    <dgm:cxn modelId="{640FAAA8-EF4F-41FF-BF56-1AD8B52AA7FB}" type="presParOf" srcId="{214D6CA7-3EA2-463E-95A8-0005037F696C}" destId="{A34FD881-C309-4005-98F9-C43ED63AA64A}" srcOrd="27" destOrd="0" presId="urn:microsoft.com/office/officeart/2008/layout/LinedList"/>
    <dgm:cxn modelId="{E0E946A8-E5DE-4178-B8EA-56094426E7AE}" type="presParOf" srcId="{214D6CA7-3EA2-463E-95A8-0005037F696C}" destId="{102BEBFD-A3ED-40B3-8AC7-5B6B5F828866}" srcOrd="28" destOrd="0" presId="urn:microsoft.com/office/officeart/2008/layout/LinedList"/>
    <dgm:cxn modelId="{A799C742-40C6-4B48-8B26-E16BF1E2C786}" type="presParOf" srcId="{102BEBFD-A3ED-40B3-8AC7-5B6B5F828866}" destId="{0087E3E4-5118-48A7-A532-89D120E03DF4}" srcOrd="0" destOrd="0" presId="urn:microsoft.com/office/officeart/2008/layout/LinedList"/>
    <dgm:cxn modelId="{28B8E2EC-1398-4FA7-BB0F-515612EC6438}" type="presParOf" srcId="{102BEBFD-A3ED-40B3-8AC7-5B6B5F828866}" destId="{C836C612-9C83-4A2F-9A0C-BFCFE143E6BC}" srcOrd="1" destOrd="0" presId="urn:microsoft.com/office/officeart/2008/layout/LinedList"/>
    <dgm:cxn modelId="{BEA44004-9A4A-4294-91BE-7BF3C1EA67E3}" type="presParOf" srcId="{102BEBFD-A3ED-40B3-8AC7-5B6B5F828866}" destId="{5FD439B8-BBA1-4A4B-91A2-DA3B1120E508}" srcOrd="2" destOrd="0" presId="urn:microsoft.com/office/officeart/2008/layout/LinedList"/>
    <dgm:cxn modelId="{402030EE-D58B-4B2E-99AA-8B739D3E5C6B}" type="presParOf" srcId="{214D6CA7-3EA2-463E-95A8-0005037F696C}" destId="{E458D5F9-BBE7-46A6-A803-46229CBDC921}" srcOrd="29" destOrd="0" presId="urn:microsoft.com/office/officeart/2008/layout/LinedList"/>
    <dgm:cxn modelId="{2E3A79FC-315A-4C72-BE88-5B3009C0AA5A}" type="presParOf" srcId="{214D6CA7-3EA2-463E-95A8-0005037F696C}" destId="{AF363FCF-4A60-48D1-8C50-A461C6E9C6FD}" srcOrd="30" destOrd="0" presId="urn:microsoft.com/office/officeart/2008/layout/LinedList"/>
    <dgm:cxn modelId="{1FF9C4C3-38FC-49F6-8ABF-ECD913F6DC81}" type="presParOf" srcId="{214D6CA7-3EA2-463E-95A8-0005037F696C}" destId="{DBBF058B-2EF3-459E-9F8D-8C980C04AF74}" srcOrd="31" destOrd="0" presId="urn:microsoft.com/office/officeart/2008/layout/LinedList"/>
    <dgm:cxn modelId="{776EF04A-070E-4EA6-887C-E6A99BA267FC}" type="presParOf" srcId="{DBBF058B-2EF3-459E-9F8D-8C980C04AF74}" destId="{944F54DD-EAA1-4FF1-B254-437AAE1972B8}" srcOrd="0" destOrd="0" presId="urn:microsoft.com/office/officeart/2008/layout/LinedList"/>
    <dgm:cxn modelId="{AA97F205-C592-4E3B-AE65-7CD92E055423}" type="presParOf" srcId="{DBBF058B-2EF3-459E-9F8D-8C980C04AF74}" destId="{4183666C-E010-48CB-ACBF-26D2F60F0679}" srcOrd="1" destOrd="0" presId="urn:microsoft.com/office/officeart/2008/layout/LinedList"/>
    <dgm:cxn modelId="{04ECAB11-43C6-4B6E-B8F4-FA5E28F4DDA1}" type="presParOf" srcId="{DBBF058B-2EF3-459E-9F8D-8C980C04AF74}" destId="{31237295-BF35-4854-946E-2DD2993ED46C}" srcOrd="2" destOrd="0" presId="urn:microsoft.com/office/officeart/2008/layout/LinedList"/>
    <dgm:cxn modelId="{029009B5-F5DB-42CD-A32A-C89DE3AF345E}" type="presParOf" srcId="{214D6CA7-3EA2-463E-95A8-0005037F696C}" destId="{322DC9E8-DB44-4BBB-AF4A-A23342B038B0}" srcOrd="32" destOrd="0" presId="urn:microsoft.com/office/officeart/2008/layout/LinedList"/>
    <dgm:cxn modelId="{9D62E393-8666-4CBB-A008-C1397237BA06}" type="presParOf" srcId="{214D6CA7-3EA2-463E-95A8-0005037F696C}" destId="{96F05E2D-903A-4271-BB61-FF5BFCFE378C}" srcOrd="33" destOrd="0" presId="urn:microsoft.com/office/officeart/2008/layout/LinedList"/>
    <dgm:cxn modelId="{14307834-F844-49C8-B3ED-BC1D856C9CEA}" type="presParOf" srcId="{214D6CA7-3EA2-463E-95A8-0005037F696C}" destId="{1F49561C-A4A5-4D6B-A6DA-7BD0A7EF2256}" srcOrd="34" destOrd="0" presId="urn:microsoft.com/office/officeart/2008/layout/LinedList"/>
    <dgm:cxn modelId="{33671BAC-51DC-46F3-9136-3465FDB731BA}" type="presParOf" srcId="{1F49561C-A4A5-4D6B-A6DA-7BD0A7EF2256}" destId="{38EF3BA8-39F1-4883-955E-43617419ED10}" srcOrd="0" destOrd="0" presId="urn:microsoft.com/office/officeart/2008/layout/LinedList"/>
    <dgm:cxn modelId="{7BB08DAF-4A62-4B87-B48F-7B094F0B3BFA}" type="presParOf" srcId="{1F49561C-A4A5-4D6B-A6DA-7BD0A7EF2256}" destId="{918A23A0-CF74-4B74-B77F-14179632AD75}" srcOrd="1" destOrd="0" presId="urn:microsoft.com/office/officeart/2008/layout/LinedList"/>
    <dgm:cxn modelId="{3AE0BB32-E402-463F-828D-30C9C25B2276}" type="presParOf" srcId="{1F49561C-A4A5-4D6B-A6DA-7BD0A7EF2256}" destId="{8A31E163-1317-4A11-A499-79B6B62AC2D2}" srcOrd="2" destOrd="0" presId="urn:microsoft.com/office/officeart/2008/layout/LinedList"/>
    <dgm:cxn modelId="{72B16B0C-FE46-49B2-AD4A-2411CE0855F6}" type="presParOf" srcId="{214D6CA7-3EA2-463E-95A8-0005037F696C}" destId="{72CEFC5A-05AC-4EE5-A096-7BF3DC2F34C6}" srcOrd="35" destOrd="0" presId="urn:microsoft.com/office/officeart/2008/layout/LinedList"/>
    <dgm:cxn modelId="{B36275B0-BBBC-471A-8B5F-CCCA5E51DCEA}" type="presParOf" srcId="{214D6CA7-3EA2-463E-95A8-0005037F696C}" destId="{43BEAFBB-DAB0-4611-B82E-5FDACBD2B987}" srcOrd="36" destOrd="0" presId="urn:microsoft.com/office/officeart/2008/layout/LinedList"/>
    <dgm:cxn modelId="{CCE0AB5B-264C-4775-B16D-6BF2B5FD0885}" type="presParOf" srcId="{214D6CA7-3EA2-463E-95A8-0005037F696C}" destId="{4E1D1386-867E-4420-8AAD-517100B070DE}" srcOrd="37" destOrd="0" presId="urn:microsoft.com/office/officeart/2008/layout/LinedList"/>
    <dgm:cxn modelId="{427553C2-D2FC-4CDC-A410-35684B69B746}" type="presParOf" srcId="{4E1D1386-867E-4420-8AAD-517100B070DE}" destId="{9E4C2AB7-8B21-4DDD-94DC-7EEE8D1375D6}" srcOrd="0" destOrd="0" presId="urn:microsoft.com/office/officeart/2008/layout/LinedList"/>
    <dgm:cxn modelId="{DF7EA71C-7EC9-441D-8397-49A36392DF61}" type="presParOf" srcId="{4E1D1386-867E-4420-8AAD-517100B070DE}" destId="{D983F342-EFBE-4B70-8088-F59F49105E0D}" srcOrd="1" destOrd="0" presId="urn:microsoft.com/office/officeart/2008/layout/LinedList"/>
    <dgm:cxn modelId="{C83CC455-0177-4C25-82C5-737F55C52FA0}" type="presParOf" srcId="{4E1D1386-867E-4420-8AAD-517100B070DE}" destId="{0361B92D-9E62-4FCA-9B83-0988DADFC6D8}" srcOrd="2" destOrd="0" presId="urn:microsoft.com/office/officeart/2008/layout/LinedList"/>
    <dgm:cxn modelId="{2234351D-AC64-4E0A-9E66-F35B8425A44A}" type="presParOf" srcId="{214D6CA7-3EA2-463E-95A8-0005037F696C}" destId="{3667BE4C-3B55-4DB4-84AC-CACD89682BE7}" srcOrd="38" destOrd="0" presId="urn:microsoft.com/office/officeart/2008/layout/LinedList"/>
    <dgm:cxn modelId="{1B75AA93-B97B-4660-B507-52FC59368AA8}" type="presParOf" srcId="{214D6CA7-3EA2-463E-95A8-0005037F696C}" destId="{FA1C3AE8-8B29-4B52-8C11-AE0CA6DC8293}" srcOrd="3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BB7913-9488-4298-BF17-D685C485BCE9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9D10781F-C3F6-4929-ACA9-8A9BCD3FB3A9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行銷策略</a:t>
          </a:r>
        </a:p>
      </dgm:t>
    </dgm:pt>
    <dgm:pt modelId="{084138A0-5CF3-42DB-992E-8A74C34DF699}" type="parTrans" cxnId="{B471D0E5-9D22-4C16-9487-ED71223BBA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FE17FD-E708-4D6F-94EA-6C358DDE2605}" type="sibTrans" cxnId="{B471D0E5-9D22-4C16-9487-ED71223BBAE7}">
      <dgm:prSet custT="1"/>
      <dgm:spPr/>
      <dgm:t>
        <a:bodyPr/>
        <a:lstStyle/>
        <a:p>
          <a:endParaRPr lang="zh-TW" altLang="en-US" sz="1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098681-2514-443F-920F-9BE387762882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銷售技巧</a:t>
          </a:r>
        </a:p>
      </dgm:t>
    </dgm:pt>
    <dgm:pt modelId="{C43B6E0B-4AB6-4C37-828C-7A27995DE4B9}" type="parTrans" cxnId="{672D4DA1-321A-49F4-825A-4B03181BB4B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B40885-35E9-46D6-8739-EB274CD52081}" type="sibTrans" cxnId="{672D4DA1-321A-49F4-825A-4B03181BB4B1}">
      <dgm:prSet custT="1"/>
      <dgm:spPr/>
      <dgm:t>
        <a:bodyPr/>
        <a:lstStyle/>
        <a:p>
          <a:endParaRPr lang="zh-TW" altLang="en-US" sz="1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22A18C-8EE8-40E0-9D71-E8DCC1E3BF44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財務管理</a:t>
          </a:r>
        </a:p>
      </dgm:t>
    </dgm:pt>
    <dgm:pt modelId="{13BEEA73-DC77-4609-BA28-530839E761BE}" type="parTrans" cxnId="{046EF32A-DD57-46A5-9D1C-77BB4C03EC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E81746-6F81-4544-80F4-9582B0A8E5F0}" type="sibTrans" cxnId="{046EF32A-DD57-46A5-9D1C-77BB4C03ECE2}">
      <dgm:prSet custT="1"/>
      <dgm:spPr/>
      <dgm:t>
        <a:bodyPr/>
        <a:lstStyle/>
        <a:p>
          <a:endParaRPr lang="zh-TW" altLang="en-US" sz="1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675498-0FFB-453C-AE12-067039616EBE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門市服務</a:t>
          </a:r>
        </a:p>
      </dgm:t>
    </dgm:pt>
    <dgm:pt modelId="{3B299C72-CAD5-4979-B559-6577DE115D6F}" type="parTrans" cxnId="{60CC3ED1-A718-4A41-8F3C-EF86FFF51EC3}">
      <dgm:prSet/>
      <dgm:spPr/>
      <dgm:t>
        <a:bodyPr/>
        <a:lstStyle/>
        <a:p>
          <a:endParaRPr lang="zh-TW" altLang="en-US" sz="1600"/>
        </a:p>
      </dgm:t>
    </dgm:pt>
    <dgm:pt modelId="{6B3EC9E9-8FB2-42B8-A987-FD7EC389EFCE}" type="sibTrans" cxnId="{60CC3ED1-A718-4A41-8F3C-EF86FFF51EC3}">
      <dgm:prSet custT="1"/>
      <dgm:spPr/>
      <dgm:t>
        <a:bodyPr/>
        <a:lstStyle/>
        <a:p>
          <a:endParaRPr lang="zh-TW" altLang="en-US" sz="1400"/>
        </a:p>
      </dgm:t>
    </dgm:pt>
    <dgm:pt modelId="{052C46A3-0DEB-4685-9017-69AEEBEEAE28}" type="pres">
      <dgm:prSet presAssocID="{49BB7913-9488-4298-BF17-D685C485BCE9}" presName="cycle" presStyleCnt="0">
        <dgm:presLayoutVars>
          <dgm:dir/>
          <dgm:resizeHandles val="exact"/>
        </dgm:presLayoutVars>
      </dgm:prSet>
      <dgm:spPr/>
    </dgm:pt>
    <dgm:pt modelId="{6372DD04-A9DD-4D27-8011-E2B1E331FB09}" type="pres">
      <dgm:prSet presAssocID="{67675498-0FFB-453C-AE12-067039616EBE}" presName="node" presStyleLbl="node1" presStyleIdx="0" presStyleCnt="4">
        <dgm:presLayoutVars>
          <dgm:bulletEnabled val="1"/>
        </dgm:presLayoutVars>
      </dgm:prSet>
      <dgm:spPr/>
    </dgm:pt>
    <dgm:pt modelId="{90B9DBA4-D498-4B6B-AB8A-62B6731E246A}" type="pres">
      <dgm:prSet presAssocID="{6B3EC9E9-8FB2-42B8-A987-FD7EC389EFCE}" presName="sibTrans" presStyleLbl="sibTrans2D1" presStyleIdx="0" presStyleCnt="4"/>
      <dgm:spPr/>
    </dgm:pt>
    <dgm:pt modelId="{BC6C966F-B5C1-4ADA-ABD0-9C09ED6D5BDF}" type="pres">
      <dgm:prSet presAssocID="{6B3EC9E9-8FB2-42B8-A987-FD7EC389EFCE}" presName="connectorText" presStyleLbl="sibTrans2D1" presStyleIdx="0" presStyleCnt="4"/>
      <dgm:spPr/>
    </dgm:pt>
    <dgm:pt modelId="{373C5CB3-347E-4B63-885E-C569F7BCBC92}" type="pres">
      <dgm:prSet presAssocID="{9D10781F-C3F6-4929-ACA9-8A9BCD3FB3A9}" presName="node" presStyleLbl="node1" presStyleIdx="1" presStyleCnt="4">
        <dgm:presLayoutVars>
          <dgm:bulletEnabled val="1"/>
        </dgm:presLayoutVars>
      </dgm:prSet>
      <dgm:spPr/>
    </dgm:pt>
    <dgm:pt modelId="{C3D5AD78-1936-4E19-8547-D5EBD7762744}" type="pres">
      <dgm:prSet presAssocID="{A3FE17FD-E708-4D6F-94EA-6C358DDE2605}" presName="sibTrans" presStyleLbl="sibTrans2D1" presStyleIdx="1" presStyleCnt="4"/>
      <dgm:spPr/>
    </dgm:pt>
    <dgm:pt modelId="{AF0C82D5-F294-4922-B5DA-8DD98631F6E7}" type="pres">
      <dgm:prSet presAssocID="{A3FE17FD-E708-4D6F-94EA-6C358DDE2605}" presName="connectorText" presStyleLbl="sibTrans2D1" presStyleIdx="1" presStyleCnt="4"/>
      <dgm:spPr/>
    </dgm:pt>
    <dgm:pt modelId="{1F578EEE-D960-4D8C-8F19-1FC2BCBFED26}" type="pres">
      <dgm:prSet presAssocID="{4B098681-2514-443F-920F-9BE387762882}" presName="node" presStyleLbl="node1" presStyleIdx="2" presStyleCnt="4">
        <dgm:presLayoutVars>
          <dgm:bulletEnabled val="1"/>
        </dgm:presLayoutVars>
      </dgm:prSet>
      <dgm:spPr/>
    </dgm:pt>
    <dgm:pt modelId="{C3990D28-8D52-43D7-85AF-8A7506D80189}" type="pres">
      <dgm:prSet presAssocID="{F4B40885-35E9-46D6-8739-EB274CD52081}" presName="sibTrans" presStyleLbl="sibTrans2D1" presStyleIdx="2" presStyleCnt="4"/>
      <dgm:spPr/>
    </dgm:pt>
    <dgm:pt modelId="{5BD092B0-254D-4EDD-980F-B73494EBA143}" type="pres">
      <dgm:prSet presAssocID="{F4B40885-35E9-46D6-8739-EB274CD52081}" presName="connectorText" presStyleLbl="sibTrans2D1" presStyleIdx="2" presStyleCnt="4"/>
      <dgm:spPr/>
    </dgm:pt>
    <dgm:pt modelId="{F137EAE7-BB60-45EB-958C-174D1C3924E5}" type="pres">
      <dgm:prSet presAssocID="{8A22A18C-8EE8-40E0-9D71-E8DCC1E3BF44}" presName="node" presStyleLbl="node1" presStyleIdx="3" presStyleCnt="4">
        <dgm:presLayoutVars>
          <dgm:bulletEnabled val="1"/>
        </dgm:presLayoutVars>
      </dgm:prSet>
      <dgm:spPr/>
    </dgm:pt>
    <dgm:pt modelId="{17841BEB-9AA4-4B43-8C00-1288394AB023}" type="pres">
      <dgm:prSet presAssocID="{57E81746-6F81-4544-80F4-9582B0A8E5F0}" presName="sibTrans" presStyleLbl="sibTrans2D1" presStyleIdx="3" presStyleCnt="4"/>
      <dgm:spPr/>
    </dgm:pt>
    <dgm:pt modelId="{EDCFB11B-F626-4C44-8BD3-7D1546C9EEFD}" type="pres">
      <dgm:prSet presAssocID="{57E81746-6F81-4544-80F4-9582B0A8E5F0}" presName="connectorText" presStyleLbl="sibTrans2D1" presStyleIdx="3" presStyleCnt="4"/>
      <dgm:spPr/>
    </dgm:pt>
  </dgm:ptLst>
  <dgm:cxnLst>
    <dgm:cxn modelId="{2B7BF508-00B1-4235-A94E-ABF716199371}" type="presOf" srcId="{9D10781F-C3F6-4929-ACA9-8A9BCD3FB3A9}" destId="{373C5CB3-347E-4B63-885E-C569F7BCBC92}" srcOrd="0" destOrd="0" presId="urn:microsoft.com/office/officeart/2005/8/layout/cycle2"/>
    <dgm:cxn modelId="{B2900211-45B3-45FC-AEB8-575780F0D4E3}" type="presOf" srcId="{4B098681-2514-443F-920F-9BE387762882}" destId="{1F578EEE-D960-4D8C-8F19-1FC2BCBFED26}" srcOrd="0" destOrd="0" presId="urn:microsoft.com/office/officeart/2005/8/layout/cycle2"/>
    <dgm:cxn modelId="{6077F51E-CB23-4983-A5B1-96B325FA8779}" type="presOf" srcId="{F4B40885-35E9-46D6-8739-EB274CD52081}" destId="{C3990D28-8D52-43D7-85AF-8A7506D80189}" srcOrd="0" destOrd="0" presId="urn:microsoft.com/office/officeart/2005/8/layout/cycle2"/>
    <dgm:cxn modelId="{1ED4361F-3780-4D31-A87A-BED1CF7146DF}" type="presOf" srcId="{67675498-0FFB-453C-AE12-067039616EBE}" destId="{6372DD04-A9DD-4D27-8011-E2B1E331FB09}" srcOrd="0" destOrd="0" presId="urn:microsoft.com/office/officeart/2005/8/layout/cycle2"/>
    <dgm:cxn modelId="{046EF32A-DD57-46A5-9D1C-77BB4C03ECE2}" srcId="{49BB7913-9488-4298-BF17-D685C485BCE9}" destId="{8A22A18C-8EE8-40E0-9D71-E8DCC1E3BF44}" srcOrd="3" destOrd="0" parTransId="{13BEEA73-DC77-4609-BA28-530839E761BE}" sibTransId="{57E81746-6F81-4544-80F4-9582B0A8E5F0}"/>
    <dgm:cxn modelId="{4C425F62-7ED7-4A40-8F47-808406A64EBF}" type="presOf" srcId="{49BB7913-9488-4298-BF17-D685C485BCE9}" destId="{052C46A3-0DEB-4685-9017-69AEEBEEAE28}" srcOrd="0" destOrd="0" presId="urn:microsoft.com/office/officeart/2005/8/layout/cycle2"/>
    <dgm:cxn modelId="{F9AE7768-29E9-4623-87A8-7F01481EABC5}" type="presOf" srcId="{6B3EC9E9-8FB2-42B8-A987-FD7EC389EFCE}" destId="{90B9DBA4-D498-4B6B-AB8A-62B6731E246A}" srcOrd="0" destOrd="0" presId="urn:microsoft.com/office/officeart/2005/8/layout/cycle2"/>
    <dgm:cxn modelId="{955F9B4F-FF8C-41BD-89BC-6A3A76DD6235}" type="presOf" srcId="{57E81746-6F81-4544-80F4-9582B0A8E5F0}" destId="{17841BEB-9AA4-4B43-8C00-1288394AB023}" srcOrd="0" destOrd="0" presId="urn:microsoft.com/office/officeart/2005/8/layout/cycle2"/>
    <dgm:cxn modelId="{95EF8652-7831-4A64-AABA-5D24B6FCDCDC}" type="presOf" srcId="{F4B40885-35E9-46D6-8739-EB274CD52081}" destId="{5BD092B0-254D-4EDD-980F-B73494EBA143}" srcOrd="1" destOrd="0" presId="urn:microsoft.com/office/officeart/2005/8/layout/cycle2"/>
    <dgm:cxn modelId="{672D4DA1-321A-49F4-825A-4B03181BB4B1}" srcId="{49BB7913-9488-4298-BF17-D685C485BCE9}" destId="{4B098681-2514-443F-920F-9BE387762882}" srcOrd="2" destOrd="0" parTransId="{C43B6E0B-4AB6-4C37-828C-7A27995DE4B9}" sibTransId="{F4B40885-35E9-46D6-8739-EB274CD52081}"/>
    <dgm:cxn modelId="{9E3A93B5-3526-4024-B229-2E930EC8A09E}" type="presOf" srcId="{57E81746-6F81-4544-80F4-9582B0A8E5F0}" destId="{EDCFB11B-F626-4C44-8BD3-7D1546C9EEFD}" srcOrd="1" destOrd="0" presId="urn:microsoft.com/office/officeart/2005/8/layout/cycle2"/>
    <dgm:cxn modelId="{60CC3ED1-A718-4A41-8F3C-EF86FFF51EC3}" srcId="{49BB7913-9488-4298-BF17-D685C485BCE9}" destId="{67675498-0FFB-453C-AE12-067039616EBE}" srcOrd="0" destOrd="0" parTransId="{3B299C72-CAD5-4979-B559-6577DE115D6F}" sibTransId="{6B3EC9E9-8FB2-42B8-A987-FD7EC389EFCE}"/>
    <dgm:cxn modelId="{49171DD6-F25A-4331-95DD-F06444882997}" type="presOf" srcId="{8A22A18C-8EE8-40E0-9D71-E8DCC1E3BF44}" destId="{F137EAE7-BB60-45EB-958C-174D1C3924E5}" srcOrd="0" destOrd="0" presId="urn:microsoft.com/office/officeart/2005/8/layout/cycle2"/>
    <dgm:cxn modelId="{FEE54BDD-E763-41A2-80A3-70CEE604290B}" type="presOf" srcId="{6B3EC9E9-8FB2-42B8-A987-FD7EC389EFCE}" destId="{BC6C966F-B5C1-4ADA-ABD0-9C09ED6D5BDF}" srcOrd="1" destOrd="0" presId="urn:microsoft.com/office/officeart/2005/8/layout/cycle2"/>
    <dgm:cxn modelId="{C7C6A6E4-FBA5-4BFC-8AF4-27A3667D4E52}" type="presOf" srcId="{A3FE17FD-E708-4D6F-94EA-6C358DDE2605}" destId="{AF0C82D5-F294-4922-B5DA-8DD98631F6E7}" srcOrd="1" destOrd="0" presId="urn:microsoft.com/office/officeart/2005/8/layout/cycle2"/>
    <dgm:cxn modelId="{B471D0E5-9D22-4C16-9487-ED71223BBAE7}" srcId="{49BB7913-9488-4298-BF17-D685C485BCE9}" destId="{9D10781F-C3F6-4929-ACA9-8A9BCD3FB3A9}" srcOrd="1" destOrd="0" parTransId="{084138A0-5CF3-42DB-992E-8A74C34DF699}" sibTransId="{A3FE17FD-E708-4D6F-94EA-6C358DDE2605}"/>
    <dgm:cxn modelId="{0DAD76E9-F351-4685-818B-9AF7801F9539}" type="presOf" srcId="{A3FE17FD-E708-4D6F-94EA-6C358DDE2605}" destId="{C3D5AD78-1936-4E19-8547-D5EBD7762744}" srcOrd="0" destOrd="0" presId="urn:microsoft.com/office/officeart/2005/8/layout/cycle2"/>
    <dgm:cxn modelId="{E0C00BCB-60CA-4D13-8C5A-09520A459A52}" type="presParOf" srcId="{052C46A3-0DEB-4685-9017-69AEEBEEAE28}" destId="{6372DD04-A9DD-4D27-8011-E2B1E331FB09}" srcOrd="0" destOrd="0" presId="urn:microsoft.com/office/officeart/2005/8/layout/cycle2"/>
    <dgm:cxn modelId="{E67DA119-CF4E-42D1-9B36-FC77184C37A7}" type="presParOf" srcId="{052C46A3-0DEB-4685-9017-69AEEBEEAE28}" destId="{90B9DBA4-D498-4B6B-AB8A-62B6731E246A}" srcOrd="1" destOrd="0" presId="urn:microsoft.com/office/officeart/2005/8/layout/cycle2"/>
    <dgm:cxn modelId="{E7DCC480-A635-4584-A344-22BB00000EDF}" type="presParOf" srcId="{90B9DBA4-D498-4B6B-AB8A-62B6731E246A}" destId="{BC6C966F-B5C1-4ADA-ABD0-9C09ED6D5BDF}" srcOrd="0" destOrd="0" presId="urn:microsoft.com/office/officeart/2005/8/layout/cycle2"/>
    <dgm:cxn modelId="{D07BC6E7-8D1F-4845-832A-A122EFB95CF6}" type="presParOf" srcId="{052C46A3-0DEB-4685-9017-69AEEBEEAE28}" destId="{373C5CB3-347E-4B63-885E-C569F7BCBC92}" srcOrd="2" destOrd="0" presId="urn:microsoft.com/office/officeart/2005/8/layout/cycle2"/>
    <dgm:cxn modelId="{948DC4FB-99D7-44A8-AE97-B22D49B9ADDA}" type="presParOf" srcId="{052C46A3-0DEB-4685-9017-69AEEBEEAE28}" destId="{C3D5AD78-1936-4E19-8547-D5EBD7762744}" srcOrd="3" destOrd="0" presId="urn:microsoft.com/office/officeart/2005/8/layout/cycle2"/>
    <dgm:cxn modelId="{C71C0586-0052-4874-8D92-8143950230DF}" type="presParOf" srcId="{C3D5AD78-1936-4E19-8547-D5EBD7762744}" destId="{AF0C82D5-F294-4922-B5DA-8DD98631F6E7}" srcOrd="0" destOrd="0" presId="urn:microsoft.com/office/officeart/2005/8/layout/cycle2"/>
    <dgm:cxn modelId="{F9A7497A-6811-4C1B-A7F8-AEAA153F3EDC}" type="presParOf" srcId="{052C46A3-0DEB-4685-9017-69AEEBEEAE28}" destId="{1F578EEE-D960-4D8C-8F19-1FC2BCBFED26}" srcOrd="4" destOrd="0" presId="urn:microsoft.com/office/officeart/2005/8/layout/cycle2"/>
    <dgm:cxn modelId="{1BD68A34-888F-48CB-9D51-F1C99A8CFF0D}" type="presParOf" srcId="{052C46A3-0DEB-4685-9017-69AEEBEEAE28}" destId="{C3990D28-8D52-43D7-85AF-8A7506D80189}" srcOrd="5" destOrd="0" presId="urn:microsoft.com/office/officeart/2005/8/layout/cycle2"/>
    <dgm:cxn modelId="{902DED21-D538-40BA-969B-C23016220DD2}" type="presParOf" srcId="{C3990D28-8D52-43D7-85AF-8A7506D80189}" destId="{5BD092B0-254D-4EDD-980F-B73494EBA143}" srcOrd="0" destOrd="0" presId="urn:microsoft.com/office/officeart/2005/8/layout/cycle2"/>
    <dgm:cxn modelId="{6109F0C3-4223-4CCE-883D-7946D55CCED6}" type="presParOf" srcId="{052C46A3-0DEB-4685-9017-69AEEBEEAE28}" destId="{F137EAE7-BB60-45EB-958C-174D1C3924E5}" srcOrd="6" destOrd="0" presId="urn:microsoft.com/office/officeart/2005/8/layout/cycle2"/>
    <dgm:cxn modelId="{C359CCC3-83FE-4F25-A811-4642382013D2}" type="presParOf" srcId="{052C46A3-0DEB-4685-9017-69AEEBEEAE28}" destId="{17841BEB-9AA4-4B43-8C00-1288394AB023}" srcOrd="7" destOrd="0" presId="urn:microsoft.com/office/officeart/2005/8/layout/cycle2"/>
    <dgm:cxn modelId="{C65DDE76-5AC1-4BB8-9D99-F04DB5DCA2E2}" type="presParOf" srcId="{17841BEB-9AA4-4B43-8C00-1288394AB023}" destId="{EDCFB11B-F626-4C44-8BD3-7D1546C9EEF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A9447F-4FA0-4284-A78E-D0F7A9B742A2}" type="doc">
      <dgm:prSet loTypeId="urn:microsoft.com/office/officeart/2005/8/layout/venn3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DB6DDA80-A3B2-4C53-A843-5B90F80E9B03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程式設計</a:t>
          </a:r>
        </a:p>
      </dgm:t>
    </dgm:pt>
    <dgm:pt modelId="{F445D6A1-DFFC-4631-ACB2-D6A30B85F389}" type="parTrans" cxnId="{3B23C2DC-C066-4351-9F6C-EF3CFC96683B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052747-5B8C-4235-BCB3-D989186720A2}" type="sibTrans" cxnId="{3B23C2DC-C066-4351-9F6C-EF3CFC96683B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0D9B53-A6C6-4A25-AF8D-5C05A400A87F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資料處理</a:t>
          </a:r>
        </a:p>
      </dgm:t>
    </dgm:pt>
    <dgm:pt modelId="{8F1B9626-62F6-45AA-904C-A6709ADAD19C}" type="parTrans" cxnId="{437A3F39-E20A-4800-884D-B8CADA6D322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AD53CF-E30F-4D72-825F-B04F5934AAD6}" type="sibTrans" cxnId="{437A3F39-E20A-4800-884D-B8CADA6D322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317EDB-4E35-46FC-981F-E0F1A6E4AF2E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人力資源</a:t>
          </a:r>
        </a:p>
      </dgm:t>
    </dgm:pt>
    <dgm:pt modelId="{329D45B4-75C4-4995-B4AF-85DCCA5246C6}" type="parTrans" cxnId="{9F362344-0CCE-4021-BC2F-190462C9060C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B59AA6-BA40-4454-8511-50A6D7D80EB7}" type="sibTrans" cxnId="{9F362344-0CCE-4021-BC2F-190462C9060C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606C59-59B1-4B4C-B710-517FB1469596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物流管理</a:t>
          </a:r>
        </a:p>
      </dgm:t>
    </dgm:pt>
    <dgm:pt modelId="{A50DD62A-F5EB-4EE5-81B3-A937ADF5705C}" type="parTrans" cxnId="{65A7260E-E62D-46B4-A9E7-291176C4C967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C9FC98-3755-4B41-8B74-94DB8C013020}" type="sibTrans" cxnId="{65A7260E-E62D-46B4-A9E7-291176C4C967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487683-DFF9-4A10-8C07-5B93D97D0FE8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營運策略</a:t>
          </a:r>
        </a:p>
      </dgm:t>
    </dgm:pt>
    <dgm:pt modelId="{A6EFD9EF-176D-4236-9270-279980F8AD72}" type="parTrans" cxnId="{C9202243-4E99-4F7C-901B-781E8CB3CDD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92456D-EAF4-446C-813D-9EF34ECF14F0}" type="sibTrans" cxnId="{C9202243-4E99-4F7C-901B-781E8CB3CDD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FAE6D7-DFAD-4BEC-994F-84B46DE32210}" type="pres">
      <dgm:prSet presAssocID="{6FA9447F-4FA0-4284-A78E-D0F7A9B742A2}" presName="Name0" presStyleCnt="0">
        <dgm:presLayoutVars>
          <dgm:dir/>
          <dgm:resizeHandles val="exact"/>
        </dgm:presLayoutVars>
      </dgm:prSet>
      <dgm:spPr/>
    </dgm:pt>
    <dgm:pt modelId="{F730262F-6BE1-4673-9917-4EA235B6DB55}" type="pres">
      <dgm:prSet presAssocID="{DB6DDA80-A3B2-4C53-A843-5B90F80E9B03}" presName="Name5" presStyleLbl="vennNode1" presStyleIdx="0" presStyleCnt="5">
        <dgm:presLayoutVars>
          <dgm:bulletEnabled val="1"/>
        </dgm:presLayoutVars>
      </dgm:prSet>
      <dgm:spPr/>
    </dgm:pt>
    <dgm:pt modelId="{EA41D92E-3036-40FB-B3B1-69B9F13D42D5}" type="pres">
      <dgm:prSet presAssocID="{DE052747-5B8C-4235-BCB3-D989186720A2}" presName="space" presStyleCnt="0"/>
      <dgm:spPr/>
    </dgm:pt>
    <dgm:pt modelId="{36050124-E00F-4A19-B69F-12644A763CCE}" type="pres">
      <dgm:prSet presAssocID="{BB0D9B53-A6C6-4A25-AF8D-5C05A400A87F}" presName="Name5" presStyleLbl="vennNode1" presStyleIdx="1" presStyleCnt="5">
        <dgm:presLayoutVars>
          <dgm:bulletEnabled val="1"/>
        </dgm:presLayoutVars>
      </dgm:prSet>
      <dgm:spPr/>
    </dgm:pt>
    <dgm:pt modelId="{0F5E146E-8312-4213-8A86-2B73200BEE93}" type="pres">
      <dgm:prSet presAssocID="{98AD53CF-E30F-4D72-825F-B04F5934AAD6}" presName="space" presStyleCnt="0"/>
      <dgm:spPr/>
    </dgm:pt>
    <dgm:pt modelId="{BA46937F-FD25-4D4A-BA81-170AB90194F2}" type="pres">
      <dgm:prSet presAssocID="{DD317EDB-4E35-46FC-981F-E0F1A6E4AF2E}" presName="Name5" presStyleLbl="vennNode1" presStyleIdx="2" presStyleCnt="5">
        <dgm:presLayoutVars>
          <dgm:bulletEnabled val="1"/>
        </dgm:presLayoutVars>
      </dgm:prSet>
      <dgm:spPr/>
    </dgm:pt>
    <dgm:pt modelId="{001DE8C3-707D-46B8-A061-F36FB0DDBE4E}" type="pres">
      <dgm:prSet presAssocID="{6DB59AA6-BA40-4454-8511-50A6D7D80EB7}" presName="space" presStyleCnt="0"/>
      <dgm:spPr/>
    </dgm:pt>
    <dgm:pt modelId="{9451DF87-A283-475E-81AB-3ED5025CFA1D}" type="pres">
      <dgm:prSet presAssocID="{4F606C59-59B1-4B4C-B710-517FB1469596}" presName="Name5" presStyleLbl="vennNode1" presStyleIdx="3" presStyleCnt="5">
        <dgm:presLayoutVars>
          <dgm:bulletEnabled val="1"/>
        </dgm:presLayoutVars>
      </dgm:prSet>
      <dgm:spPr/>
    </dgm:pt>
    <dgm:pt modelId="{5503BA6A-9A27-41E8-9B6D-B25759A7BAA1}" type="pres">
      <dgm:prSet presAssocID="{CCC9FC98-3755-4B41-8B74-94DB8C013020}" presName="space" presStyleCnt="0"/>
      <dgm:spPr/>
    </dgm:pt>
    <dgm:pt modelId="{46AF472E-1B01-42C5-AE97-A8274C59DA33}" type="pres">
      <dgm:prSet presAssocID="{61487683-DFF9-4A10-8C07-5B93D97D0FE8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65A7260E-E62D-46B4-A9E7-291176C4C967}" srcId="{6FA9447F-4FA0-4284-A78E-D0F7A9B742A2}" destId="{4F606C59-59B1-4B4C-B710-517FB1469596}" srcOrd="3" destOrd="0" parTransId="{A50DD62A-F5EB-4EE5-81B3-A937ADF5705C}" sibTransId="{CCC9FC98-3755-4B41-8B74-94DB8C013020}"/>
    <dgm:cxn modelId="{E6E64C2B-E33E-4660-B7BA-3496F772E5EE}" type="presOf" srcId="{6FA9447F-4FA0-4284-A78E-D0F7A9B742A2}" destId="{8EFAE6D7-DFAD-4BEC-994F-84B46DE32210}" srcOrd="0" destOrd="0" presId="urn:microsoft.com/office/officeart/2005/8/layout/venn3"/>
    <dgm:cxn modelId="{437A3F39-E20A-4800-884D-B8CADA6D3226}" srcId="{6FA9447F-4FA0-4284-A78E-D0F7A9B742A2}" destId="{BB0D9B53-A6C6-4A25-AF8D-5C05A400A87F}" srcOrd="1" destOrd="0" parTransId="{8F1B9626-62F6-45AA-904C-A6709ADAD19C}" sibTransId="{98AD53CF-E30F-4D72-825F-B04F5934AAD6}"/>
    <dgm:cxn modelId="{C9202243-4E99-4F7C-901B-781E8CB3CDD8}" srcId="{6FA9447F-4FA0-4284-A78E-D0F7A9B742A2}" destId="{61487683-DFF9-4A10-8C07-5B93D97D0FE8}" srcOrd="4" destOrd="0" parTransId="{A6EFD9EF-176D-4236-9270-279980F8AD72}" sibTransId="{DE92456D-EAF4-446C-813D-9EF34ECF14F0}"/>
    <dgm:cxn modelId="{9F362344-0CCE-4021-BC2F-190462C9060C}" srcId="{6FA9447F-4FA0-4284-A78E-D0F7A9B742A2}" destId="{DD317EDB-4E35-46FC-981F-E0F1A6E4AF2E}" srcOrd="2" destOrd="0" parTransId="{329D45B4-75C4-4995-B4AF-85DCCA5246C6}" sibTransId="{6DB59AA6-BA40-4454-8511-50A6D7D80EB7}"/>
    <dgm:cxn modelId="{4923B56D-A929-4D1E-982A-7DBD3326ED76}" type="presOf" srcId="{61487683-DFF9-4A10-8C07-5B93D97D0FE8}" destId="{46AF472E-1B01-42C5-AE97-A8274C59DA33}" srcOrd="0" destOrd="0" presId="urn:microsoft.com/office/officeart/2005/8/layout/venn3"/>
    <dgm:cxn modelId="{75465F7F-CFB2-4A5E-A5D5-3612BBD71D10}" type="presOf" srcId="{DB6DDA80-A3B2-4C53-A843-5B90F80E9B03}" destId="{F730262F-6BE1-4673-9917-4EA235B6DB55}" srcOrd="0" destOrd="0" presId="urn:microsoft.com/office/officeart/2005/8/layout/venn3"/>
    <dgm:cxn modelId="{006E4789-8B7D-4C05-830A-A49410AD5DFF}" type="presOf" srcId="{BB0D9B53-A6C6-4A25-AF8D-5C05A400A87F}" destId="{36050124-E00F-4A19-B69F-12644A763CCE}" srcOrd="0" destOrd="0" presId="urn:microsoft.com/office/officeart/2005/8/layout/venn3"/>
    <dgm:cxn modelId="{4F6C7EBD-C12C-40D5-AA2D-37BCFC80AFFE}" type="presOf" srcId="{DD317EDB-4E35-46FC-981F-E0F1A6E4AF2E}" destId="{BA46937F-FD25-4D4A-BA81-170AB90194F2}" srcOrd="0" destOrd="0" presId="urn:microsoft.com/office/officeart/2005/8/layout/venn3"/>
    <dgm:cxn modelId="{4DBFC1D3-18F4-4A12-ACD5-0B00F15F31AA}" type="presOf" srcId="{4F606C59-59B1-4B4C-B710-517FB1469596}" destId="{9451DF87-A283-475E-81AB-3ED5025CFA1D}" srcOrd="0" destOrd="0" presId="urn:microsoft.com/office/officeart/2005/8/layout/venn3"/>
    <dgm:cxn modelId="{3B23C2DC-C066-4351-9F6C-EF3CFC96683B}" srcId="{6FA9447F-4FA0-4284-A78E-D0F7A9B742A2}" destId="{DB6DDA80-A3B2-4C53-A843-5B90F80E9B03}" srcOrd="0" destOrd="0" parTransId="{F445D6A1-DFFC-4631-ACB2-D6A30B85F389}" sibTransId="{DE052747-5B8C-4235-BCB3-D989186720A2}"/>
    <dgm:cxn modelId="{41F87026-05AF-42FE-90C0-A6A29B8DC06A}" type="presParOf" srcId="{8EFAE6D7-DFAD-4BEC-994F-84B46DE32210}" destId="{F730262F-6BE1-4673-9917-4EA235B6DB55}" srcOrd="0" destOrd="0" presId="urn:microsoft.com/office/officeart/2005/8/layout/venn3"/>
    <dgm:cxn modelId="{7510F50E-92E4-4F9B-AA81-771735388793}" type="presParOf" srcId="{8EFAE6D7-DFAD-4BEC-994F-84B46DE32210}" destId="{EA41D92E-3036-40FB-B3B1-69B9F13D42D5}" srcOrd="1" destOrd="0" presId="urn:microsoft.com/office/officeart/2005/8/layout/venn3"/>
    <dgm:cxn modelId="{4CFF33EE-754D-4514-BFA6-CE7847F6CD7B}" type="presParOf" srcId="{8EFAE6D7-DFAD-4BEC-994F-84B46DE32210}" destId="{36050124-E00F-4A19-B69F-12644A763CCE}" srcOrd="2" destOrd="0" presId="urn:microsoft.com/office/officeart/2005/8/layout/venn3"/>
    <dgm:cxn modelId="{4AD02797-DF7A-4DA2-8359-10E8DFFEF620}" type="presParOf" srcId="{8EFAE6D7-DFAD-4BEC-994F-84B46DE32210}" destId="{0F5E146E-8312-4213-8A86-2B73200BEE93}" srcOrd="3" destOrd="0" presId="urn:microsoft.com/office/officeart/2005/8/layout/venn3"/>
    <dgm:cxn modelId="{665C908B-3790-4D58-BF50-A0091288FA1F}" type="presParOf" srcId="{8EFAE6D7-DFAD-4BEC-994F-84B46DE32210}" destId="{BA46937F-FD25-4D4A-BA81-170AB90194F2}" srcOrd="4" destOrd="0" presId="urn:microsoft.com/office/officeart/2005/8/layout/venn3"/>
    <dgm:cxn modelId="{32FDFFAB-5CEC-4BE4-91CB-72580E8B79B9}" type="presParOf" srcId="{8EFAE6D7-DFAD-4BEC-994F-84B46DE32210}" destId="{001DE8C3-707D-46B8-A061-F36FB0DDBE4E}" srcOrd="5" destOrd="0" presId="urn:microsoft.com/office/officeart/2005/8/layout/venn3"/>
    <dgm:cxn modelId="{4DD6F411-83EF-4607-8F95-6E785BC1F928}" type="presParOf" srcId="{8EFAE6D7-DFAD-4BEC-994F-84B46DE32210}" destId="{9451DF87-A283-475E-81AB-3ED5025CFA1D}" srcOrd="6" destOrd="0" presId="urn:microsoft.com/office/officeart/2005/8/layout/venn3"/>
    <dgm:cxn modelId="{EE63289E-6599-4AF0-A8E6-05F586912DFB}" type="presParOf" srcId="{8EFAE6D7-DFAD-4BEC-994F-84B46DE32210}" destId="{5503BA6A-9A27-41E8-9B6D-B25759A7BAA1}" srcOrd="7" destOrd="0" presId="urn:microsoft.com/office/officeart/2005/8/layout/venn3"/>
    <dgm:cxn modelId="{B1A4FE6D-9CD1-4ECC-98A8-382665159CFC}" type="presParOf" srcId="{8EFAE6D7-DFAD-4BEC-994F-84B46DE32210}" destId="{46AF472E-1B01-42C5-AE97-A8274C59DA3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D039D54-2AAA-4FCE-8BA0-0A39F3315577}" type="doc">
      <dgm:prSet loTypeId="urn:microsoft.com/office/officeart/2005/8/layout/radial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F0BA2D1-F67A-4C5B-958A-632C40A3D805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</a:t>
          </a:r>
        </a:p>
      </dgm:t>
    </dgm:pt>
    <dgm:pt modelId="{079D5A6C-E0D8-4C55-9FBF-70DE88473857}" type="parTrans" cxnId="{6FBBF133-20CE-4A76-8282-585CC7497B1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A3F3CB-B8CB-4CB4-A153-14CF499BA3C6}" type="sibTrans" cxnId="{6FBBF133-20CE-4A76-8282-585CC7497B1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F7B6C0-3D33-437B-A592-0AD78FDF9E90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資料處理</a:t>
          </a:r>
        </a:p>
      </dgm:t>
    </dgm:pt>
    <dgm:pt modelId="{6FB2A52E-A207-4F26-B82B-B4856C8EDD68}" type="parTrans" cxnId="{A91728D5-28B3-41F5-9F39-9368F1D0B52D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FC2532-FA54-4411-826B-35A087DD2D1E}" type="sibTrans" cxnId="{A91728D5-28B3-41F5-9F39-9368F1D0B52D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7D1FD5-F096-4D30-9F3E-FAFC0B2E1420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文書事務</a:t>
          </a:r>
        </a:p>
      </dgm:t>
    </dgm:pt>
    <dgm:pt modelId="{F2D252C7-32D6-445D-A375-8108EEC97DFE}" type="parTrans" cxnId="{D03AC777-33DF-45E7-9695-CD10A755215E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F4B2E7-0C1E-4308-B863-C5E1FF6B13AC}" type="sibTrans" cxnId="{D03AC777-33DF-45E7-9695-CD10A755215E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FF0C10-B5BB-43F0-A26F-815489DA8397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行銷</a:t>
          </a:r>
        </a:p>
      </dgm:t>
    </dgm:pt>
    <dgm:pt modelId="{16C5FE91-B81F-4AC3-AF1A-6C97AA67ECC5}" type="parTrans" cxnId="{611FE98A-A285-42A5-834E-3ED6ADC4202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32B496-A273-4834-9EDC-550F9393E90E}" type="sibTrans" cxnId="{611FE98A-A285-42A5-834E-3ED6ADC4202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20578C-A6B1-420E-9A98-CD8F79F539BC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電子商務</a:t>
          </a:r>
        </a:p>
      </dgm:t>
    </dgm:pt>
    <dgm:pt modelId="{71F4156A-3839-4E56-B48B-3CD722054268}" type="parTrans" cxnId="{7D79B7BB-C0FC-456F-BEE5-1B608277B097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B56725-9407-43A8-A662-FF738E910750}" type="sibTrans" cxnId="{7D79B7BB-C0FC-456F-BEE5-1B608277B097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DB4993-772A-4504-B8D8-27F1B44967CF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管理</a:t>
          </a:r>
        </a:p>
      </dgm:t>
    </dgm:pt>
    <dgm:pt modelId="{D26416E0-047C-453D-9E65-58381FF76946}" type="parTrans" cxnId="{43F33F9C-DAFC-4F84-9B0A-9716A5B5A957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F6FB24-53E9-491E-9D50-817E4AA7EE39}" type="sibTrans" cxnId="{43F33F9C-DAFC-4F84-9B0A-9716A5B5A957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C7B6EE-385C-44CD-A169-260A436BF11F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商業經營</a:t>
          </a:r>
        </a:p>
      </dgm:t>
    </dgm:pt>
    <dgm:pt modelId="{E9DB75E3-AC7C-49EC-9FBC-79A7C9242AA6}" type="parTrans" cxnId="{65811CDA-B60D-49B7-885B-A563188F96D3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99A5B5-2590-4EBA-A51C-7DFEB57A06F0}" type="sibTrans" cxnId="{65811CDA-B60D-49B7-885B-A563188F96D3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A58D3B-17F4-47B9-BE17-8DFA4C5E7313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航運管理</a:t>
          </a:r>
        </a:p>
      </dgm:t>
    </dgm:pt>
    <dgm:pt modelId="{CD3C681C-718D-4A4B-8ADF-255507762438}" type="parTrans" cxnId="{D8F8F998-6C7C-4758-9CC9-8F60DDA081A8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56837B-FC62-43A0-976E-FEB21FAEA90F}" type="sibTrans" cxnId="{D8F8F998-6C7C-4758-9CC9-8F60DDA081A8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BE9F9-828E-4217-81FA-3564039B969D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水產經營</a:t>
          </a:r>
        </a:p>
      </dgm:t>
    </dgm:pt>
    <dgm:pt modelId="{4116EFA8-98B9-4920-8846-7FE4095B9C0A}" type="parTrans" cxnId="{6FBDCBBB-7B9E-4B27-A97D-C9AD61B33813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FAD407-5570-4CF5-BA86-F0C24CF28EF6}" type="sibTrans" cxnId="{6FBDCBBB-7B9E-4B27-A97D-C9AD61B33813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7CD3CF-4C42-46BE-BC95-618DB16B4AD0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農產行銷</a:t>
          </a:r>
        </a:p>
      </dgm:t>
    </dgm:pt>
    <dgm:pt modelId="{4D8DD82F-0A71-4F87-9EA3-EDB8FA62C849}" type="parTrans" cxnId="{15CAEE51-EDA3-4189-9F55-19D311977AD8}">
      <dgm:prSet/>
      <dgm:spPr/>
      <dgm:t>
        <a:bodyPr/>
        <a:lstStyle/>
        <a:p>
          <a:endParaRPr lang="zh-TW" altLang="en-US"/>
        </a:p>
      </dgm:t>
    </dgm:pt>
    <dgm:pt modelId="{0AA37CB8-CB78-4598-8CBB-DBDDC5859BFF}" type="sibTrans" cxnId="{15CAEE51-EDA3-4189-9F55-19D311977AD8}">
      <dgm:prSet/>
      <dgm:spPr/>
      <dgm:t>
        <a:bodyPr/>
        <a:lstStyle/>
        <a:p>
          <a:endParaRPr lang="zh-TW" altLang="en-US"/>
        </a:p>
      </dgm:t>
    </dgm:pt>
    <dgm:pt modelId="{0386A327-B8F7-4FF6-9F9F-2059D84A5274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不動產事務</a:t>
          </a:r>
        </a:p>
      </dgm:t>
    </dgm:pt>
    <dgm:pt modelId="{DC791007-A389-4936-BEC0-D902FE24DB70}" type="parTrans" cxnId="{2EF1C027-19A3-402F-8FE4-A66EF215DA70}">
      <dgm:prSet/>
      <dgm:spPr/>
      <dgm:t>
        <a:bodyPr/>
        <a:lstStyle/>
        <a:p>
          <a:endParaRPr lang="zh-TW" altLang="en-US"/>
        </a:p>
      </dgm:t>
    </dgm:pt>
    <dgm:pt modelId="{C7410DD7-1513-41CD-8EFE-6B229DE038FE}" type="sibTrans" cxnId="{2EF1C027-19A3-402F-8FE4-A66EF215DA70}">
      <dgm:prSet/>
      <dgm:spPr/>
      <dgm:t>
        <a:bodyPr/>
        <a:lstStyle/>
        <a:p>
          <a:endParaRPr lang="zh-TW" altLang="en-US"/>
        </a:p>
      </dgm:t>
    </dgm:pt>
    <dgm:pt modelId="{145FDBBD-4ABF-4368-9378-DEAD4B64251C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流通管理</a:t>
          </a:r>
        </a:p>
      </dgm:t>
    </dgm:pt>
    <dgm:pt modelId="{99F30EF8-4142-4A40-8B84-B013450D6295}" type="parTrans" cxnId="{2E26CB8C-74BD-4019-A72F-0E611467B9C7}">
      <dgm:prSet/>
      <dgm:spPr/>
      <dgm:t>
        <a:bodyPr/>
        <a:lstStyle/>
        <a:p>
          <a:endParaRPr lang="zh-TW" altLang="en-US"/>
        </a:p>
      </dgm:t>
    </dgm:pt>
    <dgm:pt modelId="{C8CE77A6-99EC-420E-BEDD-47A25716A0FD}" type="sibTrans" cxnId="{2E26CB8C-74BD-4019-A72F-0E611467B9C7}">
      <dgm:prSet/>
      <dgm:spPr/>
      <dgm:t>
        <a:bodyPr/>
        <a:lstStyle/>
        <a:p>
          <a:endParaRPr lang="zh-TW" altLang="en-US"/>
        </a:p>
      </dgm:t>
    </dgm:pt>
    <dgm:pt modelId="{551E087B-D656-4D50-8BCE-308A265690D6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多媒體事務</a:t>
          </a:r>
        </a:p>
      </dgm:t>
    </dgm:pt>
    <dgm:pt modelId="{DDB28B89-1D30-4C9E-9865-6A5ED8719759}" type="parTrans" cxnId="{64CE4949-D795-4500-9CCA-C329D3DCAEBE}">
      <dgm:prSet/>
      <dgm:spPr/>
      <dgm:t>
        <a:bodyPr/>
        <a:lstStyle/>
        <a:p>
          <a:endParaRPr lang="zh-TW" altLang="en-US"/>
        </a:p>
      </dgm:t>
    </dgm:pt>
    <dgm:pt modelId="{87D0A035-3CAA-4F5F-90B3-8F26F0A6C37D}" type="sibTrans" cxnId="{64CE4949-D795-4500-9CCA-C329D3DCAEBE}">
      <dgm:prSet/>
      <dgm:spPr/>
      <dgm:t>
        <a:bodyPr/>
        <a:lstStyle/>
        <a:p>
          <a:endParaRPr lang="zh-TW" altLang="en-US"/>
        </a:p>
      </dgm:t>
    </dgm:pt>
    <dgm:pt modelId="{835CFEA5-640D-43FC-95BC-3E147C68EF5C}" type="pres">
      <dgm:prSet presAssocID="{CD039D54-2AAA-4FCE-8BA0-0A39F3315577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AE88A2D-7285-46C2-8AE2-FD5C8A9D8D8B}" type="pres">
      <dgm:prSet presAssocID="{CD039D54-2AAA-4FCE-8BA0-0A39F3315577}" presName="cycle" presStyleCnt="0"/>
      <dgm:spPr/>
    </dgm:pt>
    <dgm:pt modelId="{5BCA1968-99D9-4BE7-B5AB-1C3FFD9BD73C}" type="pres">
      <dgm:prSet presAssocID="{CD039D54-2AAA-4FCE-8BA0-0A39F3315577}" presName="centerShape" presStyleCnt="0"/>
      <dgm:spPr/>
    </dgm:pt>
    <dgm:pt modelId="{CBD79130-5A81-46C5-A8F6-02E2A9C625CD}" type="pres">
      <dgm:prSet presAssocID="{CD039D54-2AAA-4FCE-8BA0-0A39F3315577}" presName="connSite" presStyleLbl="node1" presStyleIdx="0" presStyleCnt="4"/>
      <dgm:spPr/>
    </dgm:pt>
    <dgm:pt modelId="{163833D8-5414-4E55-85A9-C79285EF201F}" type="pres">
      <dgm:prSet presAssocID="{CD039D54-2AAA-4FCE-8BA0-0A39F3315577}" presName="visible" presStyleLbl="node1" presStyleIdx="0" presStyleCnt="4" custScaleX="138565" custScaleY="133085" custLinFactNeighborX="-39399" custLinFactNeighborY="-1705"/>
      <dgm:spPr/>
    </dgm:pt>
    <dgm:pt modelId="{BF2EDCB6-13EB-4070-BBC7-FC6DE4F693C5}" type="pres">
      <dgm:prSet presAssocID="{079D5A6C-E0D8-4C55-9FBF-70DE88473857}" presName="Name25" presStyleLbl="parChTrans1D1" presStyleIdx="0" presStyleCnt="3"/>
      <dgm:spPr/>
    </dgm:pt>
    <dgm:pt modelId="{A7784206-2451-417B-A33A-CA4FCBC0DD00}" type="pres">
      <dgm:prSet presAssocID="{FF0BA2D1-F67A-4C5B-958A-632C40A3D805}" presName="node" presStyleCnt="0"/>
      <dgm:spPr/>
    </dgm:pt>
    <dgm:pt modelId="{EDF56D0D-13E5-494A-979A-2C03C86F0F75}" type="pres">
      <dgm:prSet presAssocID="{FF0BA2D1-F67A-4C5B-958A-632C40A3D805}" presName="parentNode" presStyleLbl="node1" presStyleIdx="1" presStyleCnt="4" custLinFactX="41308" custLinFactNeighborX="100000" custLinFactNeighborY="-14827">
        <dgm:presLayoutVars>
          <dgm:chMax val="1"/>
          <dgm:bulletEnabled val="1"/>
        </dgm:presLayoutVars>
      </dgm:prSet>
      <dgm:spPr/>
    </dgm:pt>
    <dgm:pt modelId="{4461425F-88FA-4BF5-A851-2BFA92572A12}" type="pres">
      <dgm:prSet presAssocID="{FF0BA2D1-F67A-4C5B-958A-632C40A3D805}" presName="childNode" presStyleLbl="revTx" presStyleIdx="0" presStyleCnt="3">
        <dgm:presLayoutVars>
          <dgm:bulletEnabled val="1"/>
        </dgm:presLayoutVars>
      </dgm:prSet>
      <dgm:spPr/>
    </dgm:pt>
    <dgm:pt modelId="{A84B8A94-5074-4C87-B3B0-C85EBF39A346}" type="pres">
      <dgm:prSet presAssocID="{16C5FE91-B81F-4AC3-AF1A-6C97AA67ECC5}" presName="Name25" presStyleLbl="parChTrans1D1" presStyleIdx="1" presStyleCnt="3"/>
      <dgm:spPr/>
    </dgm:pt>
    <dgm:pt modelId="{FACF4E8F-21A7-4A29-89B6-6EF06CEE02B4}" type="pres">
      <dgm:prSet presAssocID="{60FF0C10-B5BB-43F0-A26F-815489DA8397}" presName="node" presStyleCnt="0"/>
      <dgm:spPr/>
    </dgm:pt>
    <dgm:pt modelId="{A2D6A0BD-0494-4909-A89C-1C1EFB8492B7}" type="pres">
      <dgm:prSet presAssocID="{60FF0C10-B5BB-43F0-A26F-815489DA8397}" presName="parentNode" presStyleLbl="node1" presStyleIdx="2" presStyleCnt="4" custLinFactX="7058" custLinFactNeighborX="100000" custLinFactNeighborY="0">
        <dgm:presLayoutVars>
          <dgm:chMax val="1"/>
          <dgm:bulletEnabled val="1"/>
        </dgm:presLayoutVars>
      </dgm:prSet>
      <dgm:spPr/>
    </dgm:pt>
    <dgm:pt modelId="{C64053A9-A885-4E45-8C91-59D686C1FCB3}" type="pres">
      <dgm:prSet presAssocID="{60FF0C10-B5BB-43F0-A26F-815489DA8397}" presName="childNode" presStyleLbl="revTx" presStyleIdx="1" presStyleCnt="3">
        <dgm:presLayoutVars>
          <dgm:bulletEnabled val="1"/>
        </dgm:presLayoutVars>
      </dgm:prSet>
      <dgm:spPr/>
    </dgm:pt>
    <dgm:pt modelId="{063B005F-811E-410B-AD8E-91340343C678}" type="pres">
      <dgm:prSet presAssocID="{D26416E0-047C-453D-9E65-58381FF76946}" presName="Name25" presStyleLbl="parChTrans1D1" presStyleIdx="2" presStyleCnt="3"/>
      <dgm:spPr/>
    </dgm:pt>
    <dgm:pt modelId="{06B7749E-FC33-4F50-8743-1A24DC9B1FFF}" type="pres">
      <dgm:prSet presAssocID="{BCDB4993-772A-4504-B8D8-27F1B44967CF}" presName="node" presStyleCnt="0"/>
      <dgm:spPr/>
    </dgm:pt>
    <dgm:pt modelId="{11195AC3-49E1-4A2A-8BB5-E1270B4E9690}" type="pres">
      <dgm:prSet presAssocID="{BCDB4993-772A-4504-B8D8-27F1B44967CF}" presName="parentNode" presStyleLbl="node1" presStyleIdx="3" presStyleCnt="4" custLinFactX="46619" custLinFactNeighborX="100000" custLinFactNeighborY="5938">
        <dgm:presLayoutVars>
          <dgm:chMax val="1"/>
          <dgm:bulletEnabled val="1"/>
        </dgm:presLayoutVars>
      </dgm:prSet>
      <dgm:spPr/>
    </dgm:pt>
    <dgm:pt modelId="{6DBADA6F-AEF6-45AC-A468-5BB460BFBB1D}" type="pres">
      <dgm:prSet presAssocID="{BCDB4993-772A-4504-B8D8-27F1B44967CF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13A70100-310E-4519-97DF-6662ED402E16}" type="presOf" srcId="{145FDBBD-4ABF-4368-9378-DEAD4B64251C}" destId="{6DBADA6F-AEF6-45AC-A468-5BB460BFBB1D}" srcOrd="0" destOrd="3" presId="urn:microsoft.com/office/officeart/2005/8/layout/radial2"/>
    <dgm:cxn modelId="{8FF4500F-C4CB-42F9-9056-83B21022BFFD}" type="presOf" srcId="{2DF7B6C0-3D33-437B-A592-0AD78FDF9E90}" destId="{4461425F-88FA-4BF5-A851-2BFA92572A12}" srcOrd="0" destOrd="0" presId="urn:microsoft.com/office/officeart/2005/8/layout/radial2"/>
    <dgm:cxn modelId="{6E0E5019-482E-4594-96A8-D897F6D5AA45}" type="presOf" srcId="{BCDB4993-772A-4504-B8D8-27F1B44967CF}" destId="{11195AC3-49E1-4A2A-8BB5-E1270B4E9690}" srcOrd="0" destOrd="0" presId="urn:microsoft.com/office/officeart/2005/8/layout/radial2"/>
    <dgm:cxn modelId="{2EF1C027-19A3-402F-8FE4-A66EF215DA70}" srcId="{60FF0C10-B5BB-43F0-A26F-815489DA8397}" destId="{0386A327-B8F7-4FF6-9F9F-2059D84A5274}" srcOrd="3" destOrd="0" parTransId="{DC791007-A389-4936-BEC0-D902FE24DB70}" sibTransId="{C7410DD7-1513-41CD-8EFE-6B229DE038FE}"/>
    <dgm:cxn modelId="{6FBBF133-20CE-4A76-8282-585CC7497B1C}" srcId="{CD039D54-2AAA-4FCE-8BA0-0A39F3315577}" destId="{FF0BA2D1-F67A-4C5B-958A-632C40A3D805}" srcOrd="0" destOrd="0" parTransId="{079D5A6C-E0D8-4C55-9FBF-70DE88473857}" sibTransId="{33A3F3CB-B8CB-4CB4-A153-14CF499BA3C6}"/>
    <dgm:cxn modelId="{CB5F1E35-58D5-4C1E-84D2-E3F7BB5688FC}" type="presOf" srcId="{B37CD3CF-4C42-46BE-BC95-618DB16B4AD0}" destId="{C64053A9-A885-4E45-8C91-59D686C1FCB3}" srcOrd="0" destOrd="2" presId="urn:microsoft.com/office/officeart/2005/8/layout/radial2"/>
    <dgm:cxn modelId="{C867CC3D-F1DA-4E51-8FF7-B9DF709E59BC}" type="presOf" srcId="{66C7B6EE-385C-44CD-A169-260A436BF11F}" destId="{6DBADA6F-AEF6-45AC-A468-5BB460BFBB1D}" srcOrd="0" destOrd="0" presId="urn:microsoft.com/office/officeart/2005/8/layout/radial2"/>
    <dgm:cxn modelId="{60649261-72AE-4FE3-ADCF-F2699F243E16}" type="presOf" srcId="{CD039D54-2AAA-4FCE-8BA0-0A39F3315577}" destId="{835CFEA5-640D-43FC-95BC-3E147C68EF5C}" srcOrd="0" destOrd="0" presId="urn:microsoft.com/office/officeart/2005/8/layout/radial2"/>
    <dgm:cxn modelId="{64CE4949-D795-4500-9CCA-C329D3DCAEBE}" srcId="{60FF0C10-B5BB-43F0-A26F-815489DA8397}" destId="{551E087B-D656-4D50-8BCE-308A265690D6}" srcOrd="1" destOrd="0" parTransId="{DDB28B89-1D30-4C9E-9865-6A5ED8719759}" sibTransId="{87D0A035-3CAA-4F5F-90B3-8F26F0A6C37D}"/>
    <dgm:cxn modelId="{15CAEE51-EDA3-4189-9F55-19D311977AD8}" srcId="{60FF0C10-B5BB-43F0-A26F-815489DA8397}" destId="{B37CD3CF-4C42-46BE-BC95-618DB16B4AD0}" srcOrd="2" destOrd="0" parTransId="{4D8DD82F-0A71-4F87-9EA3-EDB8FA62C849}" sibTransId="{0AA37CB8-CB78-4598-8CBB-DBDDC5859BFF}"/>
    <dgm:cxn modelId="{8B911756-6165-490D-9E25-983F53434FE3}" type="presOf" srcId="{1B7D1FD5-F096-4D30-9F3E-FAFC0B2E1420}" destId="{4461425F-88FA-4BF5-A851-2BFA92572A12}" srcOrd="0" destOrd="1" presId="urn:microsoft.com/office/officeart/2005/8/layout/radial2"/>
    <dgm:cxn modelId="{D03AC777-33DF-45E7-9695-CD10A755215E}" srcId="{FF0BA2D1-F67A-4C5B-958A-632C40A3D805}" destId="{1B7D1FD5-F096-4D30-9F3E-FAFC0B2E1420}" srcOrd="1" destOrd="0" parTransId="{F2D252C7-32D6-445D-A375-8108EEC97DFE}" sibTransId="{6DF4B2E7-0C1E-4308-B863-C5E1FF6B13AC}"/>
    <dgm:cxn modelId="{78133678-B2D0-46E8-B76A-91CA6C4036E0}" type="presOf" srcId="{16C5FE91-B81F-4AC3-AF1A-6C97AA67ECC5}" destId="{A84B8A94-5074-4C87-B3B0-C85EBF39A346}" srcOrd="0" destOrd="0" presId="urn:microsoft.com/office/officeart/2005/8/layout/radial2"/>
    <dgm:cxn modelId="{611FE98A-A285-42A5-834E-3ED6ADC4202C}" srcId="{CD039D54-2AAA-4FCE-8BA0-0A39F3315577}" destId="{60FF0C10-B5BB-43F0-A26F-815489DA8397}" srcOrd="1" destOrd="0" parTransId="{16C5FE91-B81F-4AC3-AF1A-6C97AA67ECC5}" sibTransId="{3232B496-A273-4834-9EDC-550F9393E90E}"/>
    <dgm:cxn modelId="{2E26CB8C-74BD-4019-A72F-0E611467B9C7}" srcId="{BCDB4993-772A-4504-B8D8-27F1B44967CF}" destId="{145FDBBD-4ABF-4368-9378-DEAD4B64251C}" srcOrd="3" destOrd="0" parTransId="{99F30EF8-4142-4A40-8B84-B013450D6295}" sibTransId="{C8CE77A6-99EC-420E-BEDD-47A25716A0FD}"/>
    <dgm:cxn modelId="{D8F8F998-6C7C-4758-9CC9-8F60DDA081A8}" srcId="{BCDB4993-772A-4504-B8D8-27F1B44967CF}" destId="{2BA58D3B-17F4-47B9-BE17-8DFA4C5E7313}" srcOrd="1" destOrd="0" parTransId="{CD3C681C-718D-4A4B-8ADF-255507762438}" sibTransId="{B456837B-FC62-43A0-976E-FEB21FAEA90F}"/>
    <dgm:cxn modelId="{43F33F9C-DAFC-4F84-9B0A-9716A5B5A957}" srcId="{CD039D54-2AAA-4FCE-8BA0-0A39F3315577}" destId="{BCDB4993-772A-4504-B8D8-27F1B44967CF}" srcOrd="2" destOrd="0" parTransId="{D26416E0-047C-453D-9E65-58381FF76946}" sibTransId="{5AF6FB24-53E9-491E-9D50-817E4AA7EE39}"/>
    <dgm:cxn modelId="{B6FFDAA9-EA91-434A-AA84-46589A1A6225}" type="presOf" srcId="{FF0BA2D1-F67A-4C5B-958A-632C40A3D805}" destId="{EDF56D0D-13E5-494A-979A-2C03C86F0F75}" srcOrd="0" destOrd="0" presId="urn:microsoft.com/office/officeart/2005/8/layout/radial2"/>
    <dgm:cxn modelId="{B1A8C6AE-3C95-4A1B-9885-42F9EFFF82C8}" type="presOf" srcId="{2BA58D3B-17F4-47B9-BE17-8DFA4C5E7313}" destId="{6DBADA6F-AEF6-45AC-A468-5BB460BFBB1D}" srcOrd="0" destOrd="1" presId="urn:microsoft.com/office/officeart/2005/8/layout/radial2"/>
    <dgm:cxn modelId="{7C1870B3-2089-4FBE-9D9C-2404F00BA9E1}" type="presOf" srcId="{0386A327-B8F7-4FF6-9F9F-2059D84A5274}" destId="{C64053A9-A885-4E45-8C91-59D686C1FCB3}" srcOrd="0" destOrd="3" presId="urn:microsoft.com/office/officeart/2005/8/layout/radial2"/>
    <dgm:cxn modelId="{F3A961B8-C9CF-4B79-8FAC-0FE7686C26B0}" type="presOf" srcId="{D26416E0-047C-453D-9E65-58381FF76946}" destId="{063B005F-811E-410B-AD8E-91340343C678}" srcOrd="0" destOrd="0" presId="urn:microsoft.com/office/officeart/2005/8/layout/radial2"/>
    <dgm:cxn modelId="{E76C5CB9-7E1C-49B4-B3EF-EE43C5F65671}" type="presOf" srcId="{5120578C-A6B1-420E-9A98-CD8F79F539BC}" destId="{C64053A9-A885-4E45-8C91-59D686C1FCB3}" srcOrd="0" destOrd="0" presId="urn:microsoft.com/office/officeart/2005/8/layout/radial2"/>
    <dgm:cxn modelId="{7D79B7BB-C0FC-456F-BEE5-1B608277B097}" srcId="{60FF0C10-B5BB-43F0-A26F-815489DA8397}" destId="{5120578C-A6B1-420E-9A98-CD8F79F539BC}" srcOrd="0" destOrd="0" parTransId="{71F4156A-3839-4E56-B48B-3CD722054268}" sibTransId="{72B56725-9407-43A8-A662-FF738E910750}"/>
    <dgm:cxn modelId="{6FBDCBBB-7B9E-4B27-A97D-C9AD61B33813}" srcId="{BCDB4993-772A-4504-B8D8-27F1B44967CF}" destId="{D3FBE9F9-828E-4217-81FA-3564039B969D}" srcOrd="2" destOrd="0" parTransId="{4116EFA8-98B9-4920-8846-7FE4095B9C0A}" sibTransId="{21FAD407-5570-4CF5-BA86-F0C24CF28EF6}"/>
    <dgm:cxn modelId="{9A04C9C2-3D3F-46B1-92DE-5B9BE9333CB5}" type="presOf" srcId="{551E087B-D656-4D50-8BCE-308A265690D6}" destId="{C64053A9-A885-4E45-8C91-59D686C1FCB3}" srcOrd="0" destOrd="1" presId="urn:microsoft.com/office/officeart/2005/8/layout/radial2"/>
    <dgm:cxn modelId="{A91728D5-28B3-41F5-9F39-9368F1D0B52D}" srcId="{FF0BA2D1-F67A-4C5B-958A-632C40A3D805}" destId="{2DF7B6C0-3D33-437B-A592-0AD78FDF9E90}" srcOrd="0" destOrd="0" parTransId="{6FB2A52E-A207-4F26-B82B-B4856C8EDD68}" sibTransId="{5BFC2532-FA54-4411-826B-35A087DD2D1E}"/>
    <dgm:cxn modelId="{E1B791D7-353C-44D7-BDEF-B5BF55B0C845}" type="presOf" srcId="{D3FBE9F9-828E-4217-81FA-3564039B969D}" destId="{6DBADA6F-AEF6-45AC-A468-5BB460BFBB1D}" srcOrd="0" destOrd="2" presId="urn:microsoft.com/office/officeart/2005/8/layout/radial2"/>
    <dgm:cxn modelId="{65811CDA-B60D-49B7-885B-A563188F96D3}" srcId="{BCDB4993-772A-4504-B8D8-27F1B44967CF}" destId="{66C7B6EE-385C-44CD-A169-260A436BF11F}" srcOrd="0" destOrd="0" parTransId="{E9DB75E3-AC7C-49EC-9FBC-79A7C9242AA6}" sibTransId="{4599A5B5-2590-4EBA-A51C-7DFEB57A06F0}"/>
    <dgm:cxn modelId="{E4C21CFC-5C3C-4234-8B14-A7AC8CC9B3CE}" type="presOf" srcId="{079D5A6C-E0D8-4C55-9FBF-70DE88473857}" destId="{BF2EDCB6-13EB-4070-BBC7-FC6DE4F693C5}" srcOrd="0" destOrd="0" presId="urn:microsoft.com/office/officeart/2005/8/layout/radial2"/>
    <dgm:cxn modelId="{14AABFFE-FD95-4E54-A514-E7A70E87A40B}" type="presOf" srcId="{60FF0C10-B5BB-43F0-A26F-815489DA8397}" destId="{A2D6A0BD-0494-4909-A89C-1C1EFB8492B7}" srcOrd="0" destOrd="0" presId="urn:microsoft.com/office/officeart/2005/8/layout/radial2"/>
    <dgm:cxn modelId="{69AEF2A1-4822-4861-8A1C-AA5AEAD29502}" type="presParOf" srcId="{835CFEA5-640D-43FC-95BC-3E147C68EF5C}" destId="{4AE88A2D-7285-46C2-8AE2-FD5C8A9D8D8B}" srcOrd="0" destOrd="0" presId="urn:microsoft.com/office/officeart/2005/8/layout/radial2"/>
    <dgm:cxn modelId="{A70F58F9-9FA0-4B49-9110-1533974B3C31}" type="presParOf" srcId="{4AE88A2D-7285-46C2-8AE2-FD5C8A9D8D8B}" destId="{5BCA1968-99D9-4BE7-B5AB-1C3FFD9BD73C}" srcOrd="0" destOrd="0" presId="urn:microsoft.com/office/officeart/2005/8/layout/radial2"/>
    <dgm:cxn modelId="{FD8F0FD4-52F0-43C7-94B5-E728D25D62AE}" type="presParOf" srcId="{5BCA1968-99D9-4BE7-B5AB-1C3FFD9BD73C}" destId="{CBD79130-5A81-46C5-A8F6-02E2A9C625CD}" srcOrd="0" destOrd="0" presId="urn:microsoft.com/office/officeart/2005/8/layout/radial2"/>
    <dgm:cxn modelId="{74A6D533-9D79-4DD5-B945-961E9039DF1C}" type="presParOf" srcId="{5BCA1968-99D9-4BE7-B5AB-1C3FFD9BD73C}" destId="{163833D8-5414-4E55-85A9-C79285EF201F}" srcOrd="1" destOrd="0" presId="urn:microsoft.com/office/officeart/2005/8/layout/radial2"/>
    <dgm:cxn modelId="{C6592447-1FFF-442E-B424-3EC013095C0F}" type="presParOf" srcId="{4AE88A2D-7285-46C2-8AE2-FD5C8A9D8D8B}" destId="{BF2EDCB6-13EB-4070-BBC7-FC6DE4F693C5}" srcOrd="1" destOrd="0" presId="urn:microsoft.com/office/officeart/2005/8/layout/radial2"/>
    <dgm:cxn modelId="{D9FC58F4-50DF-47A2-9608-FD2D8949BE16}" type="presParOf" srcId="{4AE88A2D-7285-46C2-8AE2-FD5C8A9D8D8B}" destId="{A7784206-2451-417B-A33A-CA4FCBC0DD00}" srcOrd="2" destOrd="0" presId="urn:microsoft.com/office/officeart/2005/8/layout/radial2"/>
    <dgm:cxn modelId="{E1C2E7E2-B00A-45E7-9892-F49616EC5EF2}" type="presParOf" srcId="{A7784206-2451-417B-A33A-CA4FCBC0DD00}" destId="{EDF56D0D-13E5-494A-979A-2C03C86F0F75}" srcOrd="0" destOrd="0" presId="urn:microsoft.com/office/officeart/2005/8/layout/radial2"/>
    <dgm:cxn modelId="{3CFA8B98-AB39-42BA-9A9B-643183DF62C1}" type="presParOf" srcId="{A7784206-2451-417B-A33A-CA4FCBC0DD00}" destId="{4461425F-88FA-4BF5-A851-2BFA92572A12}" srcOrd="1" destOrd="0" presId="urn:microsoft.com/office/officeart/2005/8/layout/radial2"/>
    <dgm:cxn modelId="{A3BB0208-9433-4A74-A4A9-0020FA350EE2}" type="presParOf" srcId="{4AE88A2D-7285-46C2-8AE2-FD5C8A9D8D8B}" destId="{A84B8A94-5074-4C87-B3B0-C85EBF39A346}" srcOrd="3" destOrd="0" presId="urn:microsoft.com/office/officeart/2005/8/layout/radial2"/>
    <dgm:cxn modelId="{B198C5FD-0EF2-4BF9-8436-8013863B462B}" type="presParOf" srcId="{4AE88A2D-7285-46C2-8AE2-FD5C8A9D8D8B}" destId="{FACF4E8F-21A7-4A29-89B6-6EF06CEE02B4}" srcOrd="4" destOrd="0" presId="urn:microsoft.com/office/officeart/2005/8/layout/radial2"/>
    <dgm:cxn modelId="{565973BB-2519-49E1-A0FA-4ADB71B3CCF3}" type="presParOf" srcId="{FACF4E8F-21A7-4A29-89B6-6EF06CEE02B4}" destId="{A2D6A0BD-0494-4909-A89C-1C1EFB8492B7}" srcOrd="0" destOrd="0" presId="urn:microsoft.com/office/officeart/2005/8/layout/radial2"/>
    <dgm:cxn modelId="{0957CE0B-C782-47E6-8ED8-9C0E96096F69}" type="presParOf" srcId="{FACF4E8F-21A7-4A29-89B6-6EF06CEE02B4}" destId="{C64053A9-A885-4E45-8C91-59D686C1FCB3}" srcOrd="1" destOrd="0" presId="urn:microsoft.com/office/officeart/2005/8/layout/radial2"/>
    <dgm:cxn modelId="{96E00A41-B1D0-4A49-9EFF-B0147BD01A6E}" type="presParOf" srcId="{4AE88A2D-7285-46C2-8AE2-FD5C8A9D8D8B}" destId="{063B005F-811E-410B-AD8E-91340343C678}" srcOrd="5" destOrd="0" presId="urn:microsoft.com/office/officeart/2005/8/layout/radial2"/>
    <dgm:cxn modelId="{467A06D1-950E-4B28-9C20-D619F65399AD}" type="presParOf" srcId="{4AE88A2D-7285-46C2-8AE2-FD5C8A9D8D8B}" destId="{06B7749E-FC33-4F50-8743-1A24DC9B1FFF}" srcOrd="6" destOrd="0" presId="urn:microsoft.com/office/officeart/2005/8/layout/radial2"/>
    <dgm:cxn modelId="{CA6FE750-EA6D-472F-A702-D2F40C7E63EB}" type="presParOf" srcId="{06B7749E-FC33-4F50-8743-1A24DC9B1FFF}" destId="{11195AC3-49E1-4A2A-8BB5-E1270B4E9690}" srcOrd="0" destOrd="0" presId="urn:microsoft.com/office/officeart/2005/8/layout/radial2"/>
    <dgm:cxn modelId="{AF6D6E30-7AA7-44B3-B7FE-F63592876642}" type="presParOf" srcId="{06B7749E-FC33-4F50-8743-1A24DC9B1FFF}" destId="{6DBADA6F-AEF6-45AC-A468-5BB460BFBB1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26439AA-8621-4452-BA83-242ACFFA1C89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7E937CC-D602-4E2D-8F7C-048ED893810B}">
      <dgm:prSet phldrT="[文字]" custT="1"/>
      <dgm:spPr/>
      <dgm:t>
        <a:bodyPr/>
        <a:lstStyle/>
        <a:p>
          <a:r>
            <a:rPr lang="zh-TW" altLang="en-US" sz="4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語文</a:t>
          </a:r>
        </a:p>
      </dgm:t>
    </dgm:pt>
    <dgm:pt modelId="{C6C5C5B4-3670-4801-9F83-B56EE9BBD05E}" type="parTrans" cxnId="{E9678FE3-D6BE-4D66-8FA1-62296C7575B8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38C46A-B4FF-44A9-9CB3-DB71B4026172}" type="sibTrans" cxnId="{E9678FE3-D6BE-4D66-8FA1-62296C7575B8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E2F49E-A706-4655-A736-F4E353056F91}">
      <dgm:prSet phldrT="[文字]" custT="1"/>
      <dgm:spPr/>
      <dgm:t>
        <a:bodyPr/>
        <a:lstStyle/>
        <a:p>
          <a:r>
            <a:rPr lang="zh-TW" altLang="en-US" sz="4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數學</a:t>
          </a:r>
        </a:p>
      </dgm:t>
    </dgm:pt>
    <dgm:pt modelId="{1E3878A5-E537-4EC2-8075-2A0AADF0105D}" type="parTrans" cxnId="{AA187E51-8336-4F1B-9E0C-13EE5A2292D8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3F0D2B-F29F-4F78-84DD-4EB691D2E7EB}" type="sibTrans" cxnId="{AA187E51-8336-4F1B-9E0C-13EE5A2292D8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44BED5-F4AB-46ED-BFD9-4A74C4784832}">
      <dgm:prSet phldrT="[文字]" custT="1"/>
      <dgm:spPr/>
      <dgm:t>
        <a:bodyPr/>
        <a:lstStyle/>
        <a:p>
          <a:r>
            <a:rPr lang="zh-TW" altLang="en-US" sz="4400" b="1" kern="0" spc="-3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邏輯</a:t>
          </a:r>
        </a:p>
      </dgm:t>
    </dgm:pt>
    <dgm:pt modelId="{004DED6E-87B8-4839-9A71-449E62C7BF30}" type="parTrans" cxnId="{F8501253-BBAB-475A-9F54-2A307DF8A130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730B2A-257A-4C98-B488-2D1F2F1B0E9A}" type="sibTrans" cxnId="{F8501253-BBAB-475A-9F54-2A307DF8A130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075720-D039-41C1-B58E-EF2465C3904F}">
      <dgm:prSet phldrT="[文字]" custT="1"/>
      <dgm:spPr/>
      <dgm:t>
        <a:bodyPr/>
        <a:lstStyle/>
        <a:p>
          <a:r>
            <a:rPr lang="zh-TW" altLang="en-US" sz="4400" b="1" kern="0" spc="-4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人際互動</a:t>
          </a:r>
        </a:p>
      </dgm:t>
    </dgm:pt>
    <dgm:pt modelId="{36F11B8F-A347-4580-906B-0234595F5B68}" type="parTrans" cxnId="{D7C910B7-94FE-48D5-9CE2-C70E8ABABEFD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2EB3E5-11D1-400A-8653-12FE69F196C4}" type="sibTrans" cxnId="{D7C910B7-94FE-48D5-9CE2-C70E8ABABEFD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616FBF-8BB1-41E2-AE4F-56F385F90486}">
      <dgm:prSet phldrT="[文字]" custT="1"/>
      <dgm:spPr/>
      <dgm:t>
        <a:bodyPr/>
        <a:lstStyle/>
        <a:p>
          <a:r>
            <a:rPr lang="zh-TW" altLang="en-US" sz="4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細心</a:t>
          </a:r>
        </a:p>
      </dgm:t>
    </dgm:pt>
    <dgm:pt modelId="{1AABA6BD-B5AC-42C4-8641-D3C5DE7F33B5}" type="parTrans" cxnId="{A944C24C-C2C8-402B-A97D-420C97EF8939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997640-6E87-463F-84DE-DA100E6BF501}" type="sibTrans" cxnId="{A944C24C-C2C8-402B-A97D-420C97EF8939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073D9C4-89AD-490F-B2A9-38866E44D8DE}">
      <dgm:prSet phldrT="[文字]" custT="1"/>
      <dgm:spPr/>
      <dgm:t>
        <a:bodyPr/>
        <a:lstStyle/>
        <a:p>
          <a:r>
            <a:rPr lang="zh-TW" altLang="en-US" sz="4400" b="1" kern="0" spc="-4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知覺速度</a:t>
          </a:r>
        </a:p>
      </dgm:t>
    </dgm:pt>
    <dgm:pt modelId="{B6A8840C-485C-4D98-8159-72309C99CD2E}" type="parTrans" cxnId="{6F0D46D9-A686-4A04-9A40-F0F8EA3D9664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9575D5-C944-4BD6-BDBB-D2E16C709404}" type="sibTrans" cxnId="{6F0D46D9-A686-4A04-9A40-F0F8EA3D9664}">
      <dgm:prSet/>
      <dgm:spPr/>
      <dgm:t>
        <a:bodyPr/>
        <a:lstStyle/>
        <a:p>
          <a:endParaRPr lang="zh-TW" altLang="en-US" sz="24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E38F9F-FE72-4FFE-97D4-F52A8D61472A}">
      <dgm:prSet phldrT="[文字]" custT="1"/>
      <dgm:spPr/>
      <dgm:t>
        <a:bodyPr/>
        <a:lstStyle/>
        <a:p>
          <a:r>
            <a:rPr lang="zh-TW" altLang="en-US" sz="4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情緒穩定</a:t>
          </a:r>
        </a:p>
      </dgm:t>
    </dgm:pt>
    <dgm:pt modelId="{EEF64D8E-2F65-4194-B0E2-5530DC8290EE}" type="parTrans" cxnId="{3AB628D7-6F9F-486B-A2B3-CD324B5B4778}">
      <dgm:prSet/>
      <dgm:spPr/>
      <dgm:t>
        <a:bodyPr/>
        <a:lstStyle/>
        <a:p>
          <a:endParaRPr lang="zh-TW" altLang="en-US"/>
        </a:p>
      </dgm:t>
    </dgm:pt>
    <dgm:pt modelId="{D29C0130-6AEA-43E5-B49A-5019F151AB26}" type="sibTrans" cxnId="{3AB628D7-6F9F-486B-A2B3-CD324B5B4778}">
      <dgm:prSet/>
      <dgm:spPr/>
      <dgm:t>
        <a:bodyPr/>
        <a:lstStyle/>
        <a:p>
          <a:endParaRPr lang="zh-TW" altLang="en-US"/>
        </a:p>
      </dgm:t>
    </dgm:pt>
    <dgm:pt modelId="{CDD32863-2740-44C3-97D2-79F190F60E88}">
      <dgm:prSet phldrT="[文字]" custT="1"/>
      <dgm:spPr/>
      <dgm:t>
        <a:bodyPr/>
        <a:lstStyle/>
        <a:p>
          <a:r>
            <a:rPr lang="zh-TW" altLang="en-US" sz="4400" b="1" kern="0" spc="-400" baseline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行銷事務</a:t>
          </a:r>
          <a:endParaRPr lang="zh-TW" altLang="en-US" sz="4400" b="1" kern="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6A8E4A8B-B7B3-48D6-9D05-4247ACE83A7F}" type="parTrans" cxnId="{A90057C0-54B7-486F-925E-BC53093B97A3}">
      <dgm:prSet/>
      <dgm:spPr/>
      <dgm:t>
        <a:bodyPr/>
        <a:lstStyle/>
        <a:p>
          <a:endParaRPr lang="zh-TW" altLang="en-US"/>
        </a:p>
      </dgm:t>
    </dgm:pt>
    <dgm:pt modelId="{2A413BF1-A3AC-4DE1-9698-D15719CE097E}" type="sibTrans" cxnId="{A90057C0-54B7-486F-925E-BC53093B97A3}">
      <dgm:prSet/>
      <dgm:spPr/>
      <dgm:t>
        <a:bodyPr/>
        <a:lstStyle/>
        <a:p>
          <a:endParaRPr lang="zh-TW" altLang="en-US"/>
        </a:p>
      </dgm:t>
    </dgm:pt>
    <dgm:pt modelId="{B72A9AD3-F567-4DA6-AD87-F8A7FEB37724}" type="pres">
      <dgm:prSet presAssocID="{D26439AA-8621-4452-BA83-242ACFFA1C89}" presName="rootnode" presStyleCnt="0">
        <dgm:presLayoutVars>
          <dgm:chMax/>
          <dgm:chPref/>
          <dgm:dir/>
          <dgm:animLvl val="lvl"/>
        </dgm:presLayoutVars>
      </dgm:prSet>
      <dgm:spPr/>
    </dgm:pt>
    <dgm:pt modelId="{8D01567C-DEF7-44C8-8A1B-DDDC42438D88}" type="pres">
      <dgm:prSet presAssocID="{07E937CC-D602-4E2D-8F7C-048ED893810B}" presName="composite" presStyleCnt="0"/>
      <dgm:spPr/>
    </dgm:pt>
    <dgm:pt modelId="{A7B2816D-2873-4539-9833-CD6424FA55B4}" type="pres">
      <dgm:prSet presAssocID="{07E937CC-D602-4E2D-8F7C-048ED893810B}" presName="LShape" presStyleLbl="alignNode1" presStyleIdx="0" presStyleCnt="15"/>
      <dgm:spPr/>
    </dgm:pt>
    <dgm:pt modelId="{61F42ADD-1DDC-4F4C-8E2C-2E2F43B4FDCF}" type="pres">
      <dgm:prSet presAssocID="{07E937CC-D602-4E2D-8F7C-048ED893810B}" presName="ParentText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C95297FA-4768-411E-8E07-6F6DC6E48F81}" type="pres">
      <dgm:prSet presAssocID="{07E937CC-D602-4E2D-8F7C-048ED893810B}" presName="Triangle" presStyleLbl="alignNode1" presStyleIdx="1" presStyleCnt="15"/>
      <dgm:spPr/>
    </dgm:pt>
    <dgm:pt modelId="{667E7217-1334-4171-916E-88ED763C54A1}" type="pres">
      <dgm:prSet presAssocID="{FB38C46A-B4FF-44A9-9CB3-DB71B4026172}" presName="sibTrans" presStyleCnt="0"/>
      <dgm:spPr/>
    </dgm:pt>
    <dgm:pt modelId="{0DE9E98D-2D3B-46AC-A519-0AC23FE8670C}" type="pres">
      <dgm:prSet presAssocID="{FB38C46A-B4FF-44A9-9CB3-DB71B4026172}" presName="space" presStyleCnt="0"/>
      <dgm:spPr/>
    </dgm:pt>
    <dgm:pt modelId="{09CE1F1B-707E-41D9-93FB-420F5826D07E}" type="pres">
      <dgm:prSet presAssocID="{E2E2F49E-A706-4655-A736-F4E353056F91}" presName="composite" presStyleCnt="0"/>
      <dgm:spPr/>
    </dgm:pt>
    <dgm:pt modelId="{8EB1EB06-7714-422A-B785-C29FCD5E0042}" type="pres">
      <dgm:prSet presAssocID="{E2E2F49E-A706-4655-A736-F4E353056F91}" presName="LShape" presStyleLbl="alignNode1" presStyleIdx="2" presStyleCnt="15"/>
      <dgm:spPr/>
    </dgm:pt>
    <dgm:pt modelId="{D5ADB972-750F-4600-899A-10481C9061B3}" type="pres">
      <dgm:prSet presAssocID="{E2E2F49E-A706-4655-A736-F4E353056F91}" presName="ParentText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45F629FE-09AF-4BCC-88F4-2B053E2BB8CB}" type="pres">
      <dgm:prSet presAssocID="{E2E2F49E-A706-4655-A736-F4E353056F91}" presName="Triangle" presStyleLbl="alignNode1" presStyleIdx="3" presStyleCnt="15"/>
      <dgm:spPr/>
    </dgm:pt>
    <dgm:pt modelId="{CD858E1D-4BAB-418F-AA3F-51BC27A8AEBF}" type="pres">
      <dgm:prSet presAssocID="{6D3F0D2B-F29F-4F78-84DD-4EB691D2E7EB}" presName="sibTrans" presStyleCnt="0"/>
      <dgm:spPr/>
    </dgm:pt>
    <dgm:pt modelId="{85DC32A0-1E2C-4F0D-85F4-E677CC422775}" type="pres">
      <dgm:prSet presAssocID="{6D3F0D2B-F29F-4F78-84DD-4EB691D2E7EB}" presName="space" presStyleCnt="0"/>
      <dgm:spPr/>
    </dgm:pt>
    <dgm:pt modelId="{FE80855D-46B2-4C51-983F-6872CEF58BA6}" type="pres">
      <dgm:prSet presAssocID="{5B44BED5-F4AB-46ED-BFD9-4A74C4784832}" presName="composite" presStyleCnt="0"/>
      <dgm:spPr/>
    </dgm:pt>
    <dgm:pt modelId="{7C07AB15-112F-4328-8023-AFEEA2C2010A}" type="pres">
      <dgm:prSet presAssocID="{5B44BED5-F4AB-46ED-BFD9-4A74C4784832}" presName="LShape" presStyleLbl="alignNode1" presStyleIdx="4" presStyleCnt="15"/>
      <dgm:spPr/>
    </dgm:pt>
    <dgm:pt modelId="{396FF74C-AFAD-4039-9794-190ED9BCD9A6}" type="pres">
      <dgm:prSet presAssocID="{5B44BED5-F4AB-46ED-BFD9-4A74C4784832}" presName="ParentText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344D6AD1-EAFC-4606-89AE-B615A3DEE794}" type="pres">
      <dgm:prSet presAssocID="{5B44BED5-F4AB-46ED-BFD9-4A74C4784832}" presName="Triangle" presStyleLbl="alignNode1" presStyleIdx="5" presStyleCnt="15"/>
      <dgm:spPr/>
    </dgm:pt>
    <dgm:pt modelId="{F3E9AFDF-9207-4E46-99A0-36F09B1799AA}" type="pres">
      <dgm:prSet presAssocID="{6D730B2A-257A-4C98-B488-2D1F2F1B0E9A}" presName="sibTrans" presStyleCnt="0"/>
      <dgm:spPr/>
    </dgm:pt>
    <dgm:pt modelId="{C18B6E74-22D4-497E-BD48-75F0C4EC91EC}" type="pres">
      <dgm:prSet presAssocID="{6D730B2A-257A-4C98-B488-2D1F2F1B0E9A}" presName="space" presStyleCnt="0"/>
      <dgm:spPr/>
    </dgm:pt>
    <dgm:pt modelId="{657D6440-4709-4767-A696-1AF27D0716C1}" type="pres">
      <dgm:prSet presAssocID="{7E616FBF-8BB1-41E2-AE4F-56F385F90486}" presName="composite" presStyleCnt="0"/>
      <dgm:spPr/>
    </dgm:pt>
    <dgm:pt modelId="{570F21A3-C56D-41B1-91A3-F2FD696208DA}" type="pres">
      <dgm:prSet presAssocID="{7E616FBF-8BB1-41E2-AE4F-56F385F90486}" presName="LShape" presStyleLbl="alignNode1" presStyleIdx="6" presStyleCnt="15"/>
      <dgm:spPr/>
    </dgm:pt>
    <dgm:pt modelId="{8A0A1574-1DC3-4A4C-A5CC-02DCF54DC996}" type="pres">
      <dgm:prSet presAssocID="{7E616FBF-8BB1-41E2-AE4F-56F385F90486}" presName="ParentText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E196DC09-327C-41EA-B390-96C704952DB4}" type="pres">
      <dgm:prSet presAssocID="{7E616FBF-8BB1-41E2-AE4F-56F385F90486}" presName="Triangle" presStyleLbl="alignNode1" presStyleIdx="7" presStyleCnt="15"/>
      <dgm:spPr/>
    </dgm:pt>
    <dgm:pt modelId="{2FF3FDE7-217E-443B-A315-F72F37510F45}" type="pres">
      <dgm:prSet presAssocID="{8E997640-6E87-463F-84DE-DA100E6BF501}" presName="sibTrans" presStyleCnt="0"/>
      <dgm:spPr/>
    </dgm:pt>
    <dgm:pt modelId="{7FAF2247-6341-488C-A4D0-E470CFE92575}" type="pres">
      <dgm:prSet presAssocID="{8E997640-6E87-463F-84DE-DA100E6BF501}" presName="space" presStyleCnt="0"/>
      <dgm:spPr/>
    </dgm:pt>
    <dgm:pt modelId="{B8736701-9F40-4598-B0A6-AE9D7C54DCC4}" type="pres">
      <dgm:prSet presAssocID="{CDD32863-2740-44C3-97D2-79F190F60E88}" presName="composite" presStyleCnt="0"/>
      <dgm:spPr/>
    </dgm:pt>
    <dgm:pt modelId="{5FFA6FC6-22C5-4E51-AB53-8FA55FBF31EA}" type="pres">
      <dgm:prSet presAssocID="{CDD32863-2740-44C3-97D2-79F190F60E88}" presName="LShape" presStyleLbl="alignNode1" presStyleIdx="8" presStyleCnt="15"/>
      <dgm:spPr/>
    </dgm:pt>
    <dgm:pt modelId="{77BC0C63-AA00-46C7-BE09-6E21917E3466}" type="pres">
      <dgm:prSet presAssocID="{CDD32863-2740-44C3-97D2-79F190F60E88}" presName="ParentText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7130E9C2-B585-4296-9F23-F624D71B94B9}" type="pres">
      <dgm:prSet presAssocID="{CDD32863-2740-44C3-97D2-79F190F60E88}" presName="Triangle" presStyleLbl="alignNode1" presStyleIdx="9" presStyleCnt="15"/>
      <dgm:spPr/>
    </dgm:pt>
    <dgm:pt modelId="{64D14F1A-9300-42E6-9147-2944D2EA135A}" type="pres">
      <dgm:prSet presAssocID="{2A413BF1-A3AC-4DE1-9698-D15719CE097E}" presName="sibTrans" presStyleCnt="0"/>
      <dgm:spPr/>
    </dgm:pt>
    <dgm:pt modelId="{47A4DC34-6D8B-4F07-918E-5533B017CAFF}" type="pres">
      <dgm:prSet presAssocID="{2A413BF1-A3AC-4DE1-9698-D15719CE097E}" presName="space" presStyleCnt="0"/>
      <dgm:spPr/>
    </dgm:pt>
    <dgm:pt modelId="{D92F82A3-B2DE-4C2A-8FBD-B918C4CDAF01}" type="pres">
      <dgm:prSet presAssocID="{B8E38F9F-FE72-4FFE-97D4-F52A8D61472A}" presName="composite" presStyleCnt="0"/>
      <dgm:spPr/>
    </dgm:pt>
    <dgm:pt modelId="{F4DC5A81-6148-400D-8F53-3587D69FA389}" type="pres">
      <dgm:prSet presAssocID="{B8E38F9F-FE72-4FFE-97D4-F52A8D61472A}" presName="LShape" presStyleLbl="alignNode1" presStyleIdx="10" presStyleCnt="15"/>
      <dgm:spPr/>
    </dgm:pt>
    <dgm:pt modelId="{F46D01CF-6581-4757-B8C8-574F52F2C5D3}" type="pres">
      <dgm:prSet presAssocID="{B8E38F9F-FE72-4FFE-97D4-F52A8D61472A}" presName="ParentText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E24E34FC-7D1B-460E-86E0-C62254BA5CA6}" type="pres">
      <dgm:prSet presAssocID="{B8E38F9F-FE72-4FFE-97D4-F52A8D61472A}" presName="Triangle" presStyleLbl="alignNode1" presStyleIdx="11" presStyleCnt="15"/>
      <dgm:spPr/>
    </dgm:pt>
    <dgm:pt modelId="{5F01DA06-4510-456B-A0E4-09CCFB6AF089}" type="pres">
      <dgm:prSet presAssocID="{D29C0130-6AEA-43E5-B49A-5019F151AB26}" presName="sibTrans" presStyleCnt="0"/>
      <dgm:spPr/>
    </dgm:pt>
    <dgm:pt modelId="{FCE2EF73-DB5F-4815-8496-C0D4E9D04AFB}" type="pres">
      <dgm:prSet presAssocID="{D29C0130-6AEA-43E5-B49A-5019F151AB26}" presName="space" presStyleCnt="0"/>
      <dgm:spPr/>
    </dgm:pt>
    <dgm:pt modelId="{B5025BCB-13E0-4697-8A5A-7E0739A66A6B}" type="pres">
      <dgm:prSet presAssocID="{9073D9C4-89AD-490F-B2A9-38866E44D8DE}" presName="composite" presStyleCnt="0"/>
      <dgm:spPr/>
    </dgm:pt>
    <dgm:pt modelId="{C828A976-B6A7-4C31-8FEA-1F52872EA1D1}" type="pres">
      <dgm:prSet presAssocID="{9073D9C4-89AD-490F-B2A9-38866E44D8DE}" presName="LShape" presStyleLbl="alignNode1" presStyleIdx="12" presStyleCnt="15"/>
      <dgm:spPr/>
    </dgm:pt>
    <dgm:pt modelId="{B7B1D563-AB9B-4480-A6CD-C75D1E9991B6}" type="pres">
      <dgm:prSet presAssocID="{9073D9C4-89AD-490F-B2A9-38866E44D8DE}" presName="ParentText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0265CEB4-C920-46F1-81A8-6785ABB0DD65}" type="pres">
      <dgm:prSet presAssocID="{9073D9C4-89AD-490F-B2A9-38866E44D8DE}" presName="Triangle" presStyleLbl="alignNode1" presStyleIdx="13" presStyleCnt="15"/>
      <dgm:spPr/>
    </dgm:pt>
    <dgm:pt modelId="{0BC46912-A415-4D86-8728-9A938BC74EA7}" type="pres">
      <dgm:prSet presAssocID="{669575D5-C944-4BD6-BDBB-D2E16C709404}" presName="sibTrans" presStyleCnt="0"/>
      <dgm:spPr/>
    </dgm:pt>
    <dgm:pt modelId="{E61C3617-0066-4C23-AC4D-37ABD1FA0801}" type="pres">
      <dgm:prSet presAssocID="{669575D5-C944-4BD6-BDBB-D2E16C709404}" presName="space" presStyleCnt="0"/>
      <dgm:spPr/>
    </dgm:pt>
    <dgm:pt modelId="{E3B64E33-8439-4A71-9060-B9FCF0538425}" type="pres">
      <dgm:prSet presAssocID="{E9075720-D039-41C1-B58E-EF2465C3904F}" presName="composite" presStyleCnt="0"/>
      <dgm:spPr/>
    </dgm:pt>
    <dgm:pt modelId="{4A271A4C-B353-408F-8865-F947BD579925}" type="pres">
      <dgm:prSet presAssocID="{E9075720-D039-41C1-B58E-EF2465C3904F}" presName="LShape" presStyleLbl="alignNode1" presStyleIdx="14" presStyleCnt="15"/>
      <dgm:spPr/>
    </dgm:pt>
    <dgm:pt modelId="{339C4FEE-D8BC-4B29-B897-34DD34D7301C}" type="pres">
      <dgm:prSet presAssocID="{E9075720-D039-41C1-B58E-EF2465C3904F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49532208-23F9-4A9E-9A4D-0AD0D08DA5F9}" type="presOf" srcId="{E9075720-D039-41C1-B58E-EF2465C3904F}" destId="{339C4FEE-D8BC-4B29-B897-34DD34D7301C}" srcOrd="0" destOrd="0" presId="urn:microsoft.com/office/officeart/2009/3/layout/StepUpProcess"/>
    <dgm:cxn modelId="{87E3E734-9105-439E-BCF3-D5F3210D9C96}" type="presOf" srcId="{5B44BED5-F4AB-46ED-BFD9-4A74C4784832}" destId="{396FF74C-AFAD-4039-9794-190ED9BCD9A6}" srcOrd="0" destOrd="0" presId="urn:microsoft.com/office/officeart/2009/3/layout/StepUpProcess"/>
    <dgm:cxn modelId="{8026B936-D7F7-4E06-A4C2-EA4E703A8EFB}" type="presOf" srcId="{B8E38F9F-FE72-4FFE-97D4-F52A8D61472A}" destId="{F46D01CF-6581-4757-B8C8-574F52F2C5D3}" srcOrd="0" destOrd="0" presId="urn:microsoft.com/office/officeart/2009/3/layout/StepUpProcess"/>
    <dgm:cxn modelId="{740D8B5D-C5A6-42B6-BE7C-CF8F26D2CEBA}" type="presOf" srcId="{9073D9C4-89AD-490F-B2A9-38866E44D8DE}" destId="{B7B1D563-AB9B-4480-A6CD-C75D1E9991B6}" srcOrd="0" destOrd="0" presId="urn:microsoft.com/office/officeart/2009/3/layout/StepUpProcess"/>
    <dgm:cxn modelId="{A944C24C-C2C8-402B-A97D-420C97EF8939}" srcId="{D26439AA-8621-4452-BA83-242ACFFA1C89}" destId="{7E616FBF-8BB1-41E2-AE4F-56F385F90486}" srcOrd="3" destOrd="0" parTransId="{1AABA6BD-B5AC-42C4-8641-D3C5DE7F33B5}" sibTransId="{8E997640-6E87-463F-84DE-DA100E6BF501}"/>
    <dgm:cxn modelId="{AA187E51-8336-4F1B-9E0C-13EE5A2292D8}" srcId="{D26439AA-8621-4452-BA83-242ACFFA1C89}" destId="{E2E2F49E-A706-4655-A736-F4E353056F91}" srcOrd="1" destOrd="0" parTransId="{1E3878A5-E537-4EC2-8075-2A0AADF0105D}" sibTransId="{6D3F0D2B-F29F-4F78-84DD-4EB691D2E7EB}"/>
    <dgm:cxn modelId="{F8501253-BBAB-475A-9F54-2A307DF8A130}" srcId="{D26439AA-8621-4452-BA83-242ACFFA1C89}" destId="{5B44BED5-F4AB-46ED-BFD9-4A74C4784832}" srcOrd="2" destOrd="0" parTransId="{004DED6E-87B8-4839-9A71-449E62C7BF30}" sibTransId="{6D730B2A-257A-4C98-B488-2D1F2F1B0E9A}"/>
    <dgm:cxn modelId="{90298575-49F3-4BA3-A7A1-BD4D0B796966}" type="presOf" srcId="{CDD32863-2740-44C3-97D2-79F190F60E88}" destId="{77BC0C63-AA00-46C7-BE09-6E21917E3466}" srcOrd="0" destOrd="0" presId="urn:microsoft.com/office/officeart/2009/3/layout/StepUpProcess"/>
    <dgm:cxn modelId="{63329498-7D0D-4D75-BE1B-ED152266A488}" type="presOf" srcId="{E2E2F49E-A706-4655-A736-F4E353056F91}" destId="{D5ADB972-750F-4600-899A-10481C9061B3}" srcOrd="0" destOrd="0" presId="urn:microsoft.com/office/officeart/2009/3/layout/StepUpProcess"/>
    <dgm:cxn modelId="{33C596A8-CFC2-4AEA-90C8-C298F699CCBB}" type="presOf" srcId="{07E937CC-D602-4E2D-8F7C-048ED893810B}" destId="{61F42ADD-1DDC-4F4C-8E2C-2E2F43B4FDCF}" srcOrd="0" destOrd="0" presId="urn:microsoft.com/office/officeart/2009/3/layout/StepUpProcess"/>
    <dgm:cxn modelId="{DA23C6B1-6FE4-4A5A-8D34-070AB8C0541D}" type="presOf" srcId="{D26439AA-8621-4452-BA83-242ACFFA1C89}" destId="{B72A9AD3-F567-4DA6-AD87-F8A7FEB37724}" srcOrd="0" destOrd="0" presId="urn:microsoft.com/office/officeart/2009/3/layout/StepUpProcess"/>
    <dgm:cxn modelId="{D7C910B7-94FE-48D5-9CE2-C70E8ABABEFD}" srcId="{D26439AA-8621-4452-BA83-242ACFFA1C89}" destId="{E9075720-D039-41C1-B58E-EF2465C3904F}" srcOrd="7" destOrd="0" parTransId="{36F11B8F-A347-4580-906B-0234595F5B68}" sibTransId="{272EB3E5-11D1-400A-8653-12FE69F196C4}"/>
    <dgm:cxn modelId="{A90057C0-54B7-486F-925E-BC53093B97A3}" srcId="{D26439AA-8621-4452-BA83-242ACFFA1C89}" destId="{CDD32863-2740-44C3-97D2-79F190F60E88}" srcOrd="4" destOrd="0" parTransId="{6A8E4A8B-B7B3-48D6-9D05-4247ACE83A7F}" sibTransId="{2A413BF1-A3AC-4DE1-9698-D15719CE097E}"/>
    <dgm:cxn modelId="{3AB628D7-6F9F-486B-A2B3-CD324B5B4778}" srcId="{D26439AA-8621-4452-BA83-242ACFFA1C89}" destId="{B8E38F9F-FE72-4FFE-97D4-F52A8D61472A}" srcOrd="5" destOrd="0" parTransId="{EEF64D8E-2F65-4194-B0E2-5530DC8290EE}" sibTransId="{D29C0130-6AEA-43E5-B49A-5019F151AB26}"/>
    <dgm:cxn modelId="{6F0D46D9-A686-4A04-9A40-F0F8EA3D9664}" srcId="{D26439AA-8621-4452-BA83-242ACFFA1C89}" destId="{9073D9C4-89AD-490F-B2A9-38866E44D8DE}" srcOrd="6" destOrd="0" parTransId="{B6A8840C-485C-4D98-8159-72309C99CD2E}" sibTransId="{669575D5-C944-4BD6-BDBB-D2E16C709404}"/>
    <dgm:cxn modelId="{E9678FE3-D6BE-4D66-8FA1-62296C7575B8}" srcId="{D26439AA-8621-4452-BA83-242ACFFA1C89}" destId="{07E937CC-D602-4E2D-8F7C-048ED893810B}" srcOrd="0" destOrd="0" parTransId="{C6C5C5B4-3670-4801-9F83-B56EE9BBD05E}" sibTransId="{FB38C46A-B4FF-44A9-9CB3-DB71B4026172}"/>
    <dgm:cxn modelId="{CA7E7EEB-21F0-4FDE-8EC7-F3AB40AB167D}" type="presOf" srcId="{7E616FBF-8BB1-41E2-AE4F-56F385F90486}" destId="{8A0A1574-1DC3-4A4C-A5CC-02DCF54DC996}" srcOrd="0" destOrd="0" presId="urn:microsoft.com/office/officeart/2009/3/layout/StepUpProcess"/>
    <dgm:cxn modelId="{7B132268-A3F3-4E0C-80A9-17D53D6E79B5}" type="presParOf" srcId="{B72A9AD3-F567-4DA6-AD87-F8A7FEB37724}" destId="{8D01567C-DEF7-44C8-8A1B-DDDC42438D88}" srcOrd="0" destOrd="0" presId="urn:microsoft.com/office/officeart/2009/3/layout/StepUpProcess"/>
    <dgm:cxn modelId="{267019BD-EC04-492D-8E60-FA9BA830F2A1}" type="presParOf" srcId="{8D01567C-DEF7-44C8-8A1B-DDDC42438D88}" destId="{A7B2816D-2873-4539-9833-CD6424FA55B4}" srcOrd="0" destOrd="0" presId="urn:microsoft.com/office/officeart/2009/3/layout/StepUpProcess"/>
    <dgm:cxn modelId="{534FDFE3-B6D1-493A-B678-AF841AD25105}" type="presParOf" srcId="{8D01567C-DEF7-44C8-8A1B-DDDC42438D88}" destId="{61F42ADD-1DDC-4F4C-8E2C-2E2F43B4FDCF}" srcOrd="1" destOrd="0" presId="urn:microsoft.com/office/officeart/2009/3/layout/StepUpProcess"/>
    <dgm:cxn modelId="{DE95C1FB-E523-472E-82DE-8F41187A0D68}" type="presParOf" srcId="{8D01567C-DEF7-44C8-8A1B-DDDC42438D88}" destId="{C95297FA-4768-411E-8E07-6F6DC6E48F81}" srcOrd="2" destOrd="0" presId="urn:microsoft.com/office/officeart/2009/3/layout/StepUpProcess"/>
    <dgm:cxn modelId="{6CEE2405-9830-41F0-8C53-6F9EA48FDE94}" type="presParOf" srcId="{B72A9AD3-F567-4DA6-AD87-F8A7FEB37724}" destId="{667E7217-1334-4171-916E-88ED763C54A1}" srcOrd="1" destOrd="0" presId="urn:microsoft.com/office/officeart/2009/3/layout/StepUpProcess"/>
    <dgm:cxn modelId="{DC9B1147-EEB3-4CAF-99D3-2086371F59B6}" type="presParOf" srcId="{667E7217-1334-4171-916E-88ED763C54A1}" destId="{0DE9E98D-2D3B-46AC-A519-0AC23FE8670C}" srcOrd="0" destOrd="0" presId="urn:microsoft.com/office/officeart/2009/3/layout/StepUpProcess"/>
    <dgm:cxn modelId="{2D3001B7-44FF-4CC6-9008-4D238BA778AB}" type="presParOf" srcId="{B72A9AD3-F567-4DA6-AD87-F8A7FEB37724}" destId="{09CE1F1B-707E-41D9-93FB-420F5826D07E}" srcOrd="2" destOrd="0" presId="urn:microsoft.com/office/officeart/2009/3/layout/StepUpProcess"/>
    <dgm:cxn modelId="{EEB38551-1FC3-466B-A92D-B70719382036}" type="presParOf" srcId="{09CE1F1B-707E-41D9-93FB-420F5826D07E}" destId="{8EB1EB06-7714-422A-B785-C29FCD5E0042}" srcOrd="0" destOrd="0" presId="urn:microsoft.com/office/officeart/2009/3/layout/StepUpProcess"/>
    <dgm:cxn modelId="{A7D2BA23-C709-41CB-B84C-B9A3CFD3BB7E}" type="presParOf" srcId="{09CE1F1B-707E-41D9-93FB-420F5826D07E}" destId="{D5ADB972-750F-4600-899A-10481C9061B3}" srcOrd="1" destOrd="0" presId="urn:microsoft.com/office/officeart/2009/3/layout/StepUpProcess"/>
    <dgm:cxn modelId="{D7034E57-0C5B-4247-9D0A-9292B2008A53}" type="presParOf" srcId="{09CE1F1B-707E-41D9-93FB-420F5826D07E}" destId="{45F629FE-09AF-4BCC-88F4-2B053E2BB8CB}" srcOrd="2" destOrd="0" presId="urn:microsoft.com/office/officeart/2009/3/layout/StepUpProcess"/>
    <dgm:cxn modelId="{00F6EB5B-11CF-4142-A3F6-E014CCDB73EE}" type="presParOf" srcId="{B72A9AD3-F567-4DA6-AD87-F8A7FEB37724}" destId="{CD858E1D-4BAB-418F-AA3F-51BC27A8AEBF}" srcOrd="3" destOrd="0" presId="urn:microsoft.com/office/officeart/2009/3/layout/StepUpProcess"/>
    <dgm:cxn modelId="{B9825C7C-3818-41D2-BDA9-907368B46804}" type="presParOf" srcId="{CD858E1D-4BAB-418F-AA3F-51BC27A8AEBF}" destId="{85DC32A0-1E2C-4F0D-85F4-E677CC422775}" srcOrd="0" destOrd="0" presId="urn:microsoft.com/office/officeart/2009/3/layout/StepUpProcess"/>
    <dgm:cxn modelId="{8F4ED154-5C6B-47E8-8A86-E317F569F09C}" type="presParOf" srcId="{B72A9AD3-F567-4DA6-AD87-F8A7FEB37724}" destId="{FE80855D-46B2-4C51-983F-6872CEF58BA6}" srcOrd="4" destOrd="0" presId="urn:microsoft.com/office/officeart/2009/3/layout/StepUpProcess"/>
    <dgm:cxn modelId="{17F54F4F-CC93-4ED5-B886-440BFAB58B43}" type="presParOf" srcId="{FE80855D-46B2-4C51-983F-6872CEF58BA6}" destId="{7C07AB15-112F-4328-8023-AFEEA2C2010A}" srcOrd="0" destOrd="0" presId="urn:microsoft.com/office/officeart/2009/3/layout/StepUpProcess"/>
    <dgm:cxn modelId="{D1D6D6A2-75BA-421D-BD6C-71CF0BE3A911}" type="presParOf" srcId="{FE80855D-46B2-4C51-983F-6872CEF58BA6}" destId="{396FF74C-AFAD-4039-9794-190ED9BCD9A6}" srcOrd="1" destOrd="0" presId="urn:microsoft.com/office/officeart/2009/3/layout/StepUpProcess"/>
    <dgm:cxn modelId="{123367C7-5BF8-445A-850B-F38D0C6B16DD}" type="presParOf" srcId="{FE80855D-46B2-4C51-983F-6872CEF58BA6}" destId="{344D6AD1-EAFC-4606-89AE-B615A3DEE794}" srcOrd="2" destOrd="0" presId="urn:microsoft.com/office/officeart/2009/3/layout/StepUpProcess"/>
    <dgm:cxn modelId="{0D990C65-67DA-4359-9A00-73BA38047E00}" type="presParOf" srcId="{B72A9AD3-F567-4DA6-AD87-F8A7FEB37724}" destId="{F3E9AFDF-9207-4E46-99A0-36F09B1799AA}" srcOrd="5" destOrd="0" presId="urn:microsoft.com/office/officeart/2009/3/layout/StepUpProcess"/>
    <dgm:cxn modelId="{AAE3D40C-8917-408C-A6AC-31A2BEDF8AE2}" type="presParOf" srcId="{F3E9AFDF-9207-4E46-99A0-36F09B1799AA}" destId="{C18B6E74-22D4-497E-BD48-75F0C4EC91EC}" srcOrd="0" destOrd="0" presId="urn:microsoft.com/office/officeart/2009/3/layout/StepUpProcess"/>
    <dgm:cxn modelId="{5BD3EF7C-10D1-48F8-94AC-CE6D98BB8E5B}" type="presParOf" srcId="{B72A9AD3-F567-4DA6-AD87-F8A7FEB37724}" destId="{657D6440-4709-4767-A696-1AF27D0716C1}" srcOrd="6" destOrd="0" presId="urn:microsoft.com/office/officeart/2009/3/layout/StepUpProcess"/>
    <dgm:cxn modelId="{6C224F9B-203C-4EE5-8E2F-724C0F471765}" type="presParOf" srcId="{657D6440-4709-4767-A696-1AF27D0716C1}" destId="{570F21A3-C56D-41B1-91A3-F2FD696208DA}" srcOrd="0" destOrd="0" presId="urn:microsoft.com/office/officeart/2009/3/layout/StepUpProcess"/>
    <dgm:cxn modelId="{1EB7E460-088F-45FF-BA2C-1F90CE7A3C16}" type="presParOf" srcId="{657D6440-4709-4767-A696-1AF27D0716C1}" destId="{8A0A1574-1DC3-4A4C-A5CC-02DCF54DC996}" srcOrd="1" destOrd="0" presId="urn:microsoft.com/office/officeart/2009/3/layout/StepUpProcess"/>
    <dgm:cxn modelId="{ED84F104-C6B8-4D86-99FE-51EA29D22A94}" type="presParOf" srcId="{657D6440-4709-4767-A696-1AF27D0716C1}" destId="{E196DC09-327C-41EA-B390-96C704952DB4}" srcOrd="2" destOrd="0" presId="urn:microsoft.com/office/officeart/2009/3/layout/StepUpProcess"/>
    <dgm:cxn modelId="{0293A550-E45E-4528-AF06-9A9AF066394D}" type="presParOf" srcId="{B72A9AD3-F567-4DA6-AD87-F8A7FEB37724}" destId="{2FF3FDE7-217E-443B-A315-F72F37510F45}" srcOrd="7" destOrd="0" presId="urn:microsoft.com/office/officeart/2009/3/layout/StepUpProcess"/>
    <dgm:cxn modelId="{8996441F-310A-4F20-B403-5E9BC4637D67}" type="presParOf" srcId="{2FF3FDE7-217E-443B-A315-F72F37510F45}" destId="{7FAF2247-6341-488C-A4D0-E470CFE92575}" srcOrd="0" destOrd="0" presId="urn:microsoft.com/office/officeart/2009/3/layout/StepUpProcess"/>
    <dgm:cxn modelId="{87E3D8B0-2311-43AE-88FB-DFE32251D0E5}" type="presParOf" srcId="{B72A9AD3-F567-4DA6-AD87-F8A7FEB37724}" destId="{B8736701-9F40-4598-B0A6-AE9D7C54DCC4}" srcOrd="8" destOrd="0" presId="urn:microsoft.com/office/officeart/2009/3/layout/StepUpProcess"/>
    <dgm:cxn modelId="{5B2ED19B-EDBC-40BB-BA3C-386BF898327C}" type="presParOf" srcId="{B8736701-9F40-4598-B0A6-AE9D7C54DCC4}" destId="{5FFA6FC6-22C5-4E51-AB53-8FA55FBF31EA}" srcOrd="0" destOrd="0" presId="urn:microsoft.com/office/officeart/2009/3/layout/StepUpProcess"/>
    <dgm:cxn modelId="{98FE093A-1EB6-4B19-9F35-E7B722C7918F}" type="presParOf" srcId="{B8736701-9F40-4598-B0A6-AE9D7C54DCC4}" destId="{77BC0C63-AA00-46C7-BE09-6E21917E3466}" srcOrd="1" destOrd="0" presId="urn:microsoft.com/office/officeart/2009/3/layout/StepUpProcess"/>
    <dgm:cxn modelId="{596603A9-A0DC-4664-BA37-EC81552415C7}" type="presParOf" srcId="{B8736701-9F40-4598-B0A6-AE9D7C54DCC4}" destId="{7130E9C2-B585-4296-9F23-F624D71B94B9}" srcOrd="2" destOrd="0" presId="urn:microsoft.com/office/officeart/2009/3/layout/StepUpProcess"/>
    <dgm:cxn modelId="{94D21A06-30AB-4AFE-97A8-F680B0FBB9B6}" type="presParOf" srcId="{B72A9AD3-F567-4DA6-AD87-F8A7FEB37724}" destId="{64D14F1A-9300-42E6-9147-2944D2EA135A}" srcOrd="9" destOrd="0" presId="urn:microsoft.com/office/officeart/2009/3/layout/StepUpProcess"/>
    <dgm:cxn modelId="{B7D6FA81-837F-4AAF-A2CD-A857F4BEA43B}" type="presParOf" srcId="{64D14F1A-9300-42E6-9147-2944D2EA135A}" destId="{47A4DC34-6D8B-4F07-918E-5533B017CAFF}" srcOrd="0" destOrd="0" presId="urn:microsoft.com/office/officeart/2009/3/layout/StepUpProcess"/>
    <dgm:cxn modelId="{54A55233-4C74-4E6F-A1D5-C26516B31497}" type="presParOf" srcId="{B72A9AD3-F567-4DA6-AD87-F8A7FEB37724}" destId="{D92F82A3-B2DE-4C2A-8FBD-B918C4CDAF01}" srcOrd="10" destOrd="0" presId="urn:microsoft.com/office/officeart/2009/3/layout/StepUpProcess"/>
    <dgm:cxn modelId="{57F56932-0DF7-458B-B2DA-B2CD8CCA301B}" type="presParOf" srcId="{D92F82A3-B2DE-4C2A-8FBD-B918C4CDAF01}" destId="{F4DC5A81-6148-400D-8F53-3587D69FA389}" srcOrd="0" destOrd="0" presId="urn:microsoft.com/office/officeart/2009/3/layout/StepUpProcess"/>
    <dgm:cxn modelId="{A13B3604-2974-4F6E-A557-F72AFD482E2B}" type="presParOf" srcId="{D92F82A3-B2DE-4C2A-8FBD-B918C4CDAF01}" destId="{F46D01CF-6581-4757-B8C8-574F52F2C5D3}" srcOrd="1" destOrd="0" presId="urn:microsoft.com/office/officeart/2009/3/layout/StepUpProcess"/>
    <dgm:cxn modelId="{5527FBA4-26C3-4269-B93B-49C2C58C0479}" type="presParOf" srcId="{D92F82A3-B2DE-4C2A-8FBD-B918C4CDAF01}" destId="{E24E34FC-7D1B-460E-86E0-C62254BA5CA6}" srcOrd="2" destOrd="0" presId="urn:microsoft.com/office/officeart/2009/3/layout/StepUpProcess"/>
    <dgm:cxn modelId="{C3269737-2B7E-45AA-AEE2-EBFF4CECDEFD}" type="presParOf" srcId="{B72A9AD3-F567-4DA6-AD87-F8A7FEB37724}" destId="{5F01DA06-4510-456B-A0E4-09CCFB6AF089}" srcOrd="11" destOrd="0" presId="urn:microsoft.com/office/officeart/2009/3/layout/StepUpProcess"/>
    <dgm:cxn modelId="{12D86A84-3A83-499C-8DDD-185C76270909}" type="presParOf" srcId="{5F01DA06-4510-456B-A0E4-09CCFB6AF089}" destId="{FCE2EF73-DB5F-4815-8496-C0D4E9D04AFB}" srcOrd="0" destOrd="0" presId="urn:microsoft.com/office/officeart/2009/3/layout/StepUpProcess"/>
    <dgm:cxn modelId="{5E7036C6-F7C1-4375-A29B-CE8A9C340F35}" type="presParOf" srcId="{B72A9AD3-F567-4DA6-AD87-F8A7FEB37724}" destId="{B5025BCB-13E0-4697-8A5A-7E0739A66A6B}" srcOrd="12" destOrd="0" presId="urn:microsoft.com/office/officeart/2009/3/layout/StepUpProcess"/>
    <dgm:cxn modelId="{C59D1379-EAF8-4892-B0EB-7222E6B284BC}" type="presParOf" srcId="{B5025BCB-13E0-4697-8A5A-7E0739A66A6B}" destId="{C828A976-B6A7-4C31-8FEA-1F52872EA1D1}" srcOrd="0" destOrd="0" presId="urn:microsoft.com/office/officeart/2009/3/layout/StepUpProcess"/>
    <dgm:cxn modelId="{54BA2E39-7E59-4581-BF2A-7C39683A5975}" type="presParOf" srcId="{B5025BCB-13E0-4697-8A5A-7E0739A66A6B}" destId="{B7B1D563-AB9B-4480-A6CD-C75D1E9991B6}" srcOrd="1" destOrd="0" presId="urn:microsoft.com/office/officeart/2009/3/layout/StepUpProcess"/>
    <dgm:cxn modelId="{475F0377-63DF-409D-8EAB-5AE1145F99A7}" type="presParOf" srcId="{B5025BCB-13E0-4697-8A5A-7E0739A66A6B}" destId="{0265CEB4-C920-46F1-81A8-6785ABB0DD65}" srcOrd="2" destOrd="0" presId="urn:microsoft.com/office/officeart/2009/3/layout/StepUpProcess"/>
    <dgm:cxn modelId="{0D512CAE-FDB9-492B-B253-A01334508A01}" type="presParOf" srcId="{B72A9AD3-F567-4DA6-AD87-F8A7FEB37724}" destId="{0BC46912-A415-4D86-8728-9A938BC74EA7}" srcOrd="13" destOrd="0" presId="urn:microsoft.com/office/officeart/2009/3/layout/StepUpProcess"/>
    <dgm:cxn modelId="{B8FF58E6-18D7-4019-9941-0445D96E4FF3}" type="presParOf" srcId="{0BC46912-A415-4D86-8728-9A938BC74EA7}" destId="{E61C3617-0066-4C23-AC4D-37ABD1FA0801}" srcOrd="0" destOrd="0" presId="urn:microsoft.com/office/officeart/2009/3/layout/StepUpProcess"/>
    <dgm:cxn modelId="{52847CF4-1799-496E-88A1-9A4BD1F1D5F7}" type="presParOf" srcId="{B72A9AD3-F567-4DA6-AD87-F8A7FEB37724}" destId="{E3B64E33-8439-4A71-9060-B9FCF0538425}" srcOrd="14" destOrd="0" presId="urn:microsoft.com/office/officeart/2009/3/layout/StepUpProcess"/>
    <dgm:cxn modelId="{450EACEF-8197-4C1E-8457-64DA14DEBFEF}" type="presParOf" srcId="{E3B64E33-8439-4A71-9060-B9FCF0538425}" destId="{4A271A4C-B353-408F-8865-F947BD579925}" srcOrd="0" destOrd="0" presId="urn:microsoft.com/office/officeart/2009/3/layout/StepUpProcess"/>
    <dgm:cxn modelId="{9F5D4849-9048-4A63-BEDE-850A556AD384}" type="presParOf" srcId="{E3B64E33-8439-4A71-9060-B9FCF0538425}" destId="{339C4FEE-D8BC-4B29-B897-34DD34D7301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A408611-2A6F-4196-AC77-9FEA2AC9E8B7}" type="doc">
      <dgm:prSet loTypeId="urn:microsoft.com/office/officeart/2005/8/layout/defaul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161F6992-3674-4134-93B8-98B339225D49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資料處理科</a:t>
          </a:r>
        </a:p>
      </dgm:t>
    </dgm:pt>
    <dgm:pt modelId="{DE2A47EA-10FE-47B8-A22F-87EC55DD83E9}" type="parTrans" cxnId="{079C1CAD-9182-4C89-B465-FBC9FBD663F6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03578A-801B-4436-888C-66A34EB99057}" type="sibTrans" cxnId="{079C1CAD-9182-4C89-B465-FBC9FBD663F6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A1B9CD-833B-48E4-B7E5-1A8C485162D5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商業經營科</a:t>
          </a:r>
        </a:p>
      </dgm:t>
    </dgm:pt>
    <dgm:pt modelId="{849A6087-4689-4057-B501-3E5779DA2518}" type="parTrans" cxnId="{67D8AA1B-3234-49EC-AF05-52277123E269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FC443B-8AF4-41E3-B774-4A050964D211}" type="sibTrans" cxnId="{67D8AA1B-3234-49EC-AF05-52277123E269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15D771-98D8-4EA2-8FE4-AE99DFBB1399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國際貿易科</a:t>
          </a:r>
        </a:p>
      </dgm:t>
    </dgm:pt>
    <dgm:pt modelId="{52BFFB20-74C6-47D0-99B9-273C824893EB}" type="parTrans" cxnId="{4A996A26-936E-4F36-883E-FD8EA4E8C5A9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6AFEB8-95F9-4244-8B48-8873B4FBD00D}" type="sibTrans" cxnId="{4A996A26-936E-4F36-883E-FD8EA4E8C5A9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658C5D-3E8B-4C05-A434-6A0656E6CEED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會計事務科</a:t>
          </a:r>
        </a:p>
      </dgm:t>
    </dgm:pt>
    <dgm:pt modelId="{8763EEC3-7EED-4A0C-A0FF-B0E7B757F025}" type="parTrans" cxnId="{225B36E9-C698-4DC5-8226-4300600264E7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01A27E-C4AE-45B3-9DCD-CAB5BF1C1F49}" type="sibTrans" cxnId="{225B36E9-C698-4DC5-8226-4300600264E7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F827B1-6E80-4DE4-8E19-A1546C6A01D6}">
      <dgm:prSet custT="1"/>
      <dgm:spPr/>
      <dgm:t>
        <a:bodyPr/>
        <a:lstStyle/>
        <a:p>
          <a:r>
            <a:rPr lang="zh-TW" altLang="en-US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文書事務科</a:t>
          </a:r>
        </a:p>
      </dgm:t>
    </dgm:pt>
    <dgm:pt modelId="{ED48FBAB-BADD-43CE-88D7-C6084282E21F}" type="parTrans" cxnId="{D4DE8199-6E4C-4CEB-96C2-1E6BF9B933A2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731588-1FEA-4D1B-A423-2A121A2F640A}" type="sibTrans" cxnId="{D4DE8199-6E4C-4CEB-96C2-1E6BF9B933A2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6E0950-2546-4767-BD0A-FB535137C7BE}">
      <dgm:prSet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不動產事務科</a:t>
          </a:r>
        </a:p>
      </dgm:t>
    </dgm:pt>
    <dgm:pt modelId="{3B66436B-C66E-4A1A-AC2B-BAD0D93CCBC0}" type="parTrans" cxnId="{7B58D1B4-605F-4C98-B5E1-13E1F0322F66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0C5D52-30DE-4CCA-86E1-2B9D63B93A85}" type="sibTrans" cxnId="{7B58D1B4-605F-4C98-B5E1-13E1F0322F66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982946-A244-4888-B8A1-E56A7AF9ED19}">
      <dgm:prSet custT="1"/>
      <dgm:spPr/>
      <dgm:t>
        <a:bodyPr/>
        <a:lstStyle/>
        <a:p>
          <a:r>
            <a: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電子商務科</a:t>
          </a:r>
        </a:p>
      </dgm:t>
    </dgm:pt>
    <dgm:pt modelId="{EC529848-AC6A-4566-8490-BBEA1651D362}" type="parTrans" cxnId="{DFD5DE52-2EDA-485C-AF8B-27BABCB4C547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E72638-5B69-46BD-98C4-67655E2E7A3E}" type="sibTrans" cxnId="{DFD5DE52-2EDA-485C-AF8B-27BABCB4C547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480E50-D168-41B3-9B5A-944A56B68424}">
      <dgm:prSet custT="1"/>
      <dgm:spPr/>
      <dgm:t>
        <a:bodyPr/>
        <a:lstStyle/>
        <a:p>
          <a:r>
            <a:rPr lang="zh-TW" altLang="en-US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流通管理科</a:t>
          </a:r>
        </a:p>
      </dgm:t>
    </dgm:pt>
    <dgm:pt modelId="{DC4B7681-94D6-4D19-82AB-698AE171724E}" type="parTrans" cxnId="{77C7CE85-DC29-4A1F-9AA0-36DDB17BD8AB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8EFD09-2F88-42FE-9EE6-8A4EFC79FC53}" type="sibTrans" cxnId="{77C7CE85-DC29-4A1F-9AA0-36DDB17BD8AB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B06615-BD0C-4050-933D-B441C2D2718F}">
      <dgm:prSet custT="1"/>
      <dgm:spPr/>
      <dgm:t>
        <a:bodyPr/>
        <a:lstStyle/>
        <a:p>
          <a:r>
            <a:rPr lang="zh-TW" altLang="en-US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農產行銷科</a:t>
          </a:r>
        </a:p>
      </dgm:t>
    </dgm:pt>
    <dgm:pt modelId="{28502DFD-6F02-437D-8DFC-F5C8A57D5B13}" type="parTrans" cxnId="{4C38D13A-CF7E-444F-8604-877244198343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6BD84E-1CDC-4C4B-9524-DC7D8F849FB8}" type="sibTrans" cxnId="{4C38D13A-CF7E-444F-8604-877244198343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B17855-BBF6-481F-B631-0987A3355EFD}">
      <dgm:prSet custT="1"/>
      <dgm:spPr/>
      <dgm:t>
        <a:bodyPr/>
        <a:lstStyle/>
        <a:p>
          <a:r>
            <a:rPr lang="zh-TW" altLang="en-US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水產經營科</a:t>
          </a:r>
        </a:p>
      </dgm:t>
    </dgm:pt>
    <dgm:pt modelId="{CAC85AB0-4ECB-4EB2-8C81-D8F865790106}" type="parTrans" cxnId="{6A062664-4816-4748-82EA-0D1CC0634148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6A597F-C3B9-4797-83F6-95554343D875}" type="sibTrans" cxnId="{6A062664-4816-4748-82EA-0D1CC0634148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3F13A1-6D29-41C2-BB34-4B568705248F}">
      <dgm:prSet custT="1"/>
      <dgm:spPr/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航運管理科</a:t>
          </a:r>
        </a:p>
      </dgm:t>
    </dgm:pt>
    <dgm:pt modelId="{7E58A346-525F-4972-965A-AF7C5FD0D3A5}" type="parTrans" cxnId="{0B549D23-1122-42C0-935F-261EF45279CD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40B181-BF0A-46ED-B2F6-66F0ED6C3E1F}" type="sibTrans" cxnId="{0B549D23-1122-42C0-935F-261EF45279CD}">
      <dgm:prSet/>
      <dgm:spPr/>
      <dgm:t>
        <a:bodyPr/>
        <a:lstStyle/>
        <a:p>
          <a:endParaRPr lang="zh-TW" altLang="en-US" sz="14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7A7968-B296-42E7-827A-992A26A9C191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多媒體事務科</a:t>
          </a:r>
        </a:p>
      </dgm:t>
    </dgm:pt>
    <dgm:pt modelId="{2C6983EF-D6A8-490C-BDDF-E4C585792800}" type="parTrans" cxnId="{D1146E60-FCA0-4A0A-A5FE-114FB0AFC0BF}">
      <dgm:prSet/>
      <dgm:spPr/>
      <dgm:t>
        <a:bodyPr/>
        <a:lstStyle/>
        <a:p>
          <a:endParaRPr lang="zh-TW" altLang="en-US" sz="2000">
            <a:solidFill>
              <a:schemeClr val="tx1"/>
            </a:solidFill>
          </a:endParaRPr>
        </a:p>
      </dgm:t>
    </dgm:pt>
    <dgm:pt modelId="{441EE784-C6A5-469C-A88A-14C9FCD1B3AC}" type="sibTrans" cxnId="{D1146E60-FCA0-4A0A-A5FE-114FB0AFC0BF}">
      <dgm:prSet/>
      <dgm:spPr/>
      <dgm:t>
        <a:bodyPr/>
        <a:lstStyle/>
        <a:p>
          <a:endParaRPr lang="zh-TW" altLang="en-US" sz="2000">
            <a:solidFill>
              <a:schemeClr val="tx1"/>
            </a:solidFill>
          </a:endParaRPr>
        </a:p>
      </dgm:t>
    </dgm:pt>
    <dgm:pt modelId="{C724B850-1139-45D9-AF0C-094DC359D0DC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銷售事務科</a:t>
          </a:r>
          <a:r>
            <a: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4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EC2D7B-8346-4D49-BAEF-C8D1B9FF253B}" type="parTrans" cxnId="{64873043-A095-4C34-B7C9-F25F10CA6D9E}">
      <dgm:prSet/>
      <dgm:spPr/>
      <dgm:t>
        <a:bodyPr/>
        <a:lstStyle/>
        <a:p>
          <a:endParaRPr lang="zh-TW" altLang="en-US"/>
        </a:p>
      </dgm:t>
    </dgm:pt>
    <dgm:pt modelId="{5FE42C80-FCA1-4167-8BBA-16A61AA04CA1}" type="sibTrans" cxnId="{64873043-A095-4C34-B7C9-F25F10CA6D9E}">
      <dgm:prSet/>
      <dgm:spPr/>
      <dgm:t>
        <a:bodyPr/>
        <a:lstStyle/>
        <a:p>
          <a:endParaRPr lang="zh-TW" altLang="en-US"/>
        </a:p>
      </dgm:t>
    </dgm:pt>
    <dgm:pt modelId="{DD163E1C-FC34-4475-972F-75418D9BDF3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多媒體技術科</a:t>
          </a:r>
          <a:r>
            <a: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FBA49B-A578-425E-AA31-6BD7382F9C47}" type="parTrans" cxnId="{2B1316B3-5046-4B89-BB4A-75EA461E9370}">
      <dgm:prSet/>
      <dgm:spPr/>
      <dgm:t>
        <a:bodyPr/>
        <a:lstStyle/>
        <a:p>
          <a:endParaRPr lang="zh-TW" altLang="en-US"/>
        </a:p>
      </dgm:t>
    </dgm:pt>
    <dgm:pt modelId="{61FA3A83-918D-4661-8C78-60C6B0EEB832}" type="sibTrans" cxnId="{2B1316B3-5046-4B89-BB4A-75EA461E9370}">
      <dgm:prSet/>
      <dgm:spPr/>
      <dgm:t>
        <a:bodyPr/>
        <a:lstStyle/>
        <a:p>
          <a:endParaRPr lang="zh-TW" altLang="en-US"/>
        </a:p>
      </dgm:t>
    </dgm:pt>
    <dgm:pt modelId="{79712C26-C29A-4752-914B-7EAEA335B253}" type="pres">
      <dgm:prSet presAssocID="{7A408611-2A6F-4196-AC77-9FEA2AC9E8B7}" presName="diagram" presStyleCnt="0">
        <dgm:presLayoutVars>
          <dgm:dir/>
          <dgm:resizeHandles val="exact"/>
        </dgm:presLayoutVars>
      </dgm:prSet>
      <dgm:spPr/>
    </dgm:pt>
    <dgm:pt modelId="{29E8D6C8-754B-4C79-9303-E8B882CEFB0F}" type="pres">
      <dgm:prSet presAssocID="{161F6992-3674-4134-93B8-98B339225D49}" presName="node" presStyleLbl="node1" presStyleIdx="0" presStyleCnt="14">
        <dgm:presLayoutVars>
          <dgm:bulletEnabled val="1"/>
        </dgm:presLayoutVars>
      </dgm:prSet>
      <dgm:spPr/>
    </dgm:pt>
    <dgm:pt modelId="{8A2B3C64-84B8-434F-A782-FE117BC8DF16}" type="pres">
      <dgm:prSet presAssocID="{3803578A-801B-4436-888C-66A34EB99057}" presName="sibTrans" presStyleCnt="0"/>
      <dgm:spPr/>
    </dgm:pt>
    <dgm:pt modelId="{A37FB24C-7923-4AB5-8ABA-F8D6A3368F83}" type="pres">
      <dgm:prSet presAssocID="{C97A7968-B296-42E7-827A-992A26A9C191}" presName="node" presStyleLbl="node1" presStyleIdx="1" presStyleCnt="14">
        <dgm:presLayoutVars>
          <dgm:bulletEnabled val="1"/>
        </dgm:presLayoutVars>
      </dgm:prSet>
      <dgm:spPr/>
    </dgm:pt>
    <dgm:pt modelId="{79428013-8BC9-4535-AC9D-036522731AD5}" type="pres">
      <dgm:prSet presAssocID="{441EE784-C6A5-469C-A88A-14C9FCD1B3AC}" presName="sibTrans" presStyleCnt="0"/>
      <dgm:spPr/>
    </dgm:pt>
    <dgm:pt modelId="{85F4A7BD-3246-4A66-9CB0-2E548E6B1224}" type="pres">
      <dgm:prSet presAssocID="{95A1B9CD-833B-48E4-B7E5-1A8C485162D5}" presName="node" presStyleLbl="node1" presStyleIdx="2" presStyleCnt="14">
        <dgm:presLayoutVars>
          <dgm:bulletEnabled val="1"/>
        </dgm:presLayoutVars>
      </dgm:prSet>
      <dgm:spPr/>
    </dgm:pt>
    <dgm:pt modelId="{4C124881-436E-4E78-B8F5-2818A02D5C1F}" type="pres">
      <dgm:prSet presAssocID="{D8FC443B-8AF4-41E3-B774-4A050964D211}" presName="sibTrans" presStyleCnt="0"/>
      <dgm:spPr/>
    </dgm:pt>
    <dgm:pt modelId="{A51CE11D-B55C-41F9-B583-0B72B396857B}" type="pres">
      <dgm:prSet presAssocID="{2C15D771-98D8-4EA2-8FE4-AE99DFBB1399}" presName="node" presStyleLbl="node1" presStyleIdx="3" presStyleCnt="14">
        <dgm:presLayoutVars>
          <dgm:bulletEnabled val="1"/>
        </dgm:presLayoutVars>
      </dgm:prSet>
      <dgm:spPr/>
    </dgm:pt>
    <dgm:pt modelId="{5A885C67-E5DD-4338-BC7E-D5217C71CE9C}" type="pres">
      <dgm:prSet presAssocID="{AD6AFEB8-95F9-4244-8B48-8873B4FBD00D}" presName="sibTrans" presStyleCnt="0"/>
      <dgm:spPr/>
    </dgm:pt>
    <dgm:pt modelId="{5B7F9F79-5DC7-4D15-8876-20C595E3A94B}" type="pres">
      <dgm:prSet presAssocID="{AA658C5D-3E8B-4C05-A434-6A0656E6CEED}" presName="node" presStyleLbl="node1" presStyleIdx="4" presStyleCnt="14">
        <dgm:presLayoutVars>
          <dgm:bulletEnabled val="1"/>
        </dgm:presLayoutVars>
      </dgm:prSet>
      <dgm:spPr/>
    </dgm:pt>
    <dgm:pt modelId="{63FFD3BC-9D18-4DE1-A3CB-B931DA315CB2}" type="pres">
      <dgm:prSet presAssocID="{0B01A27E-C4AE-45B3-9DCD-CAB5BF1C1F49}" presName="sibTrans" presStyleCnt="0"/>
      <dgm:spPr/>
    </dgm:pt>
    <dgm:pt modelId="{586CD64C-BF41-40EE-BA7F-483C693179E7}" type="pres">
      <dgm:prSet presAssocID="{72F827B1-6E80-4DE4-8E19-A1546C6A01D6}" presName="node" presStyleLbl="node1" presStyleIdx="5" presStyleCnt="14">
        <dgm:presLayoutVars>
          <dgm:bulletEnabled val="1"/>
        </dgm:presLayoutVars>
      </dgm:prSet>
      <dgm:spPr/>
    </dgm:pt>
    <dgm:pt modelId="{F247FA05-1505-4EA1-9D7A-35A7AA222A1E}" type="pres">
      <dgm:prSet presAssocID="{A1731588-1FEA-4D1B-A423-2A121A2F640A}" presName="sibTrans" presStyleCnt="0"/>
      <dgm:spPr/>
    </dgm:pt>
    <dgm:pt modelId="{1D36D502-CB6C-4BB6-B8E0-24BA1DB6AF44}" type="pres">
      <dgm:prSet presAssocID="{846E0950-2546-4767-BD0A-FB535137C7BE}" presName="node" presStyleLbl="node1" presStyleIdx="6" presStyleCnt="14">
        <dgm:presLayoutVars>
          <dgm:bulletEnabled val="1"/>
        </dgm:presLayoutVars>
      </dgm:prSet>
      <dgm:spPr/>
    </dgm:pt>
    <dgm:pt modelId="{6A282724-E031-4661-A217-EFA3B9DC26C9}" type="pres">
      <dgm:prSet presAssocID="{3A0C5D52-30DE-4CCA-86E1-2B9D63B93A85}" presName="sibTrans" presStyleCnt="0"/>
      <dgm:spPr/>
    </dgm:pt>
    <dgm:pt modelId="{603DC97E-09D6-4B7C-A690-D6CFDA2E7ECA}" type="pres">
      <dgm:prSet presAssocID="{A3982946-A244-4888-B8A1-E56A7AF9ED19}" presName="node" presStyleLbl="node1" presStyleIdx="7" presStyleCnt="14">
        <dgm:presLayoutVars>
          <dgm:bulletEnabled val="1"/>
        </dgm:presLayoutVars>
      </dgm:prSet>
      <dgm:spPr/>
    </dgm:pt>
    <dgm:pt modelId="{359C362E-2A4E-43DA-A585-97F6B4B4AD59}" type="pres">
      <dgm:prSet presAssocID="{6EE72638-5B69-46BD-98C4-67655E2E7A3E}" presName="sibTrans" presStyleCnt="0"/>
      <dgm:spPr/>
    </dgm:pt>
    <dgm:pt modelId="{C3C45223-8F5B-4105-9349-420C426B5597}" type="pres">
      <dgm:prSet presAssocID="{70480E50-D168-41B3-9B5A-944A56B68424}" presName="node" presStyleLbl="node1" presStyleIdx="8" presStyleCnt="14">
        <dgm:presLayoutVars>
          <dgm:bulletEnabled val="1"/>
        </dgm:presLayoutVars>
      </dgm:prSet>
      <dgm:spPr/>
    </dgm:pt>
    <dgm:pt modelId="{EA5EC352-2F2D-4A29-A4E8-5203A013E8BF}" type="pres">
      <dgm:prSet presAssocID="{128EFD09-2F88-42FE-9EE6-8A4EFC79FC53}" presName="sibTrans" presStyleCnt="0"/>
      <dgm:spPr/>
    </dgm:pt>
    <dgm:pt modelId="{4A350A3A-F30D-42A8-96A9-8A4E8CCC14CA}" type="pres">
      <dgm:prSet presAssocID="{FAB06615-BD0C-4050-933D-B441C2D2718F}" presName="node" presStyleLbl="node1" presStyleIdx="9" presStyleCnt="14">
        <dgm:presLayoutVars>
          <dgm:bulletEnabled val="1"/>
        </dgm:presLayoutVars>
      </dgm:prSet>
      <dgm:spPr/>
    </dgm:pt>
    <dgm:pt modelId="{433D4AC0-AB18-44C6-AA3F-D88E45ED65CD}" type="pres">
      <dgm:prSet presAssocID="{A46BD84E-1CDC-4C4B-9524-DC7D8F849FB8}" presName="sibTrans" presStyleCnt="0"/>
      <dgm:spPr/>
    </dgm:pt>
    <dgm:pt modelId="{28220395-C1F5-418C-92CE-B2D4493D943D}" type="pres">
      <dgm:prSet presAssocID="{D6B17855-BBF6-481F-B631-0987A3355EFD}" presName="node" presStyleLbl="node1" presStyleIdx="10" presStyleCnt="14">
        <dgm:presLayoutVars>
          <dgm:bulletEnabled val="1"/>
        </dgm:presLayoutVars>
      </dgm:prSet>
      <dgm:spPr/>
    </dgm:pt>
    <dgm:pt modelId="{0EA22EB6-9F1E-4CA7-8B39-84E6E86670B2}" type="pres">
      <dgm:prSet presAssocID="{E76A597F-C3B9-4797-83F6-95554343D875}" presName="sibTrans" presStyleCnt="0"/>
      <dgm:spPr/>
    </dgm:pt>
    <dgm:pt modelId="{C6F00868-2A5A-4E83-9917-0321986FF854}" type="pres">
      <dgm:prSet presAssocID="{913F13A1-6D29-41C2-BB34-4B568705248F}" presName="node" presStyleLbl="node1" presStyleIdx="11" presStyleCnt="14">
        <dgm:presLayoutVars>
          <dgm:bulletEnabled val="1"/>
        </dgm:presLayoutVars>
      </dgm:prSet>
      <dgm:spPr/>
    </dgm:pt>
    <dgm:pt modelId="{7262F353-975E-4276-B990-4D3DD2F65880}" type="pres">
      <dgm:prSet presAssocID="{9D40B181-BF0A-46ED-B2F6-66F0ED6C3E1F}" presName="sibTrans" presStyleCnt="0"/>
      <dgm:spPr/>
    </dgm:pt>
    <dgm:pt modelId="{E50D0AB3-1209-4DB7-91D9-4B19262FED82}" type="pres">
      <dgm:prSet presAssocID="{C724B850-1139-45D9-AF0C-094DC359D0DC}" presName="node" presStyleLbl="node1" presStyleIdx="12" presStyleCnt="14">
        <dgm:presLayoutVars>
          <dgm:bulletEnabled val="1"/>
        </dgm:presLayoutVars>
      </dgm:prSet>
      <dgm:spPr/>
    </dgm:pt>
    <dgm:pt modelId="{F785CFB1-39FE-49D8-B9DE-CF69D616F30E}" type="pres">
      <dgm:prSet presAssocID="{5FE42C80-FCA1-4167-8BBA-16A61AA04CA1}" presName="sibTrans" presStyleCnt="0"/>
      <dgm:spPr/>
    </dgm:pt>
    <dgm:pt modelId="{26B72055-49A8-4165-83FB-0FB8B3D34F51}" type="pres">
      <dgm:prSet presAssocID="{DD163E1C-FC34-4475-972F-75418D9BDF31}" presName="node" presStyleLbl="node1" presStyleIdx="13" presStyleCnt="14">
        <dgm:presLayoutVars>
          <dgm:bulletEnabled val="1"/>
        </dgm:presLayoutVars>
      </dgm:prSet>
      <dgm:spPr/>
    </dgm:pt>
  </dgm:ptLst>
  <dgm:cxnLst>
    <dgm:cxn modelId="{67D8AA1B-3234-49EC-AF05-52277123E269}" srcId="{7A408611-2A6F-4196-AC77-9FEA2AC9E8B7}" destId="{95A1B9CD-833B-48E4-B7E5-1A8C485162D5}" srcOrd="2" destOrd="0" parTransId="{849A6087-4689-4057-B501-3E5779DA2518}" sibTransId="{D8FC443B-8AF4-41E3-B774-4A050964D211}"/>
    <dgm:cxn modelId="{0B549D23-1122-42C0-935F-261EF45279CD}" srcId="{7A408611-2A6F-4196-AC77-9FEA2AC9E8B7}" destId="{913F13A1-6D29-41C2-BB34-4B568705248F}" srcOrd="11" destOrd="0" parTransId="{7E58A346-525F-4972-965A-AF7C5FD0D3A5}" sibTransId="{9D40B181-BF0A-46ED-B2F6-66F0ED6C3E1F}"/>
    <dgm:cxn modelId="{4A996A26-936E-4F36-883E-FD8EA4E8C5A9}" srcId="{7A408611-2A6F-4196-AC77-9FEA2AC9E8B7}" destId="{2C15D771-98D8-4EA2-8FE4-AE99DFBB1399}" srcOrd="3" destOrd="0" parTransId="{52BFFB20-74C6-47D0-99B9-273C824893EB}" sibTransId="{AD6AFEB8-95F9-4244-8B48-8873B4FBD00D}"/>
    <dgm:cxn modelId="{E2700A36-C89A-4460-BC45-7B7261C284EB}" type="presOf" srcId="{A3982946-A244-4888-B8A1-E56A7AF9ED19}" destId="{603DC97E-09D6-4B7C-A690-D6CFDA2E7ECA}" srcOrd="0" destOrd="0" presId="urn:microsoft.com/office/officeart/2005/8/layout/default"/>
    <dgm:cxn modelId="{4C38D13A-CF7E-444F-8604-877244198343}" srcId="{7A408611-2A6F-4196-AC77-9FEA2AC9E8B7}" destId="{FAB06615-BD0C-4050-933D-B441C2D2718F}" srcOrd="9" destOrd="0" parTransId="{28502DFD-6F02-437D-8DFC-F5C8A57D5B13}" sibTransId="{A46BD84E-1CDC-4C4B-9524-DC7D8F849FB8}"/>
    <dgm:cxn modelId="{C2F0C13E-B9BF-492B-AA30-B16784648E3F}" type="presOf" srcId="{D6B17855-BBF6-481F-B631-0987A3355EFD}" destId="{28220395-C1F5-418C-92CE-B2D4493D943D}" srcOrd="0" destOrd="0" presId="urn:microsoft.com/office/officeart/2005/8/layout/default"/>
    <dgm:cxn modelId="{D1146E60-FCA0-4A0A-A5FE-114FB0AFC0BF}" srcId="{7A408611-2A6F-4196-AC77-9FEA2AC9E8B7}" destId="{C97A7968-B296-42E7-827A-992A26A9C191}" srcOrd="1" destOrd="0" parTransId="{2C6983EF-D6A8-490C-BDDF-E4C585792800}" sibTransId="{441EE784-C6A5-469C-A88A-14C9FCD1B3AC}"/>
    <dgm:cxn modelId="{09348142-48AC-4B3E-BD5E-3B145257C52A}" type="presOf" srcId="{95A1B9CD-833B-48E4-B7E5-1A8C485162D5}" destId="{85F4A7BD-3246-4A66-9CB0-2E548E6B1224}" srcOrd="0" destOrd="0" presId="urn:microsoft.com/office/officeart/2005/8/layout/default"/>
    <dgm:cxn modelId="{64873043-A095-4C34-B7C9-F25F10CA6D9E}" srcId="{7A408611-2A6F-4196-AC77-9FEA2AC9E8B7}" destId="{C724B850-1139-45D9-AF0C-094DC359D0DC}" srcOrd="12" destOrd="0" parTransId="{C8EC2D7B-8346-4D49-BAEF-C8D1B9FF253B}" sibTransId="{5FE42C80-FCA1-4167-8BBA-16A61AA04CA1}"/>
    <dgm:cxn modelId="{6A062664-4816-4748-82EA-0D1CC0634148}" srcId="{7A408611-2A6F-4196-AC77-9FEA2AC9E8B7}" destId="{D6B17855-BBF6-481F-B631-0987A3355EFD}" srcOrd="10" destOrd="0" parTransId="{CAC85AB0-4ECB-4EB2-8C81-D8F865790106}" sibTransId="{E76A597F-C3B9-4797-83F6-95554343D875}"/>
    <dgm:cxn modelId="{DFD5DE52-2EDA-485C-AF8B-27BABCB4C547}" srcId="{7A408611-2A6F-4196-AC77-9FEA2AC9E8B7}" destId="{A3982946-A244-4888-B8A1-E56A7AF9ED19}" srcOrd="7" destOrd="0" parTransId="{EC529848-AC6A-4566-8490-BBEA1651D362}" sibTransId="{6EE72638-5B69-46BD-98C4-67655E2E7A3E}"/>
    <dgm:cxn modelId="{43F72678-D67A-48F8-B648-00A0E1B6BE67}" type="presOf" srcId="{70480E50-D168-41B3-9B5A-944A56B68424}" destId="{C3C45223-8F5B-4105-9349-420C426B5597}" srcOrd="0" destOrd="0" presId="urn:microsoft.com/office/officeart/2005/8/layout/default"/>
    <dgm:cxn modelId="{77C7CE85-DC29-4A1F-9AA0-36DDB17BD8AB}" srcId="{7A408611-2A6F-4196-AC77-9FEA2AC9E8B7}" destId="{70480E50-D168-41B3-9B5A-944A56B68424}" srcOrd="8" destOrd="0" parTransId="{DC4B7681-94D6-4D19-82AB-698AE171724E}" sibTransId="{128EFD09-2F88-42FE-9EE6-8A4EFC79FC53}"/>
    <dgm:cxn modelId="{12776087-4200-42FF-BEDD-FB6CAB558C5D}" type="presOf" srcId="{7A408611-2A6F-4196-AC77-9FEA2AC9E8B7}" destId="{79712C26-C29A-4752-914B-7EAEA335B253}" srcOrd="0" destOrd="0" presId="urn:microsoft.com/office/officeart/2005/8/layout/default"/>
    <dgm:cxn modelId="{6690B78F-DC73-4A94-9FF7-685B8BD75996}" type="presOf" srcId="{C724B850-1139-45D9-AF0C-094DC359D0DC}" destId="{E50D0AB3-1209-4DB7-91D9-4B19262FED82}" srcOrd="0" destOrd="0" presId="urn:microsoft.com/office/officeart/2005/8/layout/default"/>
    <dgm:cxn modelId="{1E2B1D95-A3C9-46DB-BF48-9EE87A7610ED}" type="presOf" srcId="{846E0950-2546-4767-BD0A-FB535137C7BE}" destId="{1D36D502-CB6C-4BB6-B8E0-24BA1DB6AF44}" srcOrd="0" destOrd="0" presId="urn:microsoft.com/office/officeart/2005/8/layout/default"/>
    <dgm:cxn modelId="{D4DE8199-6E4C-4CEB-96C2-1E6BF9B933A2}" srcId="{7A408611-2A6F-4196-AC77-9FEA2AC9E8B7}" destId="{72F827B1-6E80-4DE4-8E19-A1546C6A01D6}" srcOrd="5" destOrd="0" parTransId="{ED48FBAB-BADD-43CE-88D7-C6084282E21F}" sibTransId="{A1731588-1FEA-4D1B-A423-2A121A2F640A}"/>
    <dgm:cxn modelId="{3058F0A4-1C3B-4CF3-B563-B7CFC7626692}" type="presOf" srcId="{913F13A1-6D29-41C2-BB34-4B568705248F}" destId="{C6F00868-2A5A-4E83-9917-0321986FF854}" srcOrd="0" destOrd="0" presId="urn:microsoft.com/office/officeart/2005/8/layout/default"/>
    <dgm:cxn modelId="{BC2FB5AA-E626-4D21-B526-7D314B9AB1BB}" type="presOf" srcId="{2C15D771-98D8-4EA2-8FE4-AE99DFBB1399}" destId="{A51CE11D-B55C-41F9-B583-0B72B396857B}" srcOrd="0" destOrd="0" presId="urn:microsoft.com/office/officeart/2005/8/layout/default"/>
    <dgm:cxn modelId="{079C1CAD-9182-4C89-B465-FBC9FBD663F6}" srcId="{7A408611-2A6F-4196-AC77-9FEA2AC9E8B7}" destId="{161F6992-3674-4134-93B8-98B339225D49}" srcOrd="0" destOrd="0" parTransId="{DE2A47EA-10FE-47B8-A22F-87EC55DD83E9}" sibTransId="{3803578A-801B-4436-888C-66A34EB99057}"/>
    <dgm:cxn modelId="{2B1316B3-5046-4B89-BB4A-75EA461E9370}" srcId="{7A408611-2A6F-4196-AC77-9FEA2AC9E8B7}" destId="{DD163E1C-FC34-4475-972F-75418D9BDF31}" srcOrd="13" destOrd="0" parTransId="{3DFBA49B-A578-425E-AA31-6BD7382F9C47}" sibTransId="{61FA3A83-918D-4661-8C78-60C6B0EEB832}"/>
    <dgm:cxn modelId="{7B58D1B4-605F-4C98-B5E1-13E1F0322F66}" srcId="{7A408611-2A6F-4196-AC77-9FEA2AC9E8B7}" destId="{846E0950-2546-4767-BD0A-FB535137C7BE}" srcOrd="6" destOrd="0" parTransId="{3B66436B-C66E-4A1A-AC2B-BAD0D93CCBC0}" sibTransId="{3A0C5D52-30DE-4CCA-86E1-2B9D63B93A85}"/>
    <dgm:cxn modelId="{6DA7FEBF-8CFF-4B05-B1B4-FBF1B67A81AF}" type="presOf" srcId="{C97A7968-B296-42E7-827A-992A26A9C191}" destId="{A37FB24C-7923-4AB5-8ABA-F8D6A3368F83}" srcOrd="0" destOrd="0" presId="urn:microsoft.com/office/officeart/2005/8/layout/default"/>
    <dgm:cxn modelId="{1A62A1CE-7896-44C3-AA92-76768DDB0A2D}" type="presOf" srcId="{DD163E1C-FC34-4475-972F-75418D9BDF31}" destId="{26B72055-49A8-4165-83FB-0FB8B3D34F51}" srcOrd="0" destOrd="0" presId="urn:microsoft.com/office/officeart/2005/8/layout/default"/>
    <dgm:cxn modelId="{DD7DD7DC-E9C1-4E4A-96E3-38CF0C810DFF}" type="presOf" srcId="{161F6992-3674-4134-93B8-98B339225D49}" destId="{29E8D6C8-754B-4C79-9303-E8B882CEFB0F}" srcOrd="0" destOrd="0" presId="urn:microsoft.com/office/officeart/2005/8/layout/default"/>
    <dgm:cxn modelId="{E8EDAFDF-ED98-4F34-9923-7E80D8436B7A}" type="presOf" srcId="{FAB06615-BD0C-4050-933D-B441C2D2718F}" destId="{4A350A3A-F30D-42A8-96A9-8A4E8CCC14CA}" srcOrd="0" destOrd="0" presId="urn:microsoft.com/office/officeart/2005/8/layout/default"/>
    <dgm:cxn modelId="{225B36E9-C698-4DC5-8226-4300600264E7}" srcId="{7A408611-2A6F-4196-AC77-9FEA2AC9E8B7}" destId="{AA658C5D-3E8B-4C05-A434-6A0656E6CEED}" srcOrd="4" destOrd="0" parTransId="{8763EEC3-7EED-4A0C-A0FF-B0E7B757F025}" sibTransId="{0B01A27E-C4AE-45B3-9DCD-CAB5BF1C1F49}"/>
    <dgm:cxn modelId="{9F2003EC-4C4D-462B-9DEE-22AB3AE370E6}" type="presOf" srcId="{72F827B1-6E80-4DE4-8E19-A1546C6A01D6}" destId="{586CD64C-BF41-40EE-BA7F-483C693179E7}" srcOrd="0" destOrd="0" presId="urn:microsoft.com/office/officeart/2005/8/layout/default"/>
    <dgm:cxn modelId="{773B94F3-4833-4AB4-9222-E38A82659A54}" type="presOf" srcId="{AA658C5D-3E8B-4C05-A434-6A0656E6CEED}" destId="{5B7F9F79-5DC7-4D15-8876-20C595E3A94B}" srcOrd="0" destOrd="0" presId="urn:microsoft.com/office/officeart/2005/8/layout/default"/>
    <dgm:cxn modelId="{36A70FFA-B73E-40B1-813D-956FAD56ACDE}" type="presParOf" srcId="{79712C26-C29A-4752-914B-7EAEA335B253}" destId="{29E8D6C8-754B-4C79-9303-E8B882CEFB0F}" srcOrd="0" destOrd="0" presId="urn:microsoft.com/office/officeart/2005/8/layout/default"/>
    <dgm:cxn modelId="{4CF5A3E3-FB42-40E3-82E2-EA381ED4A314}" type="presParOf" srcId="{79712C26-C29A-4752-914B-7EAEA335B253}" destId="{8A2B3C64-84B8-434F-A782-FE117BC8DF16}" srcOrd="1" destOrd="0" presId="urn:microsoft.com/office/officeart/2005/8/layout/default"/>
    <dgm:cxn modelId="{415D8F59-C724-4743-B1CB-3F0EC64A005B}" type="presParOf" srcId="{79712C26-C29A-4752-914B-7EAEA335B253}" destId="{A37FB24C-7923-4AB5-8ABA-F8D6A3368F83}" srcOrd="2" destOrd="0" presId="urn:microsoft.com/office/officeart/2005/8/layout/default"/>
    <dgm:cxn modelId="{6FF8F89C-C9FC-4072-A0E6-B65B835B8D6E}" type="presParOf" srcId="{79712C26-C29A-4752-914B-7EAEA335B253}" destId="{79428013-8BC9-4535-AC9D-036522731AD5}" srcOrd="3" destOrd="0" presId="urn:microsoft.com/office/officeart/2005/8/layout/default"/>
    <dgm:cxn modelId="{81B1BECF-0AE9-4AAE-8E96-2DA0CF6ED81A}" type="presParOf" srcId="{79712C26-C29A-4752-914B-7EAEA335B253}" destId="{85F4A7BD-3246-4A66-9CB0-2E548E6B1224}" srcOrd="4" destOrd="0" presId="urn:microsoft.com/office/officeart/2005/8/layout/default"/>
    <dgm:cxn modelId="{80645A04-AE86-4D90-B22A-9DC1EF0CB114}" type="presParOf" srcId="{79712C26-C29A-4752-914B-7EAEA335B253}" destId="{4C124881-436E-4E78-B8F5-2818A02D5C1F}" srcOrd="5" destOrd="0" presId="urn:microsoft.com/office/officeart/2005/8/layout/default"/>
    <dgm:cxn modelId="{0FBA6946-948F-48BB-92A6-CD2C1E25BC60}" type="presParOf" srcId="{79712C26-C29A-4752-914B-7EAEA335B253}" destId="{A51CE11D-B55C-41F9-B583-0B72B396857B}" srcOrd="6" destOrd="0" presId="urn:microsoft.com/office/officeart/2005/8/layout/default"/>
    <dgm:cxn modelId="{588A0FF1-9B45-4FF5-9CF2-3E7452967EA4}" type="presParOf" srcId="{79712C26-C29A-4752-914B-7EAEA335B253}" destId="{5A885C67-E5DD-4338-BC7E-D5217C71CE9C}" srcOrd="7" destOrd="0" presId="urn:microsoft.com/office/officeart/2005/8/layout/default"/>
    <dgm:cxn modelId="{05FE7AEB-690A-4F4B-8446-D6369FC6B9ED}" type="presParOf" srcId="{79712C26-C29A-4752-914B-7EAEA335B253}" destId="{5B7F9F79-5DC7-4D15-8876-20C595E3A94B}" srcOrd="8" destOrd="0" presId="urn:microsoft.com/office/officeart/2005/8/layout/default"/>
    <dgm:cxn modelId="{1A6C18E2-0803-412F-A862-1523895848E5}" type="presParOf" srcId="{79712C26-C29A-4752-914B-7EAEA335B253}" destId="{63FFD3BC-9D18-4DE1-A3CB-B931DA315CB2}" srcOrd="9" destOrd="0" presId="urn:microsoft.com/office/officeart/2005/8/layout/default"/>
    <dgm:cxn modelId="{571F439C-0A89-4292-8E7D-52EDBD87613B}" type="presParOf" srcId="{79712C26-C29A-4752-914B-7EAEA335B253}" destId="{586CD64C-BF41-40EE-BA7F-483C693179E7}" srcOrd="10" destOrd="0" presId="urn:microsoft.com/office/officeart/2005/8/layout/default"/>
    <dgm:cxn modelId="{E257A471-3626-4B33-90B4-C75BFA6B6381}" type="presParOf" srcId="{79712C26-C29A-4752-914B-7EAEA335B253}" destId="{F247FA05-1505-4EA1-9D7A-35A7AA222A1E}" srcOrd="11" destOrd="0" presId="urn:microsoft.com/office/officeart/2005/8/layout/default"/>
    <dgm:cxn modelId="{188CB28D-41CB-4327-8DD0-11D067B07610}" type="presParOf" srcId="{79712C26-C29A-4752-914B-7EAEA335B253}" destId="{1D36D502-CB6C-4BB6-B8E0-24BA1DB6AF44}" srcOrd="12" destOrd="0" presId="urn:microsoft.com/office/officeart/2005/8/layout/default"/>
    <dgm:cxn modelId="{9FD929FF-5BDB-457C-8FEC-27249D14B2EA}" type="presParOf" srcId="{79712C26-C29A-4752-914B-7EAEA335B253}" destId="{6A282724-E031-4661-A217-EFA3B9DC26C9}" srcOrd="13" destOrd="0" presId="urn:microsoft.com/office/officeart/2005/8/layout/default"/>
    <dgm:cxn modelId="{808195FF-89B8-4B41-82D5-904FBD89DFFC}" type="presParOf" srcId="{79712C26-C29A-4752-914B-7EAEA335B253}" destId="{603DC97E-09D6-4B7C-A690-D6CFDA2E7ECA}" srcOrd="14" destOrd="0" presId="urn:microsoft.com/office/officeart/2005/8/layout/default"/>
    <dgm:cxn modelId="{2AF6F11E-134F-440A-AA49-5EE1109E63DA}" type="presParOf" srcId="{79712C26-C29A-4752-914B-7EAEA335B253}" destId="{359C362E-2A4E-43DA-A585-97F6B4B4AD59}" srcOrd="15" destOrd="0" presId="urn:microsoft.com/office/officeart/2005/8/layout/default"/>
    <dgm:cxn modelId="{F965DCCC-15E7-40E5-956C-EC4DA7D2AE76}" type="presParOf" srcId="{79712C26-C29A-4752-914B-7EAEA335B253}" destId="{C3C45223-8F5B-4105-9349-420C426B5597}" srcOrd="16" destOrd="0" presId="urn:microsoft.com/office/officeart/2005/8/layout/default"/>
    <dgm:cxn modelId="{5AEF87A7-1190-4BF4-85CA-CC4E64278F62}" type="presParOf" srcId="{79712C26-C29A-4752-914B-7EAEA335B253}" destId="{EA5EC352-2F2D-4A29-A4E8-5203A013E8BF}" srcOrd="17" destOrd="0" presId="urn:microsoft.com/office/officeart/2005/8/layout/default"/>
    <dgm:cxn modelId="{929536E0-AF05-464B-AD8F-1FD3E797EA2F}" type="presParOf" srcId="{79712C26-C29A-4752-914B-7EAEA335B253}" destId="{4A350A3A-F30D-42A8-96A9-8A4E8CCC14CA}" srcOrd="18" destOrd="0" presId="urn:microsoft.com/office/officeart/2005/8/layout/default"/>
    <dgm:cxn modelId="{4651B176-8D76-4520-84D3-BB6DD5477287}" type="presParOf" srcId="{79712C26-C29A-4752-914B-7EAEA335B253}" destId="{433D4AC0-AB18-44C6-AA3F-D88E45ED65CD}" srcOrd="19" destOrd="0" presId="urn:microsoft.com/office/officeart/2005/8/layout/default"/>
    <dgm:cxn modelId="{F1A24897-BD3E-4B8F-B11E-1D5C67E98AEE}" type="presParOf" srcId="{79712C26-C29A-4752-914B-7EAEA335B253}" destId="{28220395-C1F5-418C-92CE-B2D4493D943D}" srcOrd="20" destOrd="0" presId="urn:microsoft.com/office/officeart/2005/8/layout/default"/>
    <dgm:cxn modelId="{4E85F94F-574C-4097-9C49-E614B6684970}" type="presParOf" srcId="{79712C26-C29A-4752-914B-7EAEA335B253}" destId="{0EA22EB6-9F1E-4CA7-8B39-84E6E86670B2}" srcOrd="21" destOrd="0" presId="urn:microsoft.com/office/officeart/2005/8/layout/default"/>
    <dgm:cxn modelId="{9C0FB83A-4FBE-4A29-89ED-A2AB6E3AA1D0}" type="presParOf" srcId="{79712C26-C29A-4752-914B-7EAEA335B253}" destId="{C6F00868-2A5A-4E83-9917-0321986FF854}" srcOrd="22" destOrd="0" presId="urn:microsoft.com/office/officeart/2005/8/layout/default"/>
    <dgm:cxn modelId="{8C6817C0-D2E4-4D93-8DED-EFC498B88C7E}" type="presParOf" srcId="{79712C26-C29A-4752-914B-7EAEA335B253}" destId="{7262F353-975E-4276-B990-4D3DD2F65880}" srcOrd="23" destOrd="0" presId="urn:microsoft.com/office/officeart/2005/8/layout/default"/>
    <dgm:cxn modelId="{D151C146-94F3-4DCB-8D72-403ABBB5D4E6}" type="presParOf" srcId="{79712C26-C29A-4752-914B-7EAEA335B253}" destId="{E50D0AB3-1209-4DB7-91D9-4B19262FED82}" srcOrd="24" destOrd="0" presId="urn:microsoft.com/office/officeart/2005/8/layout/default"/>
    <dgm:cxn modelId="{14C3AB2D-7BB9-4B54-B175-8218E4EECF41}" type="presParOf" srcId="{79712C26-C29A-4752-914B-7EAEA335B253}" destId="{F785CFB1-39FE-49D8-B9DE-CF69D616F30E}" srcOrd="25" destOrd="0" presId="urn:microsoft.com/office/officeart/2005/8/layout/default"/>
    <dgm:cxn modelId="{9270DB73-6AF6-4F5A-9292-5C769A70D92E}" type="presParOf" srcId="{79712C26-C29A-4752-914B-7EAEA335B253}" destId="{26B72055-49A8-4165-83FB-0FB8B3D34F51}" srcOrd="2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91DA811-63DC-43A2-B372-68CF42FB84E8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840FA92-3BF5-4697-A8CA-2B009F73E6E6}">
      <dgm:prSet phldrT="[文字]" custT="1"/>
      <dgm:spPr/>
      <dgm:t>
        <a:bodyPr vert="eaVert"/>
        <a:lstStyle/>
        <a:p>
          <a:r>
            <a: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技術型高中相關證照</a:t>
          </a:r>
        </a:p>
      </dgm:t>
    </dgm:pt>
    <dgm:pt modelId="{313DC23F-5A96-4929-B2AB-C6D130EAA6B2}" type="parTrans" cxnId="{1F2E2A7D-46F7-4DA1-8ED5-91D3B909FEA3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90F8D2-1F83-431E-9F7C-75AEB86C759B}" type="sibTrans" cxnId="{1F2E2A7D-46F7-4DA1-8ED5-91D3B909FEA3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6FCEFB-B734-4123-AA92-87BA4A46763B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會計事務</a:t>
          </a:r>
          <a:r>
            <a: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人工記帳</a:t>
          </a:r>
        </a:p>
      </dgm:t>
    </dgm:pt>
    <dgm:pt modelId="{9F393B82-0E49-4D67-A47A-FD023F63AC25}" type="parTrans" cxnId="{8136C3BD-67E9-43E4-9983-2766413F307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1FFE85-7627-4D62-B8B5-2F4622B60107}" type="sibTrans" cxnId="{8136C3BD-67E9-43E4-9983-2766413F307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D53E75-EF0B-4257-8A47-660D6BCD9E81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會計事務</a:t>
          </a:r>
          <a:r>
            <a: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</a:t>
          </a:r>
        </a:p>
      </dgm:t>
    </dgm:pt>
    <dgm:pt modelId="{21325AC8-E255-4C5F-9E45-420FA87FE89B}" type="parTrans" cxnId="{E1DAA5B1-2716-4B49-8935-86500824507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8C096F-12FF-4AA3-8FB4-B68666A9754E}" type="sibTrans" cxnId="{E1DAA5B1-2716-4B49-8935-86500824507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638907-92D0-42A6-955B-BEDCEAA63D6E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電腦軟體應用</a:t>
          </a:r>
        </a:p>
      </dgm:t>
    </dgm:pt>
    <dgm:pt modelId="{1A8B186E-7A81-4411-99AB-93FEFBD97275}" type="parTrans" cxnId="{28A119FE-2D6E-45B6-9EB6-B12A7252C3B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D77267-CE39-402C-8665-D6BAF8E8FDCA}" type="sibTrans" cxnId="{28A119FE-2D6E-45B6-9EB6-B12A7252C3B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3739B04-CC76-4A17-A323-36CF264C6EDD}">
      <dgm:prSet custT="1"/>
      <dgm:spPr/>
      <dgm:t>
        <a:bodyPr/>
        <a:lstStyle/>
        <a:p>
          <a:r>
            <a: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TQC『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中英文輸入檢定</a:t>
          </a:r>
          <a:r>
            <a: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』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E22481-910B-4C1B-AC77-87C4E15F6D6D}" type="parTrans" cxnId="{A1A064E0-6A5E-4AC4-9AF1-D08C1A246F9E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B1657F-C358-45C2-81E1-418A81E29BAB}" type="sibTrans" cxnId="{A1A064E0-6A5E-4AC4-9AF1-D08C1A246F9E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08FCF0-01C5-4C77-B29B-7F1E23D75446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商教會</a:t>
          </a:r>
          <a:r>
            <a: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『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英語能力</a:t>
          </a:r>
          <a:r>
            <a: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』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測驗</a:t>
          </a:r>
        </a:p>
      </dgm:t>
    </dgm:pt>
    <dgm:pt modelId="{DBFCE110-F6DE-4710-9711-7550B1F77853}" type="parTrans" cxnId="{7A6B94DB-09C3-446E-9B5A-8300D45605F2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9A5F8C-5E4E-42F0-9E00-AAAD19CDF98D}" type="sibTrans" cxnId="{7A6B94DB-09C3-446E-9B5A-8300D45605F2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510638-0D4F-4486-BDF8-77FB0D30B879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商教會</a:t>
          </a:r>
          <a:r>
            <a: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『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商業管理能力</a:t>
          </a:r>
          <a:r>
            <a: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』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檢定</a:t>
          </a:r>
        </a:p>
      </dgm:t>
    </dgm:pt>
    <dgm:pt modelId="{AF6C9A05-0AD0-4021-A1C8-AD23CCBE4C6A}" type="parTrans" cxnId="{13D1DEA2-FDE9-4758-BC20-714E8DAA5D3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07AF60-AB69-4C26-B593-CD1D076E6151}" type="sibTrans" cxnId="{13D1DEA2-FDE9-4758-BC20-714E8DAA5D3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AC966BC-19B6-4884-AD0A-DB0E797179CF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門市服務</a:t>
          </a:r>
        </a:p>
      </dgm:t>
    </dgm:pt>
    <dgm:pt modelId="{DD8BF519-160E-468F-BCD8-530D1ADCF9E7}" type="parTrans" cxnId="{CC861E75-6C6B-465A-98A4-AE806EF7BA7C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507A91-6E22-4323-85B1-8EC4E81502B8}" type="sibTrans" cxnId="{CC861E75-6C6B-465A-98A4-AE806EF7BA7C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C161EA-813E-434D-ABEE-3D9B7EEC9A2F}">
      <dgm:prSet custT="1"/>
      <dgm:spPr/>
      <dgm:t>
        <a:bodyPr/>
        <a:lstStyle/>
        <a:p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PVQC</a:t>
          </a:r>
          <a:r>
            <a:rPr lang="zh-TW" altLang="en-US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專業英文詞彙能力的國際認證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434810-9234-4EA8-B155-FBCD6FE279B9}" type="parTrans" cxnId="{88113086-892D-4D75-B660-5E7547887CE6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DAD9E3-D25F-466E-A7A2-6FFF20439CA0}" type="sibTrans" cxnId="{88113086-892D-4D75-B660-5E7547887CE6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D2BA02-0A46-42FD-AED2-EFDF6FAAA623}">
      <dgm:prSet custT="1"/>
      <dgm:spPr/>
      <dgm:t>
        <a:bodyPr/>
        <a:lstStyle/>
        <a:p>
          <a:r>
            <a:rPr lang="en-US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TOEIC</a:t>
          </a:r>
          <a:r>
            <a:rPr lang="zh-TW" altLang="en-US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多益 國際溝通英語測驗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7E37FF-338B-4D26-BC80-61B19218E090}" type="parTrans" cxnId="{2CE639AA-8D60-4C35-A0D7-A1AA957C9C8C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92955A-0808-4002-8795-7A79A256E198}" type="sibTrans" cxnId="{2CE639AA-8D60-4C35-A0D7-A1AA957C9C8C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EE3409-5286-4439-9FA1-83A16F5D826B}">
      <dgm:prSet custT="1"/>
      <dgm:spPr/>
      <dgm:t>
        <a:bodyPr/>
        <a:lstStyle/>
        <a:p>
          <a:r>
            <a:rPr lang="zh-TW" altLang="en-US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全民英語能力分級檢定測驗</a:t>
          </a:r>
          <a:r>
            <a:rPr lang="en-US" altLang="zh-TW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GEPT</a:t>
          </a:r>
          <a:r>
            <a:rPr lang="zh-TW" altLang="en-US" sz="2400" b="0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E0C801-47CE-4120-825D-4C7C45A0AF45}" type="parTrans" cxnId="{B4D130C2-7BCE-4F57-98A0-FA36B4EF667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4476DE-9EF2-441E-9945-1E5610497AB1}" type="sibTrans" cxnId="{B4D130C2-7BCE-4F57-98A0-FA36B4EF667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2BEAB6-796D-4857-9D2D-F6C0E9BC68A1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印前製程 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PC-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圖文組</a:t>
          </a:r>
        </a:p>
      </dgm:t>
    </dgm:pt>
    <dgm:pt modelId="{4B9CB542-3636-4EF4-8E8A-622B4232AA1A}" type="parTrans" cxnId="{4F288D2F-AA50-4056-8581-EE2596285F30}">
      <dgm:prSet/>
      <dgm:spPr/>
      <dgm:t>
        <a:bodyPr/>
        <a:lstStyle/>
        <a:p>
          <a:endParaRPr lang="zh-TW" altLang="en-US"/>
        </a:p>
      </dgm:t>
    </dgm:pt>
    <dgm:pt modelId="{F9174444-D021-437A-97AC-1AB37B525F54}" type="sibTrans" cxnId="{4F288D2F-AA50-4056-8581-EE2596285F30}">
      <dgm:prSet/>
      <dgm:spPr/>
      <dgm:t>
        <a:bodyPr/>
        <a:lstStyle/>
        <a:p>
          <a:endParaRPr lang="zh-TW" altLang="en-US"/>
        </a:p>
      </dgm:t>
    </dgm:pt>
    <dgm:pt modelId="{B52E0B56-9740-4DA4-8131-0FDFF98B0B12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網頁設計</a:t>
          </a:r>
        </a:p>
      </dgm:t>
    </dgm:pt>
    <dgm:pt modelId="{DFA81B47-EA5C-452F-9927-6FB11F4931A2}" type="parTrans" cxnId="{A4BA536E-901A-4D96-93B8-FCAC773B40D4}">
      <dgm:prSet/>
      <dgm:spPr/>
      <dgm:t>
        <a:bodyPr/>
        <a:lstStyle/>
        <a:p>
          <a:endParaRPr lang="zh-TW" altLang="en-US"/>
        </a:p>
      </dgm:t>
    </dgm:pt>
    <dgm:pt modelId="{12B78951-4543-4812-8699-632BA9FD22D1}" type="sibTrans" cxnId="{A4BA536E-901A-4D96-93B8-FCAC773B40D4}">
      <dgm:prSet/>
      <dgm:spPr/>
      <dgm:t>
        <a:bodyPr/>
        <a:lstStyle/>
        <a:p>
          <a:endParaRPr lang="zh-TW" altLang="en-US"/>
        </a:p>
      </dgm:t>
    </dgm:pt>
    <dgm:pt modelId="{640A43D0-3F05-43A3-B39F-6826519AC840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國貿業務</a:t>
          </a:r>
        </a:p>
      </dgm:t>
    </dgm:pt>
    <dgm:pt modelId="{F8740C9E-8FF9-4E05-8129-8899422C43A0}" type="parTrans" cxnId="{937399EF-38B4-49BB-9522-33A9A33BBD35}">
      <dgm:prSet/>
      <dgm:spPr/>
      <dgm:t>
        <a:bodyPr/>
        <a:lstStyle/>
        <a:p>
          <a:endParaRPr lang="zh-TW" altLang="en-US"/>
        </a:p>
      </dgm:t>
    </dgm:pt>
    <dgm:pt modelId="{8D5F25AF-B064-4DA7-86DF-588C5C0F2420}" type="sibTrans" cxnId="{937399EF-38B4-49BB-9522-33A9A33BBD35}">
      <dgm:prSet/>
      <dgm:spPr/>
      <dgm:t>
        <a:bodyPr/>
        <a:lstStyle/>
        <a:p>
          <a:endParaRPr lang="zh-TW" altLang="en-US"/>
        </a:p>
      </dgm:t>
    </dgm:pt>
    <dgm:pt modelId="{565D5AC2-85A1-4611-A6F2-56E724ABB600}" type="pres">
      <dgm:prSet presAssocID="{D91DA811-63DC-43A2-B372-68CF42FB84E8}" presName="vert0" presStyleCnt="0">
        <dgm:presLayoutVars>
          <dgm:dir/>
          <dgm:animOne val="branch"/>
          <dgm:animLvl val="lvl"/>
        </dgm:presLayoutVars>
      </dgm:prSet>
      <dgm:spPr/>
    </dgm:pt>
    <dgm:pt modelId="{47B9EA2D-0E3B-4ED0-9C7F-F03E8654F62C}" type="pres">
      <dgm:prSet presAssocID="{B840FA92-3BF5-4697-A8CA-2B009F73E6E6}" presName="thickLine" presStyleLbl="alignNode1" presStyleIdx="0" presStyleCnt="1"/>
      <dgm:spPr/>
    </dgm:pt>
    <dgm:pt modelId="{0C2F4D97-9624-4327-A60C-D6584FAC5564}" type="pres">
      <dgm:prSet presAssocID="{B840FA92-3BF5-4697-A8CA-2B009F73E6E6}" presName="horz1" presStyleCnt="0"/>
      <dgm:spPr/>
    </dgm:pt>
    <dgm:pt modelId="{5E708F00-EEC3-4F09-A730-2DB0322B97E5}" type="pres">
      <dgm:prSet presAssocID="{B840FA92-3BF5-4697-A8CA-2B009F73E6E6}" presName="tx1" presStyleLbl="revTx" presStyleIdx="0" presStyleCnt="14"/>
      <dgm:spPr/>
    </dgm:pt>
    <dgm:pt modelId="{214D6CA7-3EA2-463E-95A8-0005037F696C}" type="pres">
      <dgm:prSet presAssocID="{B840FA92-3BF5-4697-A8CA-2B009F73E6E6}" presName="vert1" presStyleCnt="0"/>
      <dgm:spPr/>
    </dgm:pt>
    <dgm:pt modelId="{33D52A8B-3C32-4517-B728-4CEBAD8EBAA0}" type="pres">
      <dgm:prSet presAssocID="{C26FCEFB-B734-4123-AA92-87BA4A46763B}" presName="vertSpace2a" presStyleCnt="0"/>
      <dgm:spPr/>
    </dgm:pt>
    <dgm:pt modelId="{2859CD96-DA5C-4105-B449-753C58FC8A51}" type="pres">
      <dgm:prSet presAssocID="{C26FCEFB-B734-4123-AA92-87BA4A46763B}" presName="horz2" presStyleCnt="0"/>
      <dgm:spPr/>
    </dgm:pt>
    <dgm:pt modelId="{5E447865-3056-4045-8706-E87F2C4F1744}" type="pres">
      <dgm:prSet presAssocID="{C26FCEFB-B734-4123-AA92-87BA4A46763B}" presName="horzSpace2" presStyleCnt="0"/>
      <dgm:spPr/>
    </dgm:pt>
    <dgm:pt modelId="{A0EF6AF3-4BFD-456D-A75E-8CE10B5932FD}" type="pres">
      <dgm:prSet presAssocID="{C26FCEFB-B734-4123-AA92-87BA4A46763B}" presName="tx2" presStyleLbl="revTx" presStyleIdx="1" presStyleCnt="14"/>
      <dgm:spPr/>
    </dgm:pt>
    <dgm:pt modelId="{B83C4D3E-040E-4D9F-9F8B-18682AF98530}" type="pres">
      <dgm:prSet presAssocID="{C26FCEFB-B734-4123-AA92-87BA4A46763B}" presName="vert2" presStyleCnt="0"/>
      <dgm:spPr/>
    </dgm:pt>
    <dgm:pt modelId="{1AA2C9EF-D650-482E-87D4-1184BACD6D78}" type="pres">
      <dgm:prSet presAssocID="{C26FCEFB-B734-4123-AA92-87BA4A46763B}" presName="thinLine2b" presStyleLbl="callout" presStyleIdx="0" presStyleCnt="13"/>
      <dgm:spPr/>
    </dgm:pt>
    <dgm:pt modelId="{E9E63B0E-C16C-417C-A261-54B61399E33B}" type="pres">
      <dgm:prSet presAssocID="{C26FCEFB-B734-4123-AA92-87BA4A46763B}" presName="vertSpace2b" presStyleCnt="0"/>
      <dgm:spPr/>
    </dgm:pt>
    <dgm:pt modelId="{19945289-2A53-4D53-8515-497D7C078F7C}" type="pres">
      <dgm:prSet presAssocID="{04D53E75-EF0B-4257-8A47-660D6BCD9E81}" presName="horz2" presStyleCnt="0"/>
      <dgm:spPr/>
    </dgm:pt>
    <dgm:pt modelId="{74D69D18-0D85-43DD-BE39-94122FF2A3AD}" type="pres">
      <dgm:prSet presAssocID="{04D53E75-EF0B-4257-8A47-660D6BCD9E81}" presName="horzSpace2" presStyleCnt="0"/>
      <dgm:spPr/>
    </dgm:pt>
    <dgm:pt modelId="{4152204F-3889-40FA-BA06-B60451EE83D7}" type="pres">
      <dgm:prSet presAssocID="{04D53E75-EF0B-4257-8A47-660D6BCD9E81}" presName="tx2" presStyleLbl="revTx" presStyleIdx="2" presStyleCnt="14"/>
      <dgm:spPr/>
    </dgm:pt>
    <dgm:pt modelId="{A5D32354-A5F4-4B97-9946-A1B24FE78E91}" type="pres">
      <dgm:prSet presAssocID="{04D53E75-EF0B-4257-8A47-660D6BCD9E81}" presName="vert2" presStyleCnt="0"/>
      <dgm:spPr/>
    </dgm:pt>
    <dgm:pt modelId="{49BC8C5E-2123-4929-89C6-070CA7AD1857}" type="pres">
      <dgm:prSet presAssocID="{04D53E75-EF0B-4257-8A47-660D6BCD9E81}" presName="thinLine2b" presStyleLbl="callout" presStyleIdx="1" presStyleCnt="13"/>
      <dgm:spPr/>
    </dgm:pt>
    <dgm:pt modelId="{CF54010D-8A87-4554-9287-602A00209A3B}" type="pres">
      <dgm:prSet presAssocID="{04D53E75-EF0B-4257-8A47-660D6BCD9E81}" presName="vertSpace2b" presStyleCnt="0"/>
      <dgm:spPr/>
    </dgm:pt>
    <dgm:pt modelId="{28D9785F-686E-49EF-B964-575878B6EC4E}" type="pres">
      <dgm:prSet presAssocID="{6B638907-92D0-42A6-955B-BEDCEAA63D6E}" presName="horz2" presStyleCnt="0"/>
      <dgm:spPr/>
    </dgm:pt>
    <dgm:pt modelId="{497FC3CB-4291-4CB0-B60E-FB850C62D190}" type="pres">
      <dgm:prSet presAssocID="{6B638907-92D0-42A6-955B-BEDCEAA63D6E}" presName="horzSpace2" presStyleCnt="0"/>
      <dgm:spPr/>
    </dgm:pt>
    <dgm:pt modelId="{7A0EE8CA-A381-436F-ADFC-109D71A23665}" type="pres">
      <dgm:prSet presAssocID="{6B638907-92D0-42A6-955B-BEDCEAA63D6E}" presName="tx2" presStyleLbl="revTx" presStyleIdx="3" presStyleCnt="14"/>
      <dgm:spPr/>
    </dgm:pt>
    <dgm:pt modelId="{56F344BB-43CC-4A7D-A931-D1D425907D05}" type="pres">
      <dgm:prSet presAssocID="{6B638907-92D0-42A6-955B-BEDCEAA63D6E}" presName="vert2" presStyleCnt="0"/>
      <dgm:spPr/>
    </dgm:pt>
    <dgm:pt modelId="{56CF9260-8031-44F2-B6D5-72489EDC03E5}" type="pres">
      <dgm:prSet presAssocID="{6B638907-92D0-42A6-955B-BEDCEAA63D6E}" presName="thinLine2b" presStyleLbl="callout" presStyleIdx="2" presStyleCnt="13"/>
      <dgm:spPr/>
    </dgm:pt>
    <dgm:pt modelId="{4C5DAE82-7DCA-4916-85E9-A5FAB845FDCA}" type="pres">
      <dgm:prSet presAssocID="{6B638907-92D0-42A6-955B-BEDCEAA63D6E}" presName="vertSpace2b" presStyleCnt="0"/>
      <dgm:spPr/>
    </dgm:pt>
    <dgm:pt modelId="{29F3B7CA-76A8-4493-BF66-74490E593E8D}" type="pres">
      <dgm:prSet presAssocID="{932BEAB6-796D-4857-9D2D-F6C0E9BC68A1}" presName="horz2" presStyleCnt="0"/>
      <dgm:spPr/>
    </dgm:pt>
    <dgm:pt modelId="{EF79BB28-9047-42D4-ADC2-A67D1123C9AB}" type="pres">
      <dgm:prSet presAssocID="{932BEAB6-796D-4857-9D2D-F6C0E9BC68A1}" presName="horzSpace2" presStyleCnt="0"/>
      <dgm:spPr/>
    </dgm:pt>
    <dgm:pt modelId="{EF9B61A8-9200-4205-A093-B24952C3CD25}" type="pres">
      <dgm:prSet presAssocID="{932BEAB6-796D-4857-9D2D-F6C0E9BC68A1}" presName="tx2" presStyleLbl="revTx" presStyleIdx="4" presStyleCnt="14"/>
      <dgm:spPr/>
    </dgm:pt>
    <dgm:pt modelId="{303B7328-EB8B-4677-B548-01A674B808C0}" type="pres">
      <dgm:prSet presAssocID="{932BEAB6-796D-4857-9D2D-F6C0E9BC68A1}" presName="vert2" presStyleCnt="0"/>
      <dgm:spPr/>
    </dgm:pt>
    <dgm:pt modelId="{D71DAAA0-CA4A-48FF-B173-6416F367D370}" type="pres">
      <dgm:prSet presAssocID="{932BEAB6-796D-4857-9D2D-F6C0E9BC68A1}" presName="thinLine2b" presStyleLbl="callout" presStyleIdx="3" presStyleCnt="13"/>
      <dgm:spPr/>
    </dgm:pt>
    <dgm:pt modelId="{5E75186D-525F-4C1C-B2A8-C89F3BD2B7DE}" type="pres">
      <dgm:prSet presAssocID="{932BEAB6-796D-4857-9D2D-F6C0E9BC68A1}" presName="vertSpace2b" presStyleCnt="0"/>
      <dgm:spPr/>
    </dgm:pt>
    <dgm:pt modelId="{15C6B7C0-A062-41E1-BBA3-3614D097B280}" type="pres">
      <dgm:prSet presAssocID="{B52E0B56-9740-4DA4-8131-0FDFF98B0B12}" presName="horz2" presStyleCnt="0"/>
      <dgm:spPr/>
    </dgm:pt>
    <dgm:pt modelId="{E8A185BB-5D80-4785-944C-40D7DE4F1B89}" type="pres">
      <dgm:prSet presAssocID="{B52E0B56-9740-4DA4-8131-0FDFF98B0B12}" presName="horzSpace2" presStyleCnt="0"/>
      <dgm:spPr/>
    </dgm:pt>
    <dgm:pt modelId="{07D5EEFF-F9DF-41C9-A91B-2C11DF11EA33}" type="pres">
      <dgm:prSet presAssocID="{B52E0B56-9740-4DA4-8131-0FDFF98B0B12}" presName="tx2" presStyleLbl="revTx" presStyleIdx="5" presStyleCnt="14"/>
      <dgm:spPr/>
    </dgm:pt>
    <dgm:pt modelId="{96A47BD1-2BA8-4AE0-A0E9-49784552D91B}" type="pres">
      <dgm:prSet presAssocID="{B52E0B56-9740-4DA4-8131-0FDFF98B0B12}" presName="vert2" presStyleCnt="0"/>
      <dgm:spPr/>
    </dgm:pt>
    <dgm:pt modelId="{BD44ADB2-5A51-4249-978B-3FECF3DDCE7D}" type="pres">
      <dgm:prSet presAssocID="{B52E0B56-9740-4DA4-8131-0FDFF98B0B12}" presName="thinLine2b" presStyleLbl="callout" presStyleIdx="4" presStyleCnt="13"/>
      <dgm:spPr/>
    </dgm:pt>
    <dgm:pt modelId="{D1E418DF-64A7-4274-B925-7199A033083F}" type="pres">
      <dgm:prSet presAssocID="{B52E0B56-9740-4DA4-8131-0FDFF98B0B12}" presName="vertSpace2b" presStyleCnt="0"/>
      <dgm:spPr/>
    </dgm:pt>
    <dgm:pt modelId="{DAECBB83-6E80-4D9C-9457-E8D8E5FAD796}" type="pres">
      <dgm:prSet presAssocID="{DAC966BC-19B6-4884-AD0A-DB0E797179CF}" presName="horz2" presStyleCnt="0"/>
      <dgm:spPr/>
    </dgm:pt>
    <dgm:pt modelId="{0D88B70E-368C-4CE4-99A0-F89D709B0BE4}" type="pres">
      <dgm:prSet presAssocID="{DAC966BC-19B6-4884-AD0A-DB0E797179CF}" presName="horzSpace2" presStyleCnt="0"/>
      <dgm:spPr/>
    </dgm:pt>
    <dgm:pt modelId="{2618F58C-2063-4123-A456-38B79EF14A23}" type="pres">
      <dgm:prSet presAssocID="{DAC966BC-19B6-4884-AD0A-DB0E797179CF}" presName="tx2" presStyleLbl="revTx" presStyleIdx="6" presStyleCnt="14"/>
      <dgm:spPr/>
    </dgm:pt>
    <dgm:pt modelId="{BB605061-11F3-4849-81E5-87E931BA54B9}" type="pres">
      <dgm:prSet presAssocID="{DAC966BC-19B6-4884-AD0A-DB0E797179CF}" presName="vert2" presStyleCnt="0"/>
      <dgm:spPr/>
    </dgm:pt>
    <dgm:pt modelId="{6AA74367-A4DB-4B36-91AB-3C66831D9FED}" type="pres">
      <dgm:prSet presAssocID="{DAC966BC-19B6-4884-AD0A-DB0E797179CF}" presName="thinLine2b" presStyleLbl="callout" presStyleIdx="5" presStyleCnt="13"/>
      <dgm:spPr/>
    </dgm:pt>
    <dgm:pt modelId="{41B14890-280E-4076-9CB3-163954694063}" type="pres">
      <dgm:prSet presAssocID="{DAC966BC-19B6-4884-AD0A-DB0E797179CF}" presName="vertSpace2b" presStyleCnt="0"/>
      <dgm:spPr/>
    </dgm:pt>
    <dgm:pt modelId="{C16481D5-A9B2-4D64-A6E9-067231CF787C}" type="pres">
      <dgm:prSet presAssocID="{640A43D0-3F05-43A3-B39F-6826519AC840}" presName="horz2" presStyleCnt="0"/>
      <dgm:spPr/>
    </dgm:pt>
    <dgm:pt modelId="{ED246807-810D-4FD2-ABF7-BFFAA95F4C4F}" type="pres">
      <dgm:prSet presAssocID="{640A43D0-3F05-43A3-B39F-6826519AC840}" presName="horzSpace2" presStyleCnt="0"/>
      <dgm:spPr/>
    </dgm:pt>
    <dgm:pt modelId="{445BC5CD-0D3D-48A5-BAA6-0286F5EAB9CE}" type="pres">
      <dgm:prSet presAssocID="{640A43D0-3F05-43A3-B39F-6826519AC840}" presName="tx2" presStyleLbl="revTx" presStyleIdx="7" presStyleCnt="14"/>
      <dgm:spPr/>
    </dgm:pt>
    <dgm:pt modelId="{29AE9FC7-CF9F-486F-98E6-7E6F3E839D8B}" type="pres">
      <dgm:prSet presAssocID="{640A43D0-3F05-43A3-B39F-6826519AC840}" presName="vert2" presStyleCnt="0"/>
      <dgm:spPr/>
    </dgm:pt>
    <dgm:pt modelId="{4BCCAE23-5DB0-4797-8C1A-95AA4D26887D}" type="pres">
      <dgm:prSet presAssocID="{640A43D0-3F05-43A3-B39F-6826519AC840}" presName="thinLine2b" presStyleLbl="callout" presStyleIdx="6" presStyleCnt="13"/>
      <dgm:spPr/>
    </dgm:pt>
    <dgm:pt modelId="{A34FD881-C309-4005-98F9-C43ED63AA64A}" type="pres">
      <dgm:prSet presAssocID="{640A43D0-3F05-43A3-B39F-6826519AC840}" presName="vertSpace2b" presStyleCnt="0"/>
      <dgm:spPr/>
    </dgm:pt>
    <dgm:pt modelId="{69595EC5-9060-4DF6-81E0-82D87D2A7E1F}" type="pres">
      <dgm:prSet presAssocID="{13739B04-CC76-4A17-A323-36CF264C6EDD}" presName="horz2" presStyleCnt="0"/>
      <dgm:spPr/>
    </dgm:pt>
    <dgm:pt modelId="{460683E1-7C31-4F6B-B2D1-B42789848EDD}" type="pres">
      <dgm:prSet presAssocID="{13739B04-CC76-4A17-A323-36CF264C6EDD}" presName="horzSpace2" presStyleCnt="0"/>
      <dgm:spPr/>
    </dgm:pt>
    <dgm:pt modelId="{96F7854B-F1AE-4099-AE72-4B075B4EAEB4}" type="pres">
      <dgm:prSet presAssocID="{13739B04-CC76-4A17-A323-36CF264C6EDD}" presName="tx2" presStyleLbl="revTx" presStyleIdx="8" presStyleCnt="14"/>
      <dgm:spPr/>
    </dgm:pt>
    <dgm:pt modelId="{D84ABADD-D98A-4C9C-97E5-40CFF3101F6A}" type="pres">
      <dgm:prSet presAssocID="{13739B04-CC76-4A17-A323-36CF264C6EDD}" presName="vert2" presStyleCnt="0"/>
      <dgm:spPr/>
    </dgm:pt>
    <dgm:pt modelId="{46A03C3D-BCEC-4C44-A821-22E55B8E5A2E}" type="pres">
      <dgm:prSet presAssocID="{13739B04-CC76-4A17-A323-36CF264C6EDD}" presName="thinLine2b" presStyleLbl="callout" presStyleIdx="7" presStyleCnt="13"/>
      <dgm:spPr/>
    </dgm:pt>
    <dgm:pt modelId="{85AFFFFE-BDBD-48F3-A365-7C9CAF49C513}" type="pres">
      <dgm:prSet presAssocID="{13739B04-CC76-4A17-A323-36CF264C6EDD}" presName="vertSpace2b" presStyleCnt="0"/>
      <dgm:spPr/>
    </dgm:pt>
    <dgm:pt modelId="{1F49561C-A4A5-4D6B-A6DA-7BD0A7EF2256}" type="pres">
      <dgm:prSet presAssocID="{C6C161EA-813E-434D-ABEE-3D9B7EEC9A2F}" presName="horz2" presStyleCnt="0"/>
      <dgm:spPr/>
    </dgm:pt>
    <dgm:pt modelId="{38EF3BA8-39F1-4883-955E-43617419ED10}" type="pres">
      <dgm:prSet presAssocID="{C6C161EA-813E-434D-ABEE-3D9B7EEC9A2F}" presName="horzSpace2" presStyleCnt="0"/>
      <dgm:spPr/>
    </dgm:pt>
    <dgm:pt modelId="{918A23A0-CF74-4B74-B77F-14179632AD75}" type="pres">
      <dgm:prSet presAssocID="{C6C161EA-813E-434D-ABEE-3D9B7EEC9A2F}" presName="tx2" presStyleLbl="revTx" presStyleIdx="9" presStyleCnt="14"/>
      <dgm:spPr/>
    </dgm:pt>
    <dgm:pt modelId="{8A31E163-1317-4A11-A499-79B6B62AC2D2}" type="pres">
      <dgm:prSet presAssocID="{C6C161EA-813E-434D-ABEE-3D9B7EEC9A2F}" presName="vert2" presStyleCnt="0"/>
      <dgm:spPr/>
    </dgm:pt>
    <dgm:pt modelId="{72CEFC5A-05AC-4EE5-A096-7BF3DC2F34C6}" type="pres">
      <dgm:prSet presAssocID="{C6C161EA-813E-434D-ABEE-3D9B7EEC9A2F}" presName="thinLine2b" presStyleLbl="callout" presStyleIdx="8" presStyleCnt="13"/>
      <dgm:spPr/>
    </dgm:pt>
    <dgm:pt modelId="{43BEAFBB-DAB0-4611-B82E-5FDACBD2B987}" type="pres">
      <dgm:prSet presAssocID="{C6C161EA-813E-434D-ABEE-3D9B7EEC9A2F}" presName="vertSpace2b" presStyleCnt="0"/>
      <dgm:spPr/>
    </dgm:pt>
    <dgm:pt modelId="{4E1D1386-867E-4420-8AAD-517100B070DE}" type="pres">
      <dgm:prSet presAssocID="{C6D2BA02-0A46-42FD-AED2-EFDF6FAAA623}" presName="horz2" presStyleCnt="0"/>
      <dgm:spPr/>
    </dgm:pt>
    <dgm:pt modelId="{9E4C2AB7-8B21-4DDD-94DC-7EEE8D1375D6}" type="pres">
      <dgm:prSet presAssocID="{C6D2BA02-0A46-42FD-AED2-EFDF6FAAA623}" presName="horzSpace2" presStyleCnt="0"/>
      <dgm:spPr/>
    </dgm:pt>
    <dgm:pt modelId="{D983F342-EFBE-4B70-8088-F59F49105E0D}" type="pres">
      <dgm:prSet presAssocID="{C6D2BA02-0A46-42FD-AED2-EFDF6FAAA623}" presName="tx2" presStyleLbl="revTx" presStyleIdx="10" presStyleCnt="14"/>
      <dgm:spPr/>
    </dgm:pt>
    <dgm:pt modelId="{0361B92D-9E62-4FCA-9B83-0988DADFC6D8}" type="pres">
      <dgm:prSet presAssocID="{C6D2BA02-0A46-42FD-AED2-EFDF6FAAA623}" presName="vert2" presStyleCnt="0"/>
      <dgm:spPr/>
    </dgm:pt>
    <dgm:pt modelId="{3667BE4C-3B55-4DB4-84AC-CACD89682BE7}" type="pres">
      <dgm:prSet presAssocID="{C6D2BA02-0A46-42FD-AED2-EFDF6FAAA623}" presName="thinLine2b" presStyleLbl="callout" presStyleIdx="9" presStyleCnt="13"/>
      <dgm:spPr/>
    </dgm:pt>
    <dgm:pt modelId="{FA1C3AE8-8B29-4B52-8C11-AE0CA6DC8293}" type="pres">
      <dgm:prSet presAssocID="{C6D2BA02-0A46-42FD-AED2-EFDF6FAAA623}" presName="vertSpace2b" presStyleCnt="0"/>
      <dgm:spPr/>
    </dgm:pt>
    <dgm:pt modelId="{50891576-51B9-4390-A26F-58CD2E077FF4}" type="pres">
      <dgm:prSet presAssocID="{DEEE3409-5286-4439-9FA1-83A16F5D826B}" presName="horz2" presStyleCnt="0"/>
      <dgm:spPr/>
    </dgm:pt>
    <dgm:pt modelId="{49F5736F-149E-4126-BC06-7CCD7D6F987C}" type="pres">
      <dgm:prSet presAssocID="{DEEE3409-5286-4439-9FA1-83A16F5D826B}" presName="horzSpace2" presStyleCnt="0"/>
      <dgm:spPr/>
    </dgm:pt>
    <dgm:pt modelId="{569AC685-041E-41FD-88C7-BF88BFF9ACC1}" type="pres">
      <dgm:prSet presAssocID="{DEEE3409-5286-4439-9FA1-83A16F5D826B}" presName="tx2" presStyleLbl="revTx" presStyleIdx="11" presStyleCnt="14"/>
      <dgm:spPr/>
    </dgm:pt>
    <dgm:pt modelId="{66E502E2-65EE-496C-9641-9FF2B6382657}" type="pres">
      <dgm:prSet presAssocID="{DEEE3409-5286-4439-9FA1-83A16F5D826B}" presName="vert2" presStyleCnt="0"/>
      <dgm:spPr/>
    </dgm:pt>
    <dgm:pt modelId="{04F7A6F8-43F0-4A7A-9889-1A9D1E59BF69}" type="pres">
      <dgm:prSet presAssocID="{DEEE3409-5286-4439-9FA1-83A16F5D826B}" presName="thinLine2b" presStyleLbl="callout" presStyleIdx="10" presStyleCnt="13"/>
      <dgm:spPr/>
    </dgm:pt>
    <dgm:pt modelId="{7FA5CF71-C26A-479E-B9CF-D6D077A7AB9A}" type="pres">
      <dgm:prSet presAssocID="{DEEE3409-5286-4439-9FA1-83A16F5D826B}" presName="vertSpace2b" presStyleCnt="0"/>
      <dgm:spPr/>
    </dgm:pt>
    <dgm:pt modelId="{2B42F0D9-4762-489F-AECE-15D7A5DED0FC}" type="pres">
      <dgm:prSet presAssocID="{6408FCF0-01C5-4C77-B29B-7F1E23D75446}" presName="horz2" presStyleCnt="0"/>
      <dgm:spPr/>
    </dgm:pt>
    <dgm:pt modelId="{0FF1303C-E752-4A89-A7C6-6799E0DD1B52}" type="pres">
      <dgm:prSet presAssocID="{6408FCF0-01C5-4C77-B29B-7F1E23D75446}" presName="horzSpace2" presStyleCnt="0"/>
      <dgm:spPr/>
    </dgm:pt>
    <dgm:pt modelId="{64F738C9-E78F-433F-8C26-B63C1FFD8F03}" type="pres">
      <dgm:prSet presAssocID="{6408FCF0-01C5-4C77-B29B-7F1E23D75446}" presName="tx2" presStyleLbl="revTx" presStyleIdx="12" presStyleCnt="14"/>
      <dgm:spPr/>
    </dgm:pt>
    <dgm:pt modelId="{A631385D-6ADC-49CB-9056-453ECE8CF6FC}" type="pres">
      <dgm:prSet presAssocID="{6408FCF0-01C5-4C77-B29B-7F1E23D75446}" presName="vert2" presStyleCnt="0"/>
      <dgm:spPr/>
    </dgm:pt>
    <dgm:pt modelId="{83B4AEEA-7F29-4BBC-AB4C-B28018CFAB92}" type="pres">
      <dgm:prSet presAssocID="{6408FCF0-01C5-4C77-B29B-7F1E23D75446}" presName="thinLine2b" presStyleLbl="callout" presStyleIdx="11" presStyleCnt="13"/>
      <dgm:spPr/>
    </dgm:pt>
    <dgm:pt modelId="{D0F402E1-58CE-4CD7-A84A-E6A835F84A62}" type="pres">
      <dgm:prSet presAssocID="{6408FCF0-01C5-4C77-B29B-7F1E23D75446}" presName="vertSpace2b" presStyleCnt="0"/>
      <dgm:spPr/>
    </dgm:pt>
    <dgm:pt modelId="{F7D4DF87-6D80-44D0-857B-5E6B0542C58B}" type="pres">
      <dgm:prSet presAssocID="{C3510638-0D4F-4486-BDF8-77FB0D30B879}" presName="horz2" presStyleCnt="0"/>
      <dgm:spPr/>
    </dgm:pt>
    <dgm:pt modelId="{F0B07408-9EB4-4A5F-8621-F7CE3522C81F}" type="pres">
      <dgm:prSet presAssocID="{C3510638-0D4F-4486-BDF8-77FB0D30B879}" presName="horzSpace2" presStyleCnt="0"/>
      <dgm:spPr/>
    </dgm:pt>
    <dgm:pt modelId="{1109ED72-9E7D-42EE-B8AD-0E49536817D9}" type="pres">
      <dgm:prSet presAssocID="{C3510638-0D4F-4486-BDF8-77FB0D30B879}" presName="tx2" presStyleLbl="revTx" presStyleIdx="13" presStyleCnt="14"/>
      <dgm:spPr/>
    </dgm:pt>
    <dgm:pt modelId="{AE2F8636-2C54-4217-ADBF-8903B07258A9}" type="pres">
      <dgm:prSet presAssocID="{C3510638-0D4F-4486-BDF8-77FB0D30B879}" presName="vert2" presStyleCnt="0"/>
      <dgm:spPr/>
    </dgm:pt>
    <dgm:pt modelId="{D5394E16-F875-4E65-8927-F3C94E335953}" type="pres">
      <dgm:prSet presAssocID="{C3510638-0D4F-4486-BDF8-77FB0D30B879}" presName="thinLine2b" presStyleLbl="callout" presStyleIdx="12" presStyleCnt="13"/>
      <dgm:spPr/>
    </dgm:pt>
    <dgm:pt modelId="{C4D078D4-5C7A-4F60-8354-D7EC1D61CBD0}" type="pres">
      <dgm:prSet presAssocID="{C3510638-0D4F-4486-BDF8-77FB0D30B879}" presName="vertSpace2b" presStyleCnt="0"/>
      <dgm:spPr/>
    </dgm:pt>
  </dgm:ptLst>
  <dgm:cxnLst>
    <dgm:cxn modelId="{F97CDE13-48BC-4246-8E32-32400C8432E0}" type="presOf" srcId="{932BEAB6-796D-4857-9D2D-F6C0E9BC68A1}" destId="{EF9B61A8-9200-4205-A093-B24952C3CD25}" srcOrd="0" destOrd="0" presId="urn:microsoft.com/office/officeart/2008/layout/LinedList"/>
    <dgm:cxn modelId="{9B4F561F-59E7-483C-B8D6-97B1289932B9}" type="presOf" srcId="{04D53E75-EF0B-4257-8A47-660D6BCD9E81}" destId="{4152204F-3889-40FA-BA06-B60451EE83D7}" srcOrd="0" destOrd="0" presId="urn:microsoft.com/office/officeart/2008/layout/LinedList"/>
    <dgm:cxn modelId="{39524E2D-539D-4813-8413-07037CB1D118}" type="presOf" srcId="{13739B04-CC76-4A17-A323-36CF264C6EDD}" destId="{96F7854B-F1AE-4099-AE72-4B075B4EAEB4}" srcOrd="0" destOrd="0" presId="urn:microsoft.com/office/officeart/2008/layout/LinedList"/>
    <dgm:cxn modelId="{6682F02D-55AE-4E26-BE11-A91FB03188A4}" type="presOf" srcId="{C6C161EA-813E-434D-ABEE-3D9B7EEC9A2F}" destId="{918A23A0-CF74-4B74-B77F-14179632AD75}" srcOrd="0" destOrd="0" presId="urn:microsoft.com/office/officeart/2008/layout/LinedList"/>
    <dgm:cxn modelId="{4F288D2F-AA50-4056-8581-EE2596285F30}" srcId="{B840FA92-3BF5-4697-A8CA-2B009F73E6E6}" destId="{932BEAB6-796D-4857-9D2D-F6C0E9BC68A1}" srcOrd="3" destOrd="0" parTransId="{4B9CB542-3636-4EF4-8E8A-622B4232AA1A}" sibTransId="{F9174444-D021-437A-97AC-1AB37B525F54}"/>
    <dgm:cxn modelId="{38F9F532-5214-4A3B-85D6-EF76892E631F}" type="presOf" srcId="{C3510638-0D4F-4486-BDF8-77FB0D30B879}" destId="{1109ED72-9E7D-42EE-B8AD-0E49536817D9}" srcOrd="0" destOrd="0" presId="urn:microsoft.com/office/officeart/2008/layout/LinedList"/>
    <dgm:cxn modelId="{8D42533C-2727-47ED-A06D-5F747AF36465}" type="presOf" srcId="{D91DA811-63DC-43A2-B372-68CF42FB84E8}" destId="{565D5AC2-85A1-4611-A6F2-56E724ABB600}" srcOrd="0" destOrd="0" presId="urn:microsoft.com/office/officeart/2008/layout/LinedList"/>
    <dgm:cxn modelId="{61101D63-0625-4E65-A13D-F0FF58B97BB4}" type="presOf" srcId="{6B638907-92D0-42A6-955B-BEDCEAA63D6E}" destId="{7A0EE8CA-A381-436F-ADFC-109D71A23665}" srcOrd="0" destOrd="0" presId="urn:microsoft.com/office/officeart/2008/layout/LinedList"/>
    <dgm:cxn modelId="{17AA7544-C48A-43CC-8772-272811C28556}" type="presOf" srcId="{6408FCF0-01C5-4C77-B29B-7F1E23D75446}" destId="{64F738C9-E78F-433F-8C26-B63C1FFD8F03}" srcOrd="0" destOrd="0" presId="urn:microsoft.com/office/officeart/2008/layout/LinedList"/>
    <dgm:cxn modelId="{A4BA536E-901A-4D96-93B8-FCAC773B40D4}" srcId="{B840FA92-3BF5-4697-A8CA-2B009F73E6E6}" destId="{B52E0B56-9740-4DA4-8131-0FDFF98B0B12}" srcOrd="4" destOrd="0" parTransId="{DFA81B47-EA5C-452F-9927-6FB11F4931A2}" sibTransId="{12B78951-4543-4812-8699-632BA9FD22D1}"/>
    <dgm:cxn modelId="{E35F7873-8942-43F1-BE92-CEB7AC85E3AD}" type="presOf" srcId="{640A43D0-3F05-43A3-B39F-6826519AC840}" destId="{445BC5CD-0D3D-48A5-BAA6-0286F5EAB9CE}" srcOrd="0" destOrd="0" presId="urn:microsoft.com/office/officeart/2008/layout/LinedList"/>
    <dgm:cxn modelId="{CC861E75-6C6B-465A-98A4-AE806EF7BA7C}" srcId="{B840FA92-3BF5-4697-A8CA-2B009F73E6E6}" destId="{DAC966BC-19B6-4884-AD0A-DB0E797179CF}" srcOrd="5" destOrd="0" parTransId="{DD8BF519-160E-468F-BCD8-530D1ADCF9E7}" sibTransId="{EB507A91-6E22-4323-85B1-8EC4E81502B8}"/>
    <dgm:cxn modelId="{1F2E2A7D-46F7-4DA1-8ED5-91D3B909FEA3}" srcId="{D91DA811-63DC-43A2-B372-68CF42FB84E8}" destId="{B840FA92-3BF5-4697-A8CA-2B009F73E6E6}" srcOrd="0" destOrd="0" parTransId="{313DC23F-5A96-4929-B2AB-C6D130EAA6B2}" sibTransId="{5290F8D2-1F83-431E-9F7C-75AEB86C759B}"/>
    <dgm:cxn modelId="{88113086-892D-4D75-B660-5E7547887CE6}" srcId="{B840FA92-3BF5-4697-A8CA-2B009F73E6E6}" destId="{C6C161EA-813E-434D-ABEE-3D9B7EEC9A2F}" srcOrd="8" destOrd="0" parTransId="{C0434810-9234-4EA8-B155-FBCD6FE279B9}" sibTransId="{04DAD9E3-D25F-466E-A7A2-6FFF20439CA0}"/>
    <dgm:cxn modelId="{CA55AF90-11F2-448C-BCB4-3A8D85E5C3D4}" type="presOf" srcId="{C6D2BA02-0A46-42FD-AED2-EFDF6FAAA623}" destId="{D983F342-EFBE-4B70-8088-F59F49105E0D}" srcOrd="0" destOrd="0" presId="urn:microsoft.com/office/officeart/2008/layout/LinedList"/>
    <dgm:cxn modelId="{13D1DEA2-FDE9-4758-BC20-714E8DAA5D3A}" srcId="{B840FA92-3BF5-4697-A8CA-2B009F73E6E6}" destId="{C3510638-0D4F-4486-BDF8-77FB0D30B879}" srcOrd="12" destOrd="0" parTransId="{AF6C9A05-0AD0-4021-A1C8-AD23CCBE4C6A}" sibTransId="{1507AF60-AB69-4C26-B593-CD1D076E6151}"/>
    <dgm:cxn modelId="{F5B024A5-BD5A-4074-A3E1-D483B17FA4A0}" type="presOf" srcId="{DEEE3409-5286-4439-9FA1-83A16F5D826B}" destId="{569AC685-041E-41FD-88C7-BF88BFF9ACC1}" srcOrd="0" destOrd="0" presId="urn:microsoft.com/office/officeart/2008/layout/LinedList"/>
    <dgm:cxn modelId="{9747A0A5-2781-487B-BCD2-43CF6AAEAF9F}" type="presOf" srcId="{DAC966BC-19B6-4884-AD0A-DB0E797179CF}" destId="{2618F58C-2063-4123-A456-38B79EF14A23}" srcOrd="0" destOrd="0" presId="urn:microsoft.com/office/officeart/2008/layout/LinedList"/>
    <dgm:cxn modelId="{2CE639AA-8D60-4C35-A0D7-A1AA957C9C8C}" srcId="{B840FA92-3BF5-4697-A8CA-2B009F73E6E6}" destId="{C6D2BA02-0A46-42FD-AED2-EFDF6FAAA623}" srcOrd="9" destOrd="0" parTransId="{F37E37FF-338B-4D26-BC80-61B19218E090}" sibTransId="{F092955A-0808-4002-8795-7A79A256E198}"/>
    <dgm:cxn modelId="{E1DAA5B1-2716-4B49-8935-865008245075}" srcId="{B840FA92-3BF5-4697-A8CA-2B009F73E6E6}" destId="{04D53E75-EF0B-4257-8A47-660D6BCD9E81}" srcOrd="1" destOrd="0" parTransId="{21325AC8-E255-4C5F-9E45-420FA87FE89B}" sibTransId="{5D8C096F-12FF-4AA3-8FB4-B68666A9754E}"/>
    <dgm:cxn modelId="{4CC635BD-D5D8-4CE4-A56A-1C3B9EC24A85}" type="presOf" srcId="{B840FA92-3BF5-4697-A8CA-2B009F73E6E6}" destId="{5E708F00-EEC3-4F09-A730-2DB0322B97E5}" srcOrd="0" destOrd="0" presId="urn:microsoft.com/office/officeart/2008/layout/LinedList"/>
    <dgm:cxn modelId="{8136C3BD-67E9-43E4-9983-2766413F307A}" srcId="{B840FA92-3BF5-4697-A8CA-2B009F73E6E6}" destId="{C26FCEFB-B734-4123-AA92-87BA4A46763B}" srcOrd="0" destOrd="0" parTransId="{9F393B82-0E49-4D67-A47A-FD023F63AC25}" sibTransId="{F31FFE85-7627-4D62-B8B5-2F4622B60107}"/>
    <dgm:cxn modelId="{B4D130C2-7BCE-4F57-98A0-FA36B4EF6678}" srcId="{B840FA92-3BF5-4697-A8CA-2B009F73E6E6}" destId="{DEEE3409-5286-4439-9FA1-83A16F5D826B}" srcOrd="10" destOrd="0" parTransId="{EDE0C801-47CE-4120-825D-4C7C45A0AF45}" sibTransId="{784476DE-9EF2-441E-9945-1E5610497AB1}"/>
    <dgm:cxn modelId="{5EDA51CF-B864-48F8-88A2-8B73D55086F3}" type="presOf" srcId="{C26FCEFB-B734-4123-AA92-87BA4A46763B}" destId="{A0EF6AF3-4BFD-456D-A75E-8CE10B5932FD}" srcOrd="0" destOrd="0" presId="urn:microsoft.com/office/officeart/2008/layout/LinedList"/>
    <dgm:cxn modelId="{7A6B94DB-09C3-446E-9B5A-8300D45605F2}" srcId="{B840FA92-3BF5-4697-A8CA-2B009F73E6E6}" destId="{6408FCF0-01C5-4C77-B29B-7F1E23D75446}" srcOrd="11" destOrd="0" parTransId="{DBFCE110-F6DE-4710-9711-7550B1F77853}" sibTransId="{E79A5F8C-5E4E-42F0-9E00-AAAD19CDF98D}"/>
    <dgm:cxn modelId="{A1A064E0-6A5E-4AC4-9AF1-D08C1A246F9E}" srcId="{B840FA92-3BF5-4697-A8CA-2B009F73E6E6}" destId="{13739B04-CC76-4A17-A323-36CF264C6EDD}" srcOrd="7" destOrd="0" parTransId="{BAE22481-910B-4C1B-AC77-87C4E15F6D6D}" sibTransId="{02B1657F-C358-45C2-81E1-418A81E29BAB}"/>
    <dgm:cxn modelId="{937399EF-38B4-49BB-9522-33A9A33BBD35}" srcId="{B840FA92-3BF5-4697-A8CA-2B009F73E6E6}" destId="{640A43D0-3F05-43A3-B39F-6826519AC840}" srcOrd="6" destOrd="0" parTransId="{F8740C9E-8FF9-4E05-8129-8899422C43A0}" sibTransId="{8D5F25AF-B064-4DA7-86DF-588C5C0F2420}"/>
    <dgm:cxn modelId="{770913F4-F1C3-4018-943E-9992476A3123}" type="presOf" srcId="{B52E0B56-9740-4DA4-8131-0FDFF98B0B12}" destId="{07D5EEFF-F9DF-41C9-A91B-2C11DF11EA33}" srcOrd="0" destOrd="0" presId="urn:microsoft.com/office/officeart/2008/layout/LinedList"/>
    <dgm:cxn modelId="{28A119FE-2D6E-45B6-9EB6-B12A7252C3BA}" srcId="{B840FA92-3BF5-4697-A8CA-2B009F73E6E6}" destId="{6B638907-92D0-42A6-955B-BEDCEAA63D6E}" srcOrd="2" destOrd="0" parTransId="{1A8B186E-7A81-4411-99AB-93FEFBD97275}" sibTransId="{E2D77267-CE39-402C-8665-D6BAF8E8FDCA}"/>
    <dgm:cxn modelId="{CF5100DF-F66A-4A41-AE97-9F8B8C74C8E8}" type="presParOf" srcId="{565D5AC2-85A1-4611-A6F2-56E724ABB600}" destId="{47B9EA2D-0E3B-4ED0-9C7F-F03E8654F62C}" srcOrd="0" destOrd="0" presId="urn:microsoft.com/office/officeart/2008/layout/LinedList"/>
    <dgm:cxn modelId="{55B583DE-1FAB-4380-8814-0BA0BC3CA5D0}" type="presParOf" srcId="{565D5AC2-85A1-4611-A6F2-56E724ABB600}" destId="{0C2F4D97-9624-4327-A60C-D6584FAC5564}" srcOrd="1" destOrd="0" presId="urn:microsoft.com/office/officeart/2008/layout/LinedList"/>
    <dgm:cxn modelId="{8C37B45B-A9FD-4451-A354-D69EC91AD348}" type="presParOf" srcId="{0C2F4D97-9624-4327-A60C-D6584FAC5564}" destId="{5E708F00-EEC3-4F09-A730-2DB0322B97E5}" srcOrd="0" destOrd="0" presId="urn:microsoft.com/office/officeart/2008/layout/LinedList"/>
    <dgm:cxn modelId="{27BE2D45-ED5D-4AA1-8B84-35E36EDF8DC5}" type="presParOf" srcId="{0C2F4D97-9624-4327-A60C-D6584FAC5564}" destId="{214D6CA7-3EA2-463E-95A8-0005037F696C}" srcOrd="1" destOrd="0" presId="urn:microsoft.com/office/officeart/2008/layout/LinedList"/>
    <dgm:cxn modelId="{BF17C284-4C25-4CE7-BD44-5585704F532C}" type="presParOf" srcId="{214D6CA7-3EA2-463E-95A8-0005037F696C}" destId="{33D52A8B-3C32-4517-B728-4CEBAD8EBAA0}" srcOrd="0" destOrd="0" presId="urn:microsoft.com/office/officeart/2008/layout/LinedList"/>
    <dgm:cxn modelId="{80F33746-5728-4529-9ACA-85E2C3F5206E}" type="presParOf" srcId="{214D6CA7-3EA2-463E-95A8-0005037F696C}" destId="{2859CD96-DA5C-4105-B449-753C58FC8A51}" srcOrd="1" destOrd="0" presId="urn:microsoft.com/office/officeart/2008/layout/LinedList"/>
    <dgm:cxn modelId="{473C4607-0698-45A1-8422-4CF817A2AE37}" type="presParOf" srcId="{2859CD96-DA5C-4105-B449-753C58FC8A51}" destId="{5E447865-3056-4045-8706-E87F2C4F1744}" srcOrd="0" destOrd="0" presId="urn:microsoft.com/office/officeart/2008/layout/LinedList"/>
    <dgm:cxn modelId="{61131AFD-D49D-4E3F-BEA7-EE719B821875}" type="presParOf" srcId="{2859CD96-DA5C-4105-B449-753C58FC8A51}" destId="{A0EF6AF3-4BFD-456D-A75E-8CE10B5932FD}" srcOrd="1" destOrd="0" presId="urn:microsoft.com/office/officeart/2008/layout/LinedList"/>
    <dgm:cxn modelId="{84C962BD-D541-4184-9FCA-CD92227C2A59}" type="presParOf" srcId="{2859CD96-DA5C-4105-B449-753C58FC8A51}" destId="{B83C4D3E-040E-4D9F-9F8B-18682AF98530}" srcOrd="2" destOrd="0" presId="urn:microsoft.com/office/officeart/2008/layout/LinedList"/>
    <dgm:cxn modelId="{75598B0F-D47A-43F2-B7F7-FD7CA38F76A4}" type="presParOf" srcId="{214D6CA7-3EA2-463E-95A8-0005037F696C}" destId="{1AA2C9EF-D650-482E-87D4-1184BACD6D78}" srcOrd="2" destOrd="0" presId="urn:microsoft.com/office/officeart/2008/layout/LinedList"/>
    <dgm:cxn modelId="{DDF6102B-2BA1-48A2-BA87-C1F2BFCF5DDB}" type="presParOf" srcId="{214D6CA7-3EA2-463E-95A8-0005037F696C}" destId="{E9E63B0E-C16C-417C-A261-54B61399E33B}" srcOrd="3" destOrd="0" presId="urn:microsoft.com/office/officeart/2008/layout/LinedList"/>
    <dgm:cxn modelId="{DC48AE24-BBB3-4944-BEC0-7015B67C8434}" type="presParOf" srcId="{214D6CA7-3EA2-463E-95A8-0005037F696C}" destId="{19945289-2A53-4D53-8515-497D7C078F7C}" srcOrd="4" destOrd="0" presId="urn:microsoft.com/office/officeart/2008/layout/LinedList"/>
    <dgm:cxn modelId="{DB860CD6-D7B4-41A7-9E29-AE60795FB7A0}" type="presParOf" srcId="{19945289-2A53-4D53-8515-497D7C078F7C}" destId="{74D69D18-0D85-43DD-BE39-94122FF2A3AD}" srcOrd="0" destOrd="0" presId="urn:microsoft.com/office/officeart/2008/layout/LinedList"/>
    <dgm:cxn modelId="{C0931823-7ED0-4BC8-9348-E382512DFEDC}" type="presParOf" srcId="{19945289-2A53-4D53-8515-497D7C078F7C}" destId="{4152204F-3889-40FA-BA06-B60451EE83D7}" srcOrd="1" destOrd="0" presId="urn:microsoft.com/office/officeart/2008/layout/LinedList"/>
    <dgm:cxn modelId="{F80BEEEE-201A-47E1-94F4-852F0DCF246D}" type="presParOf" srcId="{19945289-2A53-4D53-8515-497D7C078F7C}" destId="{A5D32354-A5F4-4B97-9946-A1B24FE78E91}" srcOrd="2" destOrd="0" presId="urn:microsoft.com/office/officeart/2008/layout/LinedList"/>
    <dgm:cxn modelId="{D568094D-EC74-4ACE-9752-9CE0C9C5438D}" type="presParOf" srcId="{214D6CA7-3EA2-463E-95A8-0005037F696C}" destId="{49BC8C5E-2123-4929-89C6-070CA7AD1857}" srcOrd="5" destOrd="0" presId="urn:microsoft.com/office/officeart/2008/layout/LinedList"/>
    <dgm:cxn modelId="{5915B54A-8F40-4AE8-8AB6-BBCD2F358C1E}" type="presParOf" srcId="{214D6CA7-3EA2-463E-95A8-0005037F696C}" destId="{CF54010D-8A87-4554-9287-602A00209A3B}" srcOrd="6" destOrd="0" presId="urn:microsoft.com/office/officeart/2008/layout/LinedList"/>
    <dgm:cxn modelId="{E6325EB3-18FA-45B2-8A7E-F089F8202549}" type="presParOf" srcId="{214D6CA7-3EA2-463E-95A8-0005037F696C}" destId="{28D9785F-686E-49EF-B964-575878B6EC4E}" srcOrd="7" destOrd="0" presId="urn:microsoft.com/office/officeart/2008/layout/LinedList"/>
    <dgm:cxn modelId="{E4D80669-5EDC-424C-9EDA-CCEE6DA62DCF}" type="presParOf" srcId="{28D9785F-686E-49EF-B964-575878B6EC4E}" destId="{497FC3CB-4291-4CB0-B60E-FB850C62D190}" srcOrd="0" destOrd="0" presId="urn:microsoft.com/office/officeart/2008/layout/LinedList"/>
    <dgm:cxn modelId="{E466FC31-B574-4C1B-A5BF-440EB10500DB}" type="presParOf" srcId="{28D9785F-686E-49EF-B964-575878B6EC4E}" destId="{7A0EE8CA-A381-436F-ADFC-109D71A23665}" srcOrd="1" destOrd="0" presId="urn:microsoft.com/office/officeart/2008/layout/LinedList"/>
    <dgm:cxn modelId="{77EA905C-3E5B-46B6-B78F-265F3B6754F0}" type="presParOf" srcId="{28D9785F-686E-49EF-B964-575878B6EC4E}" destId="{56F344BB-43CC-4A7D-A931-D1D425907D05}" srcOrd="2" destOrd="0" presId="urn:microsoft.com/office/officeart/2008/layout/LinedList"/>
    <dgm:cxn modelId="{3B7FB8B3-AAC7-4614-9312-9251C6F39E92}" type="presParOf" srcId="{214D6CA7-3EA2-463E-95A8-0005037F696C}" destId="{56CF9260-8031-44F2-B6D5-72489EDC03E5}" srcOrd="8" destOrd="0" presId="urn:microsoft.com/office/officeart/2008/layout/LinedList"/>
    <dgm:cxn modelId="{6955199A-A457-4925-9594-99A9CDE082BE}" type="presParOf" srcId="{214D6CA7-3EA2-463E-95A8-0005037F696C}" destId="{4C5DAE82-7DCA-4916-85E9-A5FAB845FDCA}" srcOrd="9" destOrd="0" presId="urn:microsoft.com/office/officeart/2008/layout/LinedList"/>
    <dgm:cxn modelId="{D317F342-900A-4990-B343-A083DAAAE3E1}" type="presParOf" srcId="{214D6CA7-3EA2-463E-95A8-0005037F696C}" destId="{29F3B7CA-76A8-4493-BF66-74490E593E8D}" srcOrd="10" destOrd="0" presId="urn:microsoft.com/office/officeart/2008/layout/LinedList"/>
    <dgm:cxn modelId="{D18356F8-9F64-43FC-80D7-F59079761951}" type="presParOf" srcId="{29F3B7CA-76A8-4493-BF66-74490E593E8D}" destId="{EF79BB28-9047-42D4-ADC2-A67D1123C9AB}" srcOrd="0" destOrd="0" presId="urn:microsoft.com/office/officeart/2008/layout/LinedList"/>
    <dgm:cxn modelId="{5E4B0C9E-4A20-4D8A-AFFA-C9A042CAF860}" type="presParOf" srcId="{29F3B7CA-76A8-4493-BF66-74490E593E8D}" destId="{EF9B61A8-9200-4205-A093-B24952C3CD25}" srcOrd="1" destOrd="0" presId="urn:microsoft.com/office/officeart/2008/layout/LinedList"/>
    <dgm:cxn modelId="{8A34DF2B-EB7B-4893-ADFE-628367A37ACD}" type="presParOf" srcId="{29F3B7CA-76A8-4493-BF66-74490E593E8D}" destId="{303B7328-EB8B-4677-B548-01A674B808C0}" srcOrd="2" destOrd="0" presId="urn:microsoft.com/office/officeart/2008/layout/LinedList"/>
    <dgm:cxn modelId="{43D6C349-405D-4A59-BC04-D5D8C8058C99}" type="presParOf" srcId="{214D6CA7-3EA2-463E-95A8-0005037F696C}" destId="{D71DAAA0-CA4A-48FF-B173-6416F367D370}" srcOrd="11" destOrd="0" presId="urn:microsoft.com/office/officeart/2008/layout/LinedList"/>
    <dgm:cxn modelId="{6EDAFDF8-81DF-43A9-B5D5-6F9E82D0B926}" type="presParOf" srcId="{214D6CA7-3EA2-463E-95A8-0005037F696C}" destId="{5E75186D-525F-4C1C-B2A8-C89F3BD2B7DE}" srcOrd="12" destOrd="0" presId="urn:microsoft.com/office/officeart/2008/layout/LinedList"/>
    <dgm:cxn modelId="{3A0C7A35-597C-4B93-B2C6-E1CDA98F413B}" type="presParOf" srcId="{214D6CA7-3EA2-463E-95A8-0005037F696C}" destId="{15C6B7C0-A062-41E1-BBA3-3614D097B280}" srcOrd="13" destOrd="0" presId="urn:microsoft.com/office/officeart/2008/layout/LinedList"/>
    <dgm:cxn modelId="{B086DDC0-E0BF-4D3A-80EC-169469B4B63F}" type="presParOf" srcId="{15C6B7C0-A062-41E1-BBA3-3614D097B280}" destId="{E8A185BB-5D80-4785-944C-40D7DE4F1B89}" srcOrd="0" destOrd="0" presId="urn:microsoft.com/office/officeart/2008/layout/LinedList"/>
    <dgm:cxn modelId="{DB53BA20-90D0-427B-AF8A-132E6B42F547}" type="presParOf" srcId="{15C6B7C0-A062-41E1-BBA3-3614D097B280}" destId="{07D5EEFF-F9DF-41C9-A91B-2C11DF11EA33}" srcOrd="1" destOrd="0" presId="urn:microsoft.com/office/officeart/2008/layout/LinedList"/>
    <dgm:cxn modelId="{9F4E72A5-10A1-44A1-8ACB-35966EA2554A}" type="presParOf" srcId="{15C6B7C0-A062-41E1-BBA3-3614D097B280}" destId="{96A47BD1-2BA8-4AE0-A0E9-49784552D91B}" srcOrd="2" destOrd="0" presId="urn:microsoft.com/office/officeart/2008/layout/LinedList"/>
    <dgm:cxn modelId="{6F33B56D-F406-4219-9CAA-B19A33F19014}" type="presParOf" srcId="{214D6CA7-3EA2-463E-95A8-0005037F696C}" destId="{BD44ADB2-5A51-4249-978B-3FECF3DDCE7D}" srcOrd="14" destOrd="0" presId="urn:microsoft.com/office/officeart/2008/layout/LinedList"/>
    <dgm:cxn modelId="{5F7C7349-7050-4842-8FF7-CE5EFE3C3B97}" type="presParOf" srcId="{214D6CA7-3EA2-463E-95A8-0005037F696C}" destId="{D1E418DF-64A7-4274-B925-7199A033083F}" srcOrd="15" destOrd="0" presId="urn:microsoft.com/office/officeart/2008/layout/LinedList"/>
    <dgm:cxn modelId="{548CB390-2140-4EB2-BD63-A5BDF119FD2D}" type="presParOf" srcId="{214D6CA7-3EA2-463E-95A8-0005037F696C}" destId="{DAECBB83-6E80-4D9C-9457-E8D8E5FAD796}" srcOrd="16" destOrd="0" presId="urn:microsoft.com/office/officeart/2008/layout/LinedList"/>
    <dgm:cxn modelId="{FB912D58-C959-48C0-9F7F-D3B0E656B679}" type="presParOf" srcId="{DAECBB83-6E80-4D9C-9457-E8D8E5FAD796}" destId="{0D88B70E-368C-4CE4-99A0-F89D709B0BE4}" srcOrd="0" destOrd="0" presId="urn:microsoft.com/office/officeart/2008/layout/LinedList"/>
    <dgm:cxn modelId="{0BD999B1-E0E4-408B-B816-FF6DFD8987B2}" type="presParOf" srcId="{DAECBB83-6E80-4D9C-9457-E8D8E5FAD796}" destId="{2618F58C-2063-4123-A456-38B79EF14A23}" srcOrd="1" destOrd="0" presId="urn:microsoft.com/office/officeart/2008/layout/LinedList"/>
    <dgm:cxn modelId="{96B352F1-F92E-4A03-B554-7DB21A90F444}" type="presParOf" srcId="{DAECBB83-6E80-4D9C-9457-E8D8E5FAD796}" destId="{BB605061-11F3-4849-81E5-87E931BA54B9}" srcOrd="2" destOrd="0" presId="urn:microsoft.com/office/officeart/2008/layout/LinedList"/>
    <dgm:cxn modelId="{9B88045B-DDCE-4579-9EC9-7F80A26A1CDE}" type="presParOf" srcId="{214D6CA7-3EA2-463E-95A8-0005037F696C}" destId="{6AA74367-A4DB-4B36-91AB-3C66831D9FED}" srcOrd="17" destOrd="0" presId="urn:microsoft.com/office/officeart/2008/layout/LinedList"/>
    <dgm:cxn modelId="{608F9AA8-187C-4385-91F2-6DB69AB1A49E}" type="presParOf" srcId="{214D6CA7-3EA2-463E-95A8-0005037F696C}" destId="{41B14890-280E-4076-9CB3-163954694063}" srcOrd="18" destOrd="0" presId="urn:microsoft.com/office/officeart/2008/layout/LinedList"/>
    <dgm:cxn modelId="{FD03C12E-54D5-4DC8-9A43-1A8E0E4F1D66}" type="presParOf" srcId="{214D6CA7-3EA2-463E-95A8-0005037F696C}" destId="{C16481D5-A9B2-4D64-A6E9-067231CF787C}" srcOrd="19" destOrd="0" presId="urn:microsoft.com/office/officeart/2008/layout/LinedList"/>
    <dgm:cxn modelId="{D7F48688-5AB9-4C93-822C-7881A420C5A8}" type="presParOf" srcId="{C16481D5-A9B2-4D64-A6E9-067231CF787C}" destId="{ED246807-810D-4FD2-ABF7-BFFAA95F4C4F}" srcOrd="0" destOrd="0" presId="urn:microsoft.com/office/officeart/2008/layout/LinedList"/>
    <dgm:cxn modelId="{5D20FA75-9B5F-49A7-84A5-886E389EFDDC}" type="presParOf" srcId="{C16481D5-A9B2-4D64-A6E9-067231CF787C}" destId="{445BC5CD-0D3D-48A5-BAA6-0286F5EAB9CE}" srcOrd="1" destOrd="0" presId="urn:microsoft.com/office/officeart/2008/layout/LinedList"/>
    <dgm:cxn modelId="{06056163-B54D-4393-A2EA-F3E3EBC16FD9}" type="presParOf" srcId="{C16481D5-A9B2-4D64-A6E9-067231CF787C}" destId="{29AE9FC7-CF9F-486F-98E6-7E6F3E839D8B}" srcOrd="2" destOrd="0" presId="urn:microsoft.com/office/officeart/2008/layout/LinedList"/>
    <dgm:cxn modelId="{F8C133F4-958D-4E71-85CE-ABEE33F68955}" type="presParOf" srcId="{214D6CA7-3EA2-463E-95A8-0005037F696C}" destId="{4BCCAE23-5DB0-4797-8C1A-95AA4D26887D}" srcOrd="20" destOrd="0" presId="urn:microsoft.com/office/officeart/2008/layout/LinedList"/>
    <dgm:cxn modelId="{640FAAA8-EF4F-41FF-BF56-1AD8B52AA7FB}" type="presParOf" srcId="{214D6CA7-3EA2-463E-95A8-0005037F696C}" destId="{A34FD881-C309-4005-98F9-C43ED63AA64A}" srcOrd="21" destOrd="0" presId="urn:microsoft.com/office/officeart/2008/layout/LinedList"/>
    <dgm:cxn modelId="{47E86E08-35CF-4B58-B8E3-4C17D4FCD86A}" type="presParOf" srcId="{214D6CA7-3EA2-463E-95A8-0005037F696C}" destId="{69595EC5-9060-4DF6-81E0-82D87D2A7E1F}" srcOrd="22" destOrd="0" presId="urn:microsoft.com/office/officeart/2008/layout/LinedList"/>
    <dgm:cxn modelId="{E8460FE1-4620-43DE-9463-C5CFD13B9AF8}" type="presParOf" srcId="{69595EC5-9060-4DF6-81E0-82D87D2A7E1F}" destId="{460683E1-7C31-4F6B-B2D1-B42789848EDD}" srcOrd="0" destOrd="0" presId="urn:microsoft.com/office/officeart/2008/layout/LinedList"/>
    <dgm:cxn modelId="{6B6E843B-D91F-476A-AF2D-635456E8446A}" type="presParOf" srcId="{69595EC5-9060-4DF6-81E0-82D87D2A7E1F}" destId="{96F7854B-F1AE-4099-AE72-4B075B4EAEB4}" srcOrd="1" destOrd="0" presId="urn:microsoft.com/office/officeart/2008/layout/LinedList"/>
    <dgm:cxn modelId="{95074FA4-01EF-420C-8471-61A5922EAC42}" type="presParOf" srcId="{69595EC5-9060-4DF6-81E0-82D87D2A7E1F}" destId="{D84ABADD-D98A-4C9C-97E5-40CFF3101F6A}" srcOrd="2" destOrd="0" presId="urn:microsoft.com/office/officeart/2008/layout/LinedList"/>
    <dgm:cxn modelId="{60BAD153-6C1E-450D-8F7B-C39AC395448C}" type="presParOf" srcId="{214D6CA7-3EA2-463E-95A8-0005037F696C}" destId="{46A03C3D-BCEC-4C44-A821-22E55B8E5A2E}" srcOrd="23" destOrd="0" presId="urn:microsoft.com/office/officeart/2008/layout/LinedList"/>
    <dgm:cxn modelId="{2BFDB39B-13D4-45F3-BE1E-5F250BD50F85}" type="presParOf" srcId="{214D6CA7-3EA2-463E-95A8-0005037F696C}" destId="{85AFFFFE-BDBD-48F3-A365-7C9CAF49C513}" srcOrd="24" destOrd="0" presId="urn:microsoft.com/office/officeart/2008/layout/LinedList"/>
    <dgm:cxn modelId="{14307834-F844-49C8-B3ED-BC1D856C9CEA}" type="presParOf" srcId="{214D6CA7-3EA2-463E-95A8-0005037F696C}" destId="{1F49561C-A4A5-4D6B-A6DA-7BD0A7EF2256}" srcOrd="25" destOrd="0" presId="urn:microsoft.com/office/officeart/2008/layout/LinedList"/>
    <dgm:cxn modelId="{33671BAC-51DC-46F3-9136-3465FDB731BA}" type="presParOf" srcId="{1F49561C-A4A5-4D6B-A6DA-7BD0A7EF2256}" destId="{38EF3BA8-39F1-4883-955E-43617419ED10}" srcOrd="0" destOrd="0" presId="urn:microsoft.com/office/officeart/2008/layout/LinedList"/>
    <dgm:cxn modelId="{7BB08DAF-4A62-4B87-B48F-7B094F0B3BFA}" type="presParOf" srcId="{1F49561C-A4A5-4D6B-A6DA-7BD0A7EF2256}" destId="{918A23A0-CF74-4B74-B77F-14179632AD75}" srcOrd="1" destOrd="0" presId="urn:microsoft.com/office/officeart/2008/layout/LinedList"/>
    <dgm:cxn modelId="{3AE0BB32-E402-463F-828D-30C9C25B2276}" type="presParOf" srcId="{1F49561C-A4A5-4D6B-A6DA-7BD0A7EF2256}" destId="{8A31E163-1317-4A11-A499-79B6B62AC2D2}" srcOrd="2" destOrd="0" presId="urn:microsoft.com/office/officeart/2008/layout/LinedList"/>
    <dgm:cxn modelId="{72B16B0C-FE46-49B2-AD4A-2411CE0855F6}" type="presParOf" srcId="{214D6CA7-3EA2-463E-95A8-0005037F696C}" destId="{72CEFC5A-05AC-4EE5-A096-7BF3DC2F34C6}" srcOrd="26" destOrd="0" presId="urn:microsoft.com/office/officeart/2008/layout/LinedList"/>
    <dgm:cxn modelId="{B36275B0-BBBC-471A-8B5F-CCCA5E51DCEA}" type="presParOf" srcId="{214D6CA7-3EA2-463E-95A8-0005037F696C}" destId="{43BEAFBB-DAB0-4611-B82E-5FDACBD2B987}" srcOrd="27" destOrd="0" presId="urn:microsoft.com/office/officeart/2008/layout/LinedList"/>
    <dgm:cxn modelId="{CCE0AB5B-264C-4775-B16D-6BF2B5FD0885}" type="presParOf" srcId="{214D6CA7-3EA2-463E-95A8-0005037F696C}" destId="{4E1D1386-867E-4420-8AAD-517100B070DE}" srcOrd="28" destOrd="0" presId="urn:microsoft.com/office/officeart/2008/layout/LinedList"/>
    <dgm:cxn modelId="{427553C2-D2FC-4CDC-A410-35684B69B746}" type="presParOf" srcId="{4E1D1386-867E-4420-8AAD-517100B070DE}" destId="{9E4C2AB7-8B21-4DDD-94DC-7EEE8D1375D6}" srcOrd="0" destOrd="0" presId="urn:microsoft.com/office/officeart/2008/layout/LinedList"/>
    <dgm:cxn modelId="{DF7EA71C-7EC9-441D-8397-49A36392DF61}" type="presParOf" srcId="{4E1D1386-867E-4420-8AAD-517100B070DE}" destId="{D983F342-EFBE-4B70-8088-F59F49105E0D}" srcOrd="1" destOrd="0" presId="urn:microsoft.com/office/officeart/2008/layout/LinedList"/>
    <dgm:cxn modelId="{C83CC455-0177-4C25-82C5-737F55C52FA0}" type="presParOf" srcId="{4E1D1386-867E-4420-8AAD-517100B070DE}" destId="{0361B92D-9E62-4FCA-9B83-0988DADFC6D8}" srcOrd="2" destOrd="0" presId="urn:microsoft.com/office/officeart/2008/layout/LinedList"/>
    <dgm:cxn modelId="{2234351D-AC64-4E0A-9E66-F35B8425A44A}" type="presParOf" srcId="{214D6CA7-3EA2-463E-95A8-0005037F696C}" destId="{3667BE4C-3B55-4DB4-84AC-CACD89682BE7}" srcOrd="29" destOrd="0" presId="urn:microsoft.com/office/officeart/2008/layout/LinedList"/>
    <dgm:cxn modelId="{1B75AA93-B97B-4660-B507-52FC59368AA8}" type="presParOf" srcId="{214D6CA7-3EA2-463E-95A8-0005037F696C}" destId="{FA1C3AE8-8B29-4B52-8C11-AE0CA6DC8293}" srcOrd="30" destOrd="0" presId="urn:microsoft.com/office/officeart/2008/layout/LinedList"/>
    <dgm:cxn modelId="{0F0AA123-119C-41E0-93AF-209109FFC3DD}" type="presParOf" srcId="{214D6CA7-3EA2-463E-95A8-0005037F696C}" destId="{50891576-51B9-4390-A26F-58CD2E077FF4}" srcOrd="31" destOrd="0" presId="urn:microsoft.com/office/officeart/2008/layout/LinedList"/>
    <dgm:cxn modelId="{511AB21C-72A2-4927-9B24-588343455A57}" type="presParOf" srcId="{50891576-51B9-4390-A26F-58CD2E077FF4}" destId="{49F5736F-149E-4126-BC06-7CCD7D6F987C}" srcOrd="0" destOrd="0" presId="urn:microsoft.com/office/officeart/2008/layout/LinedList"/>
    <dgm:cxn modelId="{D1B7A8EE-71A5-4AE0-8354-072209A68744}" type="presParOf" srcId="{50891576-51B9-4390-A26F-58CD2E077FF4}" destId="{569AC685-041E-41FD-88C7-BF88BFF9ACC1}" srcOrd="1" destOrd="0" presId="urn:microsoft.com/office/officeart/2008/layout/LinedList"/>
    <dgm:cxn modelId="{2B9661AC-CE98-46F5-9340-B64EF06D627C}" type="presParOf" srcId="{50891576-51B9-4390-A26F-58CD2E077FF4}" destId="{66E502E2-65EE-496C-9641-9FF2B6382657}" srcOrd="2" destOrd="0" presId="urn:microsoft.com/office/officeart/2008/layout/LinedList"/>
    <dgm:cxn modelId="{34F104A8-7E35-406E-8B84-86DDF66C481C}" type="presParOf" srcId="{214D6CA7-3EA2-463E-95A8-0005037F696C}" destId="{04F7A6F8-43F0-4A7A-9889-1A9D1E59BF69}" srcOrd="32" destOrd="0" presId="urn:microsoft.com/office/officeart/2008/layout/LinedList"/>
    <dgm:cxn modelId="{9C4DB85D-D2F0-4D4F-8FB7-8264FB50708F}" type="presParOf" srcId="{214D6CA7-3EA2-463E-95A8-0005037F696C}" destId="{7FA5CF71-C26A-479E-B9CF-D6D077A7AB9A}" srcOrd="33" destOrd="0" presId="urn:microsoft.com/office/officeart/2008/layout/LinedList"/>
    <dgm:cxn modelId="{677494A2-8EDC-418B-84FD-19CFB1CDFAC4}" type="presParOf" srcId="{214D6CA7-3EA2-463E-95A8-0005037F696C}" destId="{2B42F0D9-4762-489F-AECE-15D7A5DED0FC}" srcOrd="34" destOrd="0" presId="urn:microsoft.com/office/officeart/2008/layout/LinedList"/>
    <dgm:cxn modelId="{FEC7D63A-8C7B-44A1-A7CA-22233EF80AFC}" type="presParOf" srcId="{2B42F0D9-4762-489F-AECE-15D7A5DED0FC}" destId="{0FF1303C-E752-4A89-A7C6-6799E0DD1B52}" srcOrd="0" destOrd="0" presId="urn:microsoft.com/office/officeart/2008/layout/LinedList"/>
    <dgm:cxn modelId="{035AAF62-6B4C-41B9-9FC4-90D72093F7A5}" type="presParOf" srcId="{2B42F0D9-4762-489F-AECE-15D7A5DED0FC}" destId="{64F738C9-E78F-433F-8C26-B63C1FFD8F03}" srcOrd="1" destOrd="0" presId="urn:microsoft.com/office/officeart/2008/layout/LinedList"/>
    <dgm:cxn modelId="{AE7E973C-E5E8-4643-968E-7DAEE518DC6D}" type="presParOf" srcId="{2B42F0D9-4762-489F-AECE-15D7A5DED0FC}" destId="{A631385D-6ADC-49CB-9056-453ECE8CF6FC}" srcOrd="2" destOrd="0" presId="urn:microsoft.com/office/officeart/2008/layout/LinedList"/>
    <dgm:cxn modelId="{97CDC4CB-1C32-4E2E-B1BD-72A8EBC019A3}" type="presParOf" srcId="{214D6CA7-3EA2-463E-95A8-0005037F696C}" destId="{83B4AEEA-7F29-4BBC-AB4C-B28018CFAB92}" srcOrd="35" destOrd="0" presId="urn:microsoft.com/office/officeart/2008/layout/LinedList"/>
    <dgm:cxn modelId="{7FEB33B3-E5CA-4B63-95EE-8136B97251AF}" type="presParOf" srcId="{214D6CA7-3EA2-463E-95A8-0005037F696C}" destId="{D0F402E1-58CE-4CD7-A84A-E6A835F84A62}" srcOrd="36" destOrd="0" presId="urn:microsoft.com/office/officeart/2008/layout/LinedList"/>
    <dgm:cxn modelId="{D2601E58-4039-4F09-8E45-312C63A839E7}" type="presParOf" srcId="{214D6CA7-3EA2-463E-95A8-0005037F696C}" destId="{F7D4DF87-6D80-44D0-857B-5E6B0542C58B}" srcOrd="37" destOrd="0" presId="urn:microsoft.com/office/officeart/2008/layout/LinedList"/>
    <dgm:cxn modelId="{66DDE7A5-E47D-4828-B8BD-9C75B806777A}" type="presParOf" srcId="{F7D4DF87-6D80-44D0-857B-5E6B0542C58B}" destId="{F0B07408-9EB4-4A5F-8621-F7CE3522C81F}" srcOrd="0" destOrd="0" presId="urn:microsoft.com/office/officeart/2008/layout/LinedList"/>
    <dgm:cxn modelId="{8FB67EDD-E01F-41F6-9A5C-D12B457576BC}" type="presParOf" srcId="{F7D4DF87-6D80-44D0-857B-5E6B0542C58B}" destId="{1109ED72-9E7D-42EE-B8AD-0E49536817D9}" srcOrd="1" destOrd="0" presId="urn:microsoft.com/office/officeart/2008/layout/LinedList"/>
    <dgm:cxn modelId="{B02540FD-E57E-4BD1-AC13-E34FEF611D1E}" type="presParOf" srcId="{F7D4DF87-6D80-44D0-857B-5E6B0542C58B}" destId="{AE2F8636-2C54-4217-ADBF-8903B07258A9}" srcOrd="2" destOrd="0" presId="urn:microsoft.com/office/officeart/2008/layout/LinedList"/>
    <dgm:cxn modelId="{9693C7D8-A8D5-47BB-8D38-3C05BDBF12FF}" type="presParOf" srcId="{214D6CA7-3EA2-463E-95A8-0005037F696C}" destId="{D5394E16-F875-4E65-8927-F3C94E335953}" srcOrd="38" destOrd="0" presId="urn:microsoft.com/office/officeart/2008/layout/LinedList"/>
    <dgm:cxn modelId="{ADF52AFD-D859-4805-9B32-C1E956BAA6C0}" type="presParOf" srcId="{214D6CA7-3EA2-463E-95A8-0005037F696C}" destId="{C4D078D4-5C7A-4F60-8354-D7EC1D61CBD0}" srcOrd="3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ED1727E-9809-44F2-AB3F-AEC429C70256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231AC63-7871-4F58-AD4D-C9ABA49F04E8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時尚藝術相關</a:t>
          </a:r>
        </a:p>
      </dgm:t>
    </dgm:pt>
    <dgm:pt modelId="{00D1FE1F-581A-46B9-BB54-5C50F8EBFB46}" type="parTrans" cxnId="{A3C54755-B12D-40E2-9B0E-DC2615A80D6C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31D66C-4D03-40D3-9A7E-0A7612897336}" type="sibTrans" cxnId="{A3C54755-B12D-40E2-9B0E-DC2615A80D6C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9E6D1-BEA9-4972-87CD-127E2C1FE0EA}">
      <dgm:prSet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數位設計相關</a:t>
          </a:r>
        </a:p>
      </dgm:t>
    </dgm:pt>
    <dgm:pt modelId="{D361749E-3B76-444F-89D8-C2A105E001A8}" type="parTrans" cxnId="{D526269B-A6AE-4A1D-B611-4BDC52B5C998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DD4382-DEBF-498A-9A08-72087E4954C5}" type="sibTrans" cxnId="{D526269B-A6AE-4A1D-B611-4BDC52B5C99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AF821B-F0AB-4048-8E05-8C7382D86CFF}">
      <dgm:prSet custT="1"/>
      <dgm:spPr/>
      <dgm:t>
        <a:bodyPr/>
        <a:lstStyle/>
        <a:p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財經相關</a:t>
          </a:r>
        </a:p>
      </dgm:t>
    </dgm:pt>
    <dgm:pt modelId="{4CBB313C-965B-4A23-A94E-4FEF77BE23C9}" type="parTrans" cxnId="{0F85B929-D6D6-4DEA-9F30-5BE5D358BD14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C3E7FE-FE9A-4098-B6BD-9B5EEF753A59}" type="sibTrans" cxnId="{0F85B929-D6D6-4DEA-9F30-5BE5D358BD1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2AD448-4FD9-435D-AEE2-745AC65203AA}">
      <dgm:prSet custT="1"/>
      <dgm:spPr/>
      <dgm:t>
        <a:bodyPr/>
        <a:lstStyle/>
        <a:p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地產相關</a:t>
          </a:r>
        </a:p>
      </dgm:t>
    </dgm:pt>
    <dgm:pt modelId="{82E7CF5D-7D5D-46CB-B0C1-B3F82D6758CD}" type="parTrans" cxnId="{4C755FC2-4F9A-4136-9E8B-6D69312B9C46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B6836A-0CE3-4588-8CA6-00AEE65A1ED5}" type="sibTrans" cxnId="{4C755FC2-4F9A-4136-9E8B-6D69312B9C4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FB09DEB-1678-4B97-AC7B-8419164E3382}">
      <dgm:prSet custT="1"/>
      <dgm:spPr/>
      <dgm:t>
        <a:bodyPr/>
        <a:lstStyle/>
        <a:p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健康照護相關</a:t>
          </a:r>
        </a:p>
      </dgm:t>
    </dgm:pt>
    <dgm:pt modelId="{FA2B3EF7-DAF2-41E0-B512-0B33633E1963}" type="parTrans" cxnId="{E8E288B6-03B9-4C77-B761-04D2866341CA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EECD8D-61B7-423F-91E0-A7A6121A60E7}" type="sibTrans" cxnId="{E8E288B6-03B9-4C77-B761-04D2866341CA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200F77-BD58-4D79-9A79-C7D70DCFB2D2}">
      <dgm:prSet custT="1"/>
      <dgm:spPr/>
      <dgm:t>
        <a:bodyPr/>
        <a:lstStyle/>
        <a:p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傳播相關</a:t>
          </a:r>
        </a:p>
      </dgm:t>
    </dgm:pt>
    <dgm:pt modelId="{7E7A10D7-3F44-4DF2-B3C6-AA889B638545}" type="parTrans" cxnId="{F9BB7387-43C0-4BA6-B26B-4D9F8AE82283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8523F0-558D-43F7-B5DA-606AF6DF4CDE}" type="sibTrans" cxnId="{F9BB7387-43C0-4BA6-B26B-4D9F8AE8228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65A507-6C9D-48E7-98ED-27B4C3AEF6F6}">
      <dgm:prSet custT="1"/>
      <dgm:spPr/>
      <dgm:t>
        <a:bodyPr/>
        <a:lstStyle/>
        <a:p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工業相關</a:t>
          </a:r>
        </a:p>
      </dgm:t>
    </dgm:pt>
    <dgm:pt modelId="{28F23829-9E54-4278-95B7-50F142F34715}" type="parTrans" cxnId="{564864C2-533D-407E-9A0D-FA3F1997C923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280DD-7ABF-4C46-8826-8DAB552C6651}" type="sibTrans" cxnId="{564864C2-533D-407E-9A0D-FA3F1997C92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232021-64AE-4F6C-88A6-55F730E056F6}">
      <dgm:prSet custT="1"/>
      <dgm:spPr/>
      <dgm:t>
        <a:bodyPr/>
        <a:lstStyle/>
        <a:p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國際貿易相關</a:t>
          </a:r>
        </a:p>
      </dgm:t>
    </dgm:pt>
    <dgm:pt modelId="{C34EE411-AFA7-4E57-9FFB-D3572E69CE8D}" type="parTrans" cxnId="{F30C8094-8C42-440C-8BC5-2B36CE79CB1D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C4E946-0CEE-4427-B7E9-56A901F0651D}" type="sibTrans" cxnId="{F30C8094-8C42-440C-8BC5-2B36CE79CB1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9D09D6-3FEE-4C16-9218-5BE7CD5C578A}">
      <dgm:prSet custT="1"/>
      <dgm:spPr/>
      <dgm:t>
        <a:bodyPr/>
        <a:lstStyle/>
        <a:p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商業經營相關</a:t>
          </a:r>
        </a:p>
      </dgm:t>
    </dgm:pt>
    <dgm:pt modelId="{9B60D8BB-8501-400C-9B69-C1D063E51893}" type="parTrans" cxnId="{D165537F-CA95-41AE-B012-C2C8FB177C23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D13B94-69BB-489E-9C4C-AF84D1C9901A}" type="sibTrans" cxnId="{D165537F-CA95-41AE-B012-C2C8FB177C2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8EA86D-4E52-4F03-B7E8-6C64277EC82E}">
      <dgm:prSet custT="1"/>
      <dgm:spPr/>
      <dgm:t>
        <a:bodyPr/>
        <a:lstStyle/>
        <a:p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電子商務相關</a:t>
          </a:r>
        </a:p>
      </dgm:t>
    </dgm:pt>
    <dgm:pt modelId="{FA23050E-1688-4A4A-8C60-C6AC7A89CDE4}" type="parTrans" cxnId="{DA9C3F23-9EE2-40EC-B555-20C95E849AB2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48963D-70E3-459A-AB5F-334C45137CBB}" type="sibTrans" cxnId="{DA9C3F23-9EE2-40EC-B555-20C95E849AB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9CB679-A975-43BB-B85D-66D0A3BAF49D}">
      <dgm:prSet custT="1"/>
      <dgm:spPr/>
      <dgm:t>
        <a:bodyPr/>
        <a:lstStyle/>
        <a:p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會展相關</a:t>
          </a:r>
        </a:p>
      </dgm:t>
    </dgm:pt>
    <dgm:pt modelId="{220F857D-B4FF-46F8-8D30-1EBD70E0B72D}" type="parTrans" cxnId="{A6EB6F0A-8910-418D-8266-5C8186183D45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E7B3D4-4FA1-4A2E-BF67-35DF3906BE9A}" type="sibTrans" cxnId="{A6EB6F0A-8910-418D-8266-5C8186183D4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202BFA-0194-403A-BCF4-88110A59ADD8}">
      <dgm:prSet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物流行銷相關</a:t>
          </a:r>
        </a:p>
      </dgm:t>
    </dgm:pt>
    <dgm:pt modelId="{2CF686D5-3741-4A19-91E0-0A413294CE3C}" type="parTrans" cxnId="{62B4BE43-084E-47EE-AFD9-5748E6F8DEDE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763017-BA97-4504-9511-66092241B09B}" type="sibTrans" cxnId="{62B4BE43-084E-47EE-AFD9-5748E6F8DE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7A24D9-F761-4315-B4C0-69B044B66DC7}">
      <dgm:prSet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產品設計相關</a:t>
          </a:r>
        </a:p>
      </dgm:t>
    </dgm:pt>
    <dgm:pt modelId="{05A9ADD3-6123-4904-A08D-85A657D50758}" type="parTrans" cxnId="{1399DE1A-6633-4F1E-B99C-C596F88EDCBD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E473C4-AF75-4CFC-98C8-A3C0D739DD61}" type="sibTrans" cxnId="{1399DE1A-6633-4F1E-B99C-C596F88EDCB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3D0C1E-1B8F-4441-ABCE-998A9C1094D2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商業與管理</a:t>
          </a:r>
        </a:p>
      </dgm:t>
    </dgm:pt>
    <dgm:pt modelId="{F0A1B647-38BE-4280-96B1-C9218F5AC04C}" type="parTrans" cxnId="{5B069FDE-5C9B-448B-AC0E-00356E01CD2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CD9304-1A8E-4EBE-9436-6E2FF86A2E9B}" type="sibTrans" cxnId="{5B069FDE-5C9B-448B-AC0E-00356E01CD2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638869-36E9-4B50-9B07-C1BD5BB7F9F9}" type="pres">
      <dgm:prSet presAssocID="{2ED1727E-9809-44F2-AB3F-AEC429C7025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5489A08-1B27-4356-9834-DAE47CE43DC2}" type="pres">
      <dgm:prSet presAssocID="{0D3D0C1E-1B8F-4441-ABCE-998A9C1094D2}" presName="centerShape" presStyleLbl="node0" presStyleIdx="0" presStyleCnt="1"/>
      <dgm:spPr/>
    </dgm:pt>
    <dgm:pt modelId="{59006CDA-3C0D-4D02-98A3-ADB20ACA4D1E}" type="pres">
      <dgm:prSet presAssocID="{00D1FE1F-581A-46B9-BB54-5C50F8EBFB46}" presName="parTrans" presStyleLbl="sibTrans2D1" presStyleIdx="0" presStyleCnt="13"/>
      <dgm:spPr/>
    </dgm:pt>
    <dgm:pt modelId="{B5BC8690-A940-42D7-907C-2CEFF4CA7100}" type="pres">
      <dgm:prSet presAssocID="{00D1FE1F-581A-46B9-BB54-5C50F8EBFB46}" presName="connectorText" presStyleLbl="sibTrans2D1" presStyleIdx="0" presStyleCnt="13"/>
      <dgm:spPr/>
    </dgm:pt>
    <dgm:pt modelId="{E61D542E-A55C-4734-9CA4-7397BC5C6250}" type="pres">
      <dgm:prSet presAssocID="{9231AC63-7871-4F58-AD4D-C9ABA49F04E8}" presName="node" presStyleLbl="node1" presStyleIdx="0" presStyleCnt="13">
        <dgm:presLayoutVars>
          <dgm:bulletEnabled val="1"/>
        </dgm:presLayoutVars>
      </dgm:prSet>
      <dgm:spPr/>
    </dgm:pt>
    <dgm:pt modelId="{4CDD31E3-7034-408C-88D8-36B4DD8B96D9}" type="pres">
      <dgm:prSet presAssocID="{D361749E-3B76-444F-89D8-C2A105E001A8}" presName="parTrans" presStyleLbl="sibTrans2D1" presStyleIdx="1" presStyleCnt="13"/>
      <dgm:spPr/>
    </dgm:pt>
    <dgm:pt modelId="{D2A873A4-788C-4306-A6B2-156D24BACF60}" type="pres">
      <dgm:prSet presAssocID="{D361749E-3B76-444F-89D8-C2A105E001A8}" presName="connectorText" presStyleLbl="sibTrans2D1" presStyleIdx="1" presStyleCnt="13"/>
      <dgm:spPr/>
    </dgm:pt>
    <dgm:pt modelId="{226E1C62-D20F-4D01-ABFF-8EA0422532E6}" type="pres">
      <dgm:prSet presAssocID="{0BA9E6D1-BEA9-4972-87CD-127E2C1FE0EA}" presName="node" presStyleLbl="node1" presStyleIdx="1" presStyleCnt="13">
        <dgm:presLayoutVars>
          <dgm:bulletEnabled val="1"/>
        </dgm:presLayoutVars>
      </dgm:prSet>
      <dgm:spPr/>
    </dgm:pt>
    <dgm:pt modelId="{133C594C-988C-41BD-BD33-E73527326F9A}" type="pres">
      <dgm:prSet presAssocID="{4CBB313C-965B-4A23-A94E-4FEF77BE23C9}" presName="parTrans" presStyleLbl="sibTrans2D1" presStyleIdx="2" presStyleCnt="13"/>
      <dgm:spPr/>
    </dgm:pt>
    <dgm:pt modelId="{CE4EA16E-AD5A-484F-A2A7-99573D6DACB5}" type="pres">
      <dgm:prSet presAssocID="{4CBB313C-965B-4A23-A94E-4FEF77BE23C9}" presName="connectorText" presStyleLbl="sibTrans2D1" presStyleIdx="2" presStyleCnt="13"/>
      <dgm:spPr/>
    </dgm:pt>
    <dgm:pt modelId="{82F942BC-FCEA-4850-943D-76F9A5015A80}" type="pres">
      <dgm:prSet presAssocID="{9FAF821B-F0AB-4048-8E05-8C7382D86CFF}" presName="node" presStyleLbl="node1" presStyleIdx="2" presStyleCnt="13">
        <dgm:presLayoutVars>
          <dgm:bulletEnabled val="1"/>
        </dgm:presLayoutVars>
      </dgm:prSet>
      <dgm:spPr/>
    </dgm:pt>
    <dgm:pt modelId="{0A5A81B8-732B-4204-8201-659FAD89E624}" type="pres">
      <dgm:prSet presAssocID="{82E7CF5D-7D5D-46CB-B0C1-B3F82D6758CD}" presName="parTrans" presStyleLbl="sibTrans2D1" presStyleIdx="3" presStyleCnt="13"/>
      <dgm:spPr/>
    </dgm:pt>
    <dgm:pt modelId="{6529FF26-14B3-4E0D-8E22-C22175D3A6EE}" type="pres">
      <dgm:prSet presAssocID="{82E7CF5D-7D5D-46CB-B0C1-B3F82D6758CD}" presName="connectorText" presStyleLbl="sibTrans2D1" presStyleIdx="3" presStyleCnt="13"/>
      <dgm:spPr/>
    </dgm:pt>
    <dgm:pt modelId="{74F24D5F-A95F-4EE6-9AD9-76ABAA7961C7}" type="pres">
      <dgm:prSet presAssocID="{AB2AD448-4FD9-435D-AEE2-745AC65203AA}" presName="node" presStyleLbl="node1" presStyleIdx="3" presStyleCnt="13">
        <dgm:presLayoutVars>
          <dgm:bulletEnabled val="1"/>
        </dgm:presLayoutVars>
      </dgm:prSet>
      <dgm:spPr/>
    </dgm:pt>
    <dgm:pt modelId="{27A3FC1E-DEDC-4B94-ABB0-41E6BC1859EB}" type="pres">
      <dgm:prSet presAssocID="{FA2B3EF7-DAF2-41E0-B512-0B33633E1963}" presName="parTrans" presStyleLbl="sibTrans2D1" presStyleIdx="4" presStyleCnt="13"/>
      <dgm:spPr/>
    </dgm:pt>
    <dgm:pt modelId="{6BB0F11F-349B-4522-8297-038B9C38B339}" type="pres">
      <dgm:prSet presAssocID="{FA2B3EF7-DAF2-41E0-B512-0B33633E1963}" presName="connectorText" presStyleLbl="sibTrans2D1" presStyleIdx="4" presStyleCnt="13"/>
      <dgm:spPr/>
    </dgm:pt>
    <dgm:pt modelId="{BF658C3E-8D63-4FAE-872D-198854419BB0}" type="pres">
      <dgm:prSet presAssocID="{3FB09DEB-1678-4B97-AC7B-8419164E3382}" presName="node" presStyleLbl="node1" presStyleIdx="4" presStyleCnt="13">
        <dgm:presLayoutVars>
          <dgm:bulletEnabled val="1"/>
        </dgm:presLayoutVars>
      </dgm:prSet>
      <dgm:spPr/>
    </dgm:pt>
    <dgm:pt modelId="{764F1C13-4DF1-4D17-BCAB-0B6931E6523F}" type="pres">
      <dgm:prSet presAssocID="{7E7A10D7-3F44-4DF2-B3C6-AA889B638545}" presName="parTrans" presStyleLbl="sibTrans2D1" presStyleIdx="5" presStyleCnt="13"/>
      <dgm:spPr/>
    </dgm:pt>
    <dgm:pt modelId="{4D72B880-1A83-4334-9A3B-8C8BD5B15DF2}" type="pres">
      <dgm:prSet presAssocID="{7E7A10D7-3F44-4DF2-B3C6-AA889B638545}" presName="connectorText" presStyleLbl="sibTrans2D1" presStyleIdx="5" presStyleCnt="13"/>
      <dgm:spPr/>
    </dgm:pt>
    <dgm:pt modelId="{23603BCF-0C30-480B-96C7-5058C84DCE2A}" type="pres">
      <dgm:prSet presAssocID="{10200F77-BD58-4D79-9A79-C7D70DCFB2D2}" presName="node" presStyleLbl="node1" presStyleIdx="5" presStyleCnt="13">
        <dgm:presLayoutVars>
          <dgm:bulletEnabled val="1"/>
        </dgm:presLayoutVars>
      </dgm:prSet>
      <dgm:spPr/>
    </dgm:pt>
    <dgm:pt modelId="{5CE23AD3-0C94-4A83-A7B3-AC11616578E8}" type="pres">
      <dgm:prSet presAssocID="{28F23829-9E54-4278-95B7-50F142F34715}" presName="parTrans" presStyleLbl="sibTrans2D1" presStyleIdx="6" presStyleCnt="13"/>
      <dgm:spPr/>
    </dgm:pt>
    <dgm:pt modelId="{7F811345-607B-41F1-A716-25D49CD9B2D5}" type="pres">
      <dgm:prSet presAssocID="{28F23829-9E54-4278-95B7-50F142F34715}" presName="connectorText" presStyleLbl="sibTrans2D1" presStyleIdx="6" presStyleCnt="13"/>
      <dgm:spPr/>
    </dgm:pt>
    <dgm:pt modelId="{5BC1B3B1-8B81-4ADE-82AE-D675C9C9FFC8}" type="pres">
      <dgm:prSet presAssocID="{CA65A507-6C9D-48E7-98ED-27B4C3AEF6F6}" presName="node" presStyleLbl="node1" presStyleIdx="6" presStyleCnt="13">
        <dgm:presLayoutVars>
          <dgm:bulletEnabled val="1"/>
        </dgm:presLayoutVars>
      </dgm:prSet>
      <dgm:spPr/>
    </dgm:pt>
    <dgm:pt modelId="{999E15AA-22CD-4BCC-AC3A-23ECB82C99B4}" type="pres">
      <dgm:prSet presAssocID="{C34EE411-AFA7-4E57-9FFB-D3572E69CE8D}" presName="parTrans" presStyleLbl="sibTrans2D1" presStyleIdx="7" presStyleCnt="13"/>
      <dgm:spPr/>
    </dgm:pt>
    <dgm:pt modelId="{EF612146-4A2C-4174-8842-995AB2B29417}" type="pres">
      <dgm:prSet presAssocID="{C34EE411-AFA7-4E57-9FFB-D3572E69CE8D}" presName="connectorText" presStyleLbl="sibTrans2D1" presStyleIdx="7" presStyleCnt="13"/>
      <dgm:spPr/>
    </dgm:pt>
    <dgm:pt modelId="{183147E8-4D29-402A-972E-6E788B604BA1}" type="pres">
      <dgm:prSet presAssocID="{D0232021-64AE-4F6C-88A6-55F730E056F6}" presName="node" presStyleLbl="node1" presStyleIdx="7" presStyleCnt="13">
        <dgm:presLayoutVars>
          <dgm:bulletEnabled val="1"/>
        </dgm:presLayoutVars>
      </dgm:prSet>
      <dgm:spPr/>
    </dgm:pt>
    <dgm:pt modelId="{804A5DEF-0DE9-454C-97A0-A89F407F18C3}" type="pres">
      <dgm:prSet presAssocID="{9B60D8BB-8501-400C-9B69-C1D063E51893}" presName="parTrans" presStyleLbl="sibTrans2D1" presStyleIdx="8" presStyleCnt="13"/>
      <dgm:spPr/>
    </dgm:pt>
    <dgm:pt modelId="{4CF701F6-67D6-451E-9768-3397713FA23E}" type="pres">
      <dgm:prSet presAssocID="{9B60D8BB-8501-400C-9B69-C1D063E51893}" presName="connectorText" presStyleLbl="sibTrans2D1" presStyleIdx="8" presStyleCnt="13"/>
      <dgm:spPr/>
    </dgm:pt>
    <dgm:pt modelId="{24755119-4ED0-4181-A363-5117FF6853AA}" type="pres">
      <dgm:prSet presAssocID="{3B9D09D6-3FEE-4C16-9218-5BE7CD5C578A}" presName="node" presStyleLbl="node1" presStyleIdx="8" presStyleCnt="13">
        <dgm:presLayoutVars>
          <dgm:bulletEnabled val="1"/>
        </dgm:presLayoutVars>
      </dgm:prSet>
      <dgm:spPr/>
    </dgm:pt>
    <dgm:pt modelId="{9A5C7B3D-C418-498F-813F-0BE94CFFA29A}" type="pres">
      <dgm:prSet presAssocID="{FA23050E-1688-4A4A-8C60-C6AC7A89CDE4}" presName="parTrans" presStyleLbl="sibTrans2D1" presStyleIdx="9" presStyleCnt="13"/>
      <dgm:spPr/>
    </dgm:pt>
    <dgm:pt modelId="{E24ED4E9-A3C7-4495-B552-4A9ABC8FB9B8}" type="pres">
      <dgm:prSet presAssocID="{FA23050E-1688-4A4A-8C60-C6AC7A89CDE4}" presName="connectorText" presStyleLbl="sibTrans2D1" presStyleIdx="9" presStyleCnt="13"/>
      <dgm:spPr/>
    </dgm:pt>
    <dgm:pt modelId="{CB575158-F689-4C19-9011-2B7891C13B13}" type="pres">
      <dgm:prSet presAssocID="{0F8EA86D-4E52-4F03-B7E8-6C64277EC82E}" presName="node" presStyleLbl="node1" presStyleIdx="9" presStyleCnt="13">
        <dgm:presLayoutVars>
          <dgm:bulletEnabled val="1"/>
        </dgm:presLayoutVars>
      </dgm:prSet>
      <dgm:spPr/>
    </dgm:pt>
    <dgm:pt modelId="{D072B950-3608-4821-9589-E685CACA84A9}" type="pres">
      <dgm:prSet presAssocID="{220F857D-B4FF-46F8-8D30-1EBD70E0B72D}" presName="parTrans" presStyleLbl="sibTrans2D1" presStyleIdx="10" presStyleCnt="13"/>
      <dgm:spPr/>
    </dgm:pt>
    <dgm:pt modelId="{A7E9735B-426A-442F-8164-507F5E043122}" type="pres">
      <dgm:prSet presAssocID="{220F857D-B4FF-46F8-8D30-1EBD70E0B72D}" presName="connectorText" presStyleLbl="sibTrans2D1" presStyleIdx="10" presStyleCnt="13"/>
      <dgm:spPr/>
    </dgm:pt>
    <dgm:pt modelId="{5CEC09FA-D1FA-435D-B2F8-A58E124E74BB}" type="pres">
      <dgm:prSet presAssocID="{F19CB679-A975-43BB-B85D-66D0A3BAF49D}" presName="node" presStyleLbl="node1" presStyleIdx="10" presStyleCnt="13">
        <dgm:presLayoutVars>
          <dgm:bulletEnabled val="1"/>
        </dgm:presLayoutVars>
      </dgm:prSet>
      <dgm:spPr/>
    </dgm:pt>
    <dgm:pt modelId="{301A7373-0FB0-4266-9D40-073806C63F16}" type="pres">
      <dgm:prSet presAssocID="{2CF686D5-3741-4A19-91E0-0A413294CE3C}" presName="parTrans" presStyleLbl="sibTrans2D1" presStyleIdx="11" presStyleCnt="13"/>
      <dgm:spPr/>
    </dgm:pt>
    <dgm:pt modelId="{5267C059-EEC2-4932-931D-647F94B96CAC}" type="pres">
      <dgm:prSet presAssocID="{2CF686D5-3741-4A19-91E0-0A413294CE3C}" presName="connectorText" presStyleLbl="sibTrans2D1" presStyleIdx="11" presStyleCnt="13"/>
      <dgm:spPr/>
    </dgm:pt>
    <dgm:pt modelId="{879ED3F6-955B-448A-AE4E-3F977E48E845}" type="pres">
      <dgm:prSet presAssocID="{C5202BFA-0194-403A-BCF4-88110A59ADD8}" presName="node" presStyleLbl="node1" presStyleIdx="11" presStyleCnt="13">
        <dgm:presLayoutVars>
          <dgm:bulletEnabled val="1"/>
        </dgm:presLayoutVars>
      </dgm:prSet>
      <dgm:spPr/>
    </dgm:pt>
    <dgm:pt modelId="{466AA8E6-8D69-4DDF-940D-94F6B60786D0}" type="pres">
      <dgm:prSet presAssocID="{05A9ADD3-6123-4904-A08D-85A657D50758}" presName="parTrans" presStyleLbl="sibTrans2D1" presStyleIdx="12" presStyleCnt="13"/>
      <dgm:spPr/>
    </dgm:pt>
    <dgm:pt modelId="{A7226A0F-6BA8-4B94-9AE7-B123159E9F20}" type="pres">
      <dgm:prSet presAssocID="{05A9ADD3-6123-4904-A08D-85A657D50758}" presName="connectorText" presStyleLbl="sibTrans2D1" presStyleIdx="12" presStyleCnt="13"/>
      <dgm:spPr/>
    </dgm:pt>
    <dgm:pt modelId="{6F7ED17D-4514-4067-A9C4-BD9F7E71AC26}" type="pres">
      <dgm:prSet presAssocID="{3C7A24D9-F761-4315-B4C0-69B044B66DC7}" presName="node" presStyleLbl="node1" presStyleIdx="12" presStyleCnt="13">
        <dgm:presLayoutVars>
          <dgm:bulletEnabled val="1"/>
        </dgm:presLayoutVars>
      </dgm:prSet>
      <dgm:spPr/>
    </dgm:pt>
  </dgm:ptLst>
  <dgm:cxnLst>
    <dgm:cxn modelId="{7F13D708-4D69-473A-9E04-0E832508644E}" type="presOf" srcId="{D0232021-64AE-4F6C-88A6-55F730E056F6}" destId="{183147E8-4D29-402A-972E-6E788B604BA1}" srcOrd="0" destOrd="0" presId="urn:microsoft.com/office/officeart/2005/8/layout/radial5"/>
    <dgm:cxn modelId="{A6EB6F0A-8910-418D-8266-5C8186183D45}" srcId="{0D3D0C1E-1B8F-4441-ABCE-998A9C1094D2}" destId="{F19CB679-A975-43BB-B85D-66D0A3BAF49D}" srcOrd="10" destOrd="0" parTransId="{220F857D-B4FF-46F8-8D30-1EBD70E0B72D}" sibTransId="{25E7B3D4-4FA1-4A2E-BF67-35DF3906BE9A}"/>
    <dgm:cxn modelId="{5138290C-B52C-453F-8FAE-E86B9BF53B29}" type="presOf" srcId="{9B60D8BB-8501-400C-9B69-C1D063E51893}" destId="{804A5DEF-0DE9-454C-97A0-A89F407F18C3}" srcOrd="0" destOrd="0" presId="urn:microsoft.com/office/officeart/2005/8/layout/radial5"/>
    <dgm:cxn modelId="{1ED43F10-1FE9-47B7-B3D1-6E9F6651B087}" type="presOf" srcId="{4CBB313C-965B-4A23-A94E-4FEF77BE23C9}" destId="{CE4EA16E-AD5A-484F-A2A7-99573D6DACB5}" srcOrd="1" destOrd="0" presId="urn:microsoft.com/office/officeart/2005/8/layout/radial5"/>
    <dgm:cxn modelId="{ABDAF917-5606-4435-8D6E-00E8589ACD77}" type="presOf" srcId="{00D1FE1F-581A-46B9-BB54-5C50F8EBFB46}" destId="{59006CDA-3C0D-4D02-98A3-ADB20ACA4D1E}" srcOrd="0" destOrd="0" presId="urn:microsoft.com/office/officeart/2005/8/layout/radial5"/>
    <dgm:cxn modelId="{1399DE1A-6633-4F1E-B99C-C596F88EDCBD}" srcId="{0D3D0C1E-1B8F-4441-ABCE-998A9C1094D2}" destId="{3C7A24D9-F761-4315-B4C0-69B044B66DC7}" srcOrd="12" destOrd="0" parTransId="{05A9ADD3-6123-4904-A08D-85A657D50758}" sibTransId="{62E473C4-AF75-4CFC-98C8-A3C0D739DD61}"/>
    <dgm:cxn modelId="{DA9C3F23-9EE2-40EC-B555-20C95E849AB2}" srcId="{0D3D0C1E-1B8F-4441-ABCE-998A9C1094D2}" destId="{0F8EA86D-4E52-4F03-B7E8-6C64277EC82E}" srcOrd="9" destOrd="0" parTransId="{FA23050E-1688-4A4A-8C60-C6AC7A89CDE4}" sibTransId="{E148963D-70E3-459A-AB5F-334C45137CBB}"/>
    <dgm:cxn modelId="{71717A23-B862-45F6-A162-0AB1658314BC}" type="presOf" srcId="{FA23050E-1688-4A4A-8C60-C6AC7A89CDE4}" destId="{E24ED4E9-A3C7-4495-B552-4A9ABC8FB9B8}" srcOrd="1" destOrd="0" presId="urn:microsoft.com/office/officeart/2005/8/layout/radial5"/>
    <dgm:cxn modelId="{8BF9F624-8F10-4F38-93A4-5B3B33D77F7B}" type="presOf" srcId="{C34EE411-AFA7-4E57-9FFB-D3572E69CE8D}" destId="{999E15AA-22CD-4BCC-AC3A-23ECB82C99B4}" srcOrd="0" destOrd="0" presId="urn:microsoft.com/office/officeart/2005/8/layout/radial5"/>
    <dgm:cxn modelId="{0F85B929-D6D6-4DEA-9F30-5BE5D358BD14}" srcId="{0D3D0C1E-1B8F-4441-ABCE-998A9C1094D2}" destId="{9FAF821B-F0AB-4048-8E05-8C7382D86CFF}" srcOrd="2" destOrd="0" parTransId="{4CBB313C-965B-4A23-A94E-4FEF77BE23C9}" sibTransId="{AAC3E7FE-FE9A-4098-B6BD-9B5EEF753A59}"/>
    <dgm:cxn modelId="{9B2EFC2C-D454-4730-AA03-A8B9021BF17A}" type="presOf" srcId="{D361749E-3B76-444F-89D8-C2A105E001A8}" destId="{D2A873A4-788C-4306-A6B2-156D24BACF60}" srcOrd="1" destOrd="0" presId="urn:microsoft.com/office/officeart/2005/8/layout/radial5"/>
    <dgm:cxn modelId="{8E7CB12D-3129-4E31-BEDF-212C162F24AD}" type="presOf" srcId="{3FB09DEB-1678-4B97-AC7B-8419164E3382}" destId="{BF658C3E-8D63-4FAE-872D-198854419BB0}" srcOrd="0" destOrd="0" presId="urn:microsoft.com/office/officeart/2005/8/layout/radial5"/>
    <dgm:cxn modelId="{435A4933-F808-4459-A22E-41CB38CD77D9}" type="presOf" srcId="{7E7A10D7-3F44-4DF2-B3C6-AA889B638545}" destId="{4D72B880-1A83-4334-9A3B-8C8BD5B15DF2}" srcOrd="1" destOrd="0" presId="urn:microsoft.com/office/officeart/2005/8/layout/radial5"/>
    <dgm:cxn modelId="{E6570E36-DF86-4009-80E0-A001F4735970}" type="presOf" srcId="{FA23050E-1688-4A4A-8C60-C6AC7A89CDE4}" destId="{9A5C7B3D-C418-498F-813F-0BE94CFFA29A}" srcOrd="0" destOrd="0" presId="urn:microsoft.com/office/officeart/2005/8/layout/radial5"/>
    <dgm:cxn modelId="{25B74F5B-22F5-46DC-A970-D675848D09DE}" type="presOf" srcId="{9231AC63-7871-4F58-AD4D-C9ABA49F04E8}" destId="{E61D542E-A55C-4734-9CA4-7397BC5C6250}" srcOrd="0" destOrd="0" presId="urn:microsoft.com/office/officeart/2005/8/layout/radial5"/>
    <dgm:cxn modelId="{DEF76063-8A3E-4CF3-8211-EBE43ED34C4B}" type="presOf" srcId="{0F8EA86D-4E52-4F03-B7E8-6C64277EC82E}" destId="{CB575158-F689-4C19-9011-2B7891C13B13}" srcOrd="0" destOrd="0" presId="urn:microsoft.com/office/officeart/2005/8/layout/radial5"/>
    <dgm:cxn modelId="{62B4BE43-084E-47EE-AFD9-5748E6F8DEDE}" srcId="{0D3D0C1E-1B8F-4441-ABCE-998A9C1094D2}" destId="{C5202BFA-0194-403A-BCF4-88110A59ADD8}" srcOrd="11" destOrd="0" parTransId="{2CF686D5-3741-4A19-91E0-0A413294CE3C}" sibTransId="{10763017-BA97-4504-9511-66092241B09B}"/>
    <dgm:cxn modelId="{1DE4E743-EB1A-4E8D-ACF6-71C0D6932DB4}" type="presOf" srcId="{3B9D09D6-3FEE-4C16-9218-5BE7CD5C578A}" destId="{24755119-4ED0-4181-A363-5117FF6853AA}" srcOrd="0" destOrd="0" presId="urn:microsoft.com/office/officeart/2005/8/layout/radial5"/>
    <dgm:cxn modelId="{0D850F64-6D0C-4344-88BD-FE25C1A9D12A}" type="presOf" srcId="{0D3D0C1E-1B8F-4441-ABCE-998A9C1094D2}" destId="{15489A08-1B27-4356-9834-DAE47CE43DC2}" srcOrd="0" destOrd="0" presId="urn:microsoft.com/office/officeart/2005/8/layout/radial5"/>
    <dgm:cxn modelId="{A44AA364-F5EF-4AF5-9098-0FF8C944BD55}" type="presOf" srcId="{28F23829-9E54-4278-95B7-50F142F34715}" destId="{7F811345-607B-41F1-A716-25D49CD9B2D5}" srcOrd="1" destOrd="0" presId="urn:microsoft.com/office/officeart/2005/8/layout/radial5"/>
    <dgm:cxn modelId="{2F3FF567-D09E-4DEE-AE40-43946EB04478}" type="presOf" srcId="{28F23829-9E54-4278-95B7-50F142F34715}" destId="{5CE23AD3-0C94-4A83-A7B3-AC11616578E8}" srcOrd="0" destOrd="0" presId="urn:microsoft.com/office/officeart/2005/8/layout/radial5"/>
    <dgm:cxn modelId="{4EAC7A49-3E31-4A99-9763-190C75A0BABC}" type="presOf" srcId="{00D1FE1F-581A-46B9-BB54-5C50F8EBFB46}" destId="{B5BC8690-A940-42D7-907C-2CEFF4CA7100}" srcOrd="1" destOrd="0" presId="urn:microsoft.com/office/officeart/2005/8/layout/radial5"/>
    <dgm:cxn modelId="{4AEA7A69-325F-46DA-9F91-2F279FC28F31}" type="presOf" srcId="{220F857D-B4FF-46F8-8D30-1EBD70E0B72D}" destId="{A7E9735B-426A-442F-8164-507F5E043122}" srcOrd="1" destOrd="0" presId="urn:microsoft.com/office/officeart/2005/8/layout/radial5"/>
    <dgm:cxn modelId="{B0E91D50-EFBB-44E6-9C82-0D7766F8DA55}" type="presOf" srcId="{9B60D8BB-8501-400C-9B69-C1D063E51893}" destId="{4CF701F6-67D6-451E-9768-3397713FA23E}" srcOrd="1" destOrd="0" presId="urn:microsoft.com/office/officeart/2005/8/layout/radial5"/>
    <dgm:cxn modelId="{8CCA6E51-8DFB-442E-9CE4-2AC6623AB52E}" type="presOf" srcId="{4CBB313C-965B-4A23-A94E-4FEF77BE23C9}" destId="{133C594C-988C-41BD-BD33-E73527326F9A}" srcOrd="0" destOrd="0" presId="urn:microsoft.com/office/officeart/2005/8/layout/radial5"/>
    <dgm:cxn modelId="{1DDE7474-F045-460A-BFC7-5D2E36535FFB}" type="presOf" srcId="{9FAF821B-F0AB-4048-8E05-8C7382D86CFF}" destId="{82F942BC-FCEA-4850-943D-76F9A5015A80}" srcOrd="0" destOrd="0" presId="urn:microsoft.com/office/officeart/2005/8/layout/radial5"/>
    <dgm:cxn modelId="{8DC1BE54-0343-414F-B355-F32F8F49768A}" type="presOf" srcId="{3C7A24D9-F761-4315-B4C0-69B044B66DC7}" destId="{6F7ED17D-4514-4067-A9C4-BD9F7E71AC26}" srcOrd="0" destOrd="0" presId="urn:microsoft.com/office/officeart/2005/8/layout/radial5"/>
    <dgm:cxn modelId="{A3C54755-B12D-40E2-9B0E-DC2615A80D6C}" srcId="{0D3D0C1E-1B8F-4441-ABCE-998A9C1094D2}" destId="{9231AC63-7871-4F58-AD4D-C9ABA49F04E8}" srcOrd="0" destOrd="0" parTransId="{00D1FE1F-581A-46B9-BB54-5C50F8EBFB46}" sibTransId="{4731D66C-4D03-40D3-9A7E-0A7612897336}"/>
    <dgm:cxn modelId="{A7B3A855-687F-4BE0-92B7-168A5D6FF6DE}" type="presOf" srcId="{D361749E-3B76-444F-89D8-C2A105E001A8}" destId="{4CDD31E3-7034-408C-88D8-36B4DD8B96D9}" srcOrd="0" destOrd="0" presId="urn:microsoft.com/office/officeart/2005/8/layout/radial5"/>
    <dgm:cxn modelId="{AD8F5457-F3BB-4E52-982E-53C389196A6A}" type="presOf" srcId="{82E7CF5D-7D5D-46CB-B0C1-B3F82D6758CD}" destId="{0A5A81B8-732B-4204-8201-659FAD89E624}" srcOrd="0" destOrd="0" presId="urn:microsoft.com/office/officeart/2005/8/layout/radial5"/>
    <dgm:cxn modelId="{F2C6817E-8ED1-4201-AC7C-206E664ED41E}" type="presOf" srcId="{05A9ADD3-6123-4904-A08D-85A657D50758}" destId="{A7226A0F-6BA8-4B94-9AE7-B123159E9F20}" srcOrd="1" destOrd="0" presId="urn:microsoft.com/office/officeart/2005/8/layout/radial5"/>
    <dgm:cxn modelId="{D165537F-CA95-41AE-B012-C2C8FB177C23}" srcId="{0D3D0C1E-1B8F-4441-ABCE-998A9C1094D2}" destId="{3B9D09D6-3FEE-4C16-9218-5BE7CD5C578A}" srcOrd="8" destOrd="0" parTransId="{9B60D8BB-8501-400C-9B69-C1D063E51893}" sibTransId="{A6D13B94-69BB-489E-9C4C-AF84D1C9901A}"/>
    <dgm:cxn modelId="{F9BB7387-43C0-4BA6-B26B-4D9F8AE82283}" srcId="{0D3D0C1E-1B8F-4441-ABCE-998A9C1094D2}" destId="{10200F77-BD58-4D79-9A79-C7D70DCFB2D2}" srcOrd="5" destOrd="0" parTransId="{7E7A10D7-3F44-4DF2-B3C6-AA889B638545}" sibTransId="{CE8523F0-558D-43F7-B5DA-606AF6DF4CDE}"/>
    <dgm:cxn modelId="{22C65593-B6B1-4B3C-BCB5-9938B727A0FC}" type="presOf" srcId="{2CF686D5-3741-4A19-91E0-0A413294CE3C}" destId="{5267C059-EEC2-4932-931D-647F94B96CAC}" srcOrd="1" destOrd="0" presId="urn:microsoft.com/office/officeart/2005/8/layout/radial5"/>
    <dgm:cxn modelId="{F30C8094-8C42-440C-8BC5-2B36CE79CB1D}" srcId="{0D3D0C1E-1B8F-4441-ABCE-998A9C1094D2}" destId="{D0232021-64AE-4F6C-88A6-55F730E056F6}" srcOrd="7" destOrd="0" parTransId="{C34EE411-AFA7-4E57-9FFB-D3572E69CE8D}" sibTransId="{F3C4E946-0CEE-4427-B7E9-56A901F0651D}"/>
    <dgm:cxn modelId="{F6940E95-CF22-4D91-8378-745817DA9F0A}" type="presOf" srcId="{C34EE411-AFA7-4E57-9FFB-D3572E69CE8D}" destId="{EF612146-4A2C-4174-8842-995AB2B29417}" srcOrd="1" destOrd="0" presId="urn:microsoft.com/office/officeart/2005/8/layout/radial5"/>
    <dgm:cxn modelId="{38DB3E9A-ED80-4FA4-BEC7-99F1DC40E4EA}" type="presOf" srcId="{FA2B3EF7-DAF2-41E0-B512-0B33633E1963}" destId="{6BB0F11F-349B-4522-8297-038B9C38B339}" srcOrd="1" destOrd="0" presId="urn:microsoft.com/office/officeart/2005/8/layout/radial5"/>
    <dgm:cxn modelId="{D526269B-A6AE-4A1D-B611-4BDC52B5C998}" srcId="{0D3D0C1E-1B8F-4441-ABCE-998A9C1094D2}" destId="{0BA9E6D1-BEA9-4972-87CD-127E2C1FE0EA}" srcOrd="1" destOrd="0" parTransId="{D361749E-3B76-444F-89D8-C2A105E001A8}" sibTransId="{F9DD4382-DEBF-498A-9A08-72087E4954C5}"/>
    <dgm:cxn modelId="{B2CE77A3-0F1B-4E77-A018-559837AAF7E4}" type="presOf" srcId="{0BA9E6D1-BEA9-4972-87CD-127E2C1FE0EA}" destId="{226E1C62-D20F-4D01-ABFF-8EA0422532E6}" srcOrd="0" destOrd="0" presId="urn:microsoft.com/office/officeart/2005/8/layout/radial5"/>
    <dgm:cxn modelId="{E8E288B6-03B9-4C77-B761-04D2866341CA}" srcId="{0D3D0C1E-1B8F-4441-ABCE-998A9C1094D2}" destId="{3FB09DEB-1678-4B97-AC7B-8419164E3382}" srcOrd="4" destOrd="0" parTransId="{FA2B3EF7-DAF2-41E0-B512-0B33633E1963}" sibTransId="{79EECD8D-61B7-423F-91E0-A7A6121A60E7}"/>
    <dgm:cxn modelId="{6821B5B7-CBAB-41E3-BD6F-D28BFDEB7CFC}" type="presOf" srcId="{2ED1727E-9809-44F2-AB3F-AEC429C70256}" destId="{F4638869-36E9-4B50-9B07-C1BD5BB7F9F9}" srcOrd="0" destOrd="0" presId="urn:microsoft.com/office/officeart/2005/8/layout/radial5"/>
    <dgm:cxn modelId="{00366FBE-5BFA-423C-8D28-829FBA479EDE}" type="presOf" srcId="{CA65A507-6C9D-48E7-98ED-27B4C3AEF6F6}" destId="{5BC1B3B1-8B81-4ADE-82AE-D675C9C9FFC8}" srcOrd="0" destOrd="0" presId="urn:microsoft.com/office/officeart/2005/8/layout/radial5"/>
    <dgm:cxn modelId="{4C755FC2-4F9A-4136-9E8B-6D69312B9C46}" srcId="{0D3D0C1E-1B8F-4441-ABCE-998A9C1094D2}" destId="{AB2AD448-4FD9-435D-AEE2-745AC65203AA}" srcOrd="3" destOrd="0" parTransId="{82E7CF5D-7D5D-46CB-B0C1-B3F82D6758CD}" sibTransId="{16B6836A-0CE3-4588-8CA6-00AEE65A1ED5}"/>
    <dgm:cxn modelId="{564864C2-533D-407E-9A0D-FA3F1997C923}" srcId="{0D3D0C1E-1B8F-4441-ABCE-998A9C1094D2}" destId="{CA65A507-6C9D-48E7-98ED-27B4C3AEF6F6}" srcOrd="6" destOrd="0" parTransId="{28F23829-9E54-4278-95B7-50F142F34715}" sibTransId="{D06280DD-7ABF-4C46-8826-8DAB552C6651}"/>
    <dgm:cxn modelId="{1AD51DD0-65D6-4B46-9A94-50AAF1574939}" type="presOf" srcId="{2CF686D5-3741-4A19-91E0-0A413294CE3C}" destId="{301A7373-0FB0-4266-9D40-073806C63F16}" srcOrd="0" destOrd="0" presId="urn:microsoft.com/office/officeart/2005/8/layout/radial5"/>
    <dgm:cxn modelId="{91514DD0-0535-4012-AD0B-D4C799488B73}" type="presOf" srcId="{220F857D-B4FF-46F8-8D30-1EBD70E0B72D}" destId="{D072B950-3608-4821-9589-E685CACA84A9}" srcOrd="0" destOrd="0" presId="urn:microsoft.com/office/officeart/2005/8/layout/radial5"/>
    <dgm:cxn modelId="{73A21CD1-29F5-41BC-8CB8-EF041C873FAF}" type="presOf" srcId="{05A9ADD3-6123-4904-A08D-85A657D50758}" destId="{466AA8E6-8D69-4DDF-940D-94F6B60786D0}" srcOrd="0" destOrd="0" presId="urn:microsoft.com/office/officeart/2005/8/layout/radial5"/>
    <dgm:cxn modelId="{C7DC12D3-E2E8-4D89-AFB0-9DEA73BE39BC}" type="presOf" srcId="{F19CB679-A975-43BB-B85D-66D0A3BAF49D}" destId="{5CEC09FA-D1FA-435D-B2F8-A58E124E74BB}" srcOrd="0" destOrd="0" presId="urn:microsoft.com/office/officeart/2005/8/layout/radial5"/>
    <dgm:cxn modelId="{5B069FDE-5C9B-448B-AC0E-00356E01CD2E}" srcId="{2ED1727E-9809-44F2-AB3F-AEC429C70256}" destId="{0D3D0C1E-1B8F-4441-ABCE-998A9C1094D2}" srcOrd="0" destOrd="0" parTransId="{F0A1B647-38BE-4280-96B1-C9218F5AC04C}" sibTransId="{1DCD9304-1A8E-4EBE-9436-6E2FF86A2E9B}"/>
    <dgm:cxn modelId="{54EDE1E3-EEC6-46C3-AAFC-BF8F7ED37BEC}" type="presOf" srcId="{10200F77-BD58-4D79-9A79-C7D70DCFB2D2}" destId="{23603BCF-0C30-480B-96C7-5058C84DCE2A}" srcOrd="0" destOrd="0" presId="urn:microsoft.com/office/officeart/2005/8/layout/radial5"/>
    <dgm:cxn modelId="{318157EF-7C98-4A21-9EB5-6441BED42914}" type="presOf" srcId="{AB2AD448-4FD9-435D-AEE2-745AC65203AA}" destId="{74F24D5F-A95F-4EE6-9AD9-76ABAA7961C7}" srcOrd="0" destOrd="0" presId="urn:microsoft.com/office/officeart/2005/8/layout/radial5"/>
    <dgm:cxn modelId="{7167C8F0-A679-4096-B4E6-4B37BA00164A}" type="presOf" srcId="{FA2B3EF7-DAF2-41E0-B512-0B33633E1963}" destId="{27A3FC1E-DEDC-4B94-ABB0-41E6BC1859EB}" srcOrd="0" destOrd="0" presId="urn:microsoft.com/office/officeart/2005/8/layout/radial5"/>
    <dgm:cxn modelId="{754202F8-6A7A-4A69-B082-361CCB5F8607}" type="presOf" srcId="{82E7CF5D-7D5D-46CB-B0C1-B3F82D6758CD}" destId="{6529FF26-14B3-4E0D-8E22-C22175D3A6EE}" srcOrd="1" destOrd="0" presId="urn:microsoft.com/office/officeart/2005/8/layout/radial5"/>
    <dgm:cxn modelId="{E44E41F9-8255-4D24-9317-2ABB6C8FDFFA}" type="presOf" srcId="{7E7A10D7-3F44-4DF2-B3C6-AA889B638545}" destId="{764F1C13-4DF1-4D17-BCAB-0B6931E6523F}" srcOrd="0" destOrd="0" presId="urn:microsoft.com/office/officeart/2005/8/layout/radial5"/>
    <dgm:cxn modelId="{168C22FA-A7B6-49F2-A7FF-F9EB671BEDA7}" type="presOf" srcId="{C5202BFA-0194-403A-BCF4-88110A59ADD8}" destId="{879ED3F6-955B-448A-AE4E-3F977E48E845}" srcOrd="0" destOrd="0" presId="urn:microsoft.com/office/officeart/2005/8/layout/radial5"/>
    <dgm:cxn modelId="{39BC3EF8-8152-447F-8CDF-976289BF4844}" type="presParOf" srcId="{F4638869-36E9-4B50-9B07-C1BD5BB7F9F9}" destId="{15489A08-1B27-4356-9834-DAE47CE43DC2}" srcOrd="0" destOrd="0" presId="urn:microsoft.com/office/officeart/2005/8/layout/radial5"/>
    <dgm:cxn modelId="{B42DCBF9-CCD2-4FE6-872C-967593FAE95B}" type="presParOf" srcId="{F4638869-36E9-4B50-9B07-C1BD5BB7F9F9}" destId="{59006CDA-3C0D-4D02-98A3-ADB20ACA4D1E}" srcOrd="1" destOrd="0" presId="urn:microsoft.com/office/officeart/2005/8/layout/radial5"/>
    <dgm:cxn modelId="{2AB0EF18-CFE0-4521-BD56-C1049ED81309}" type="presParOf" srcId="{59006CDA-3C0D-4D02-98A3-ADB20ACA4D1E}" destId="{B5BC8690-A940-42D7-907C-2CEFF4CA7100}" srcOrd="0" destOrd="0" presId="urn:microsoft.com/office/officeart/2005/8/layout/radial5"/>
    <dgm:cxn modelId="{BA522704-61F6-4C83-B763-41A28019265C}" type="presParOf" srcId="{F4638869-36E9-4B50-9B07-C1BD5BB7F9F9}" destId="{E61D542E-A55C-4734-9CA4-7397BC5C6250}" srcOrd="2" destOrd="0" presId="urn:microsoft.com/office/officeart/2005/8/layout/radial5"/>
    <dgm:cxn modelId="{B316E637-9631-48AB-AADC-860C7AFB98DC}" type="presParOf" srcId="{F4638869-36E9-4B50-9B07-C1BD5BB7F9F9}" destId="{4CDD31E3-7034-408C-88D8-36B4DD8B96D9}" srcOrd="3" destOrd="0" presId="urn:microsoft.com/office/officeart/2005/8/layout/radial5"/>
    <dgm:cxn modelId="{85F36CC7-7BF7-4E22-81B2-2531DC6BDAE9}" type="presParOf" srcId="{4CDD31E3-7034-408C-88D8-36B4DD8B96D9}" destId="{D2A873A4-788C-4306-A6B2-156D24BACF60}" srcOrd="0" destOrd="0" presId="urn:microsoft.com/office/officeart/2005/8/layout/radial5"/>
    <dgm:cxn modelId="{CB0006B0-2A35-4E12-ABD2-CB9523AF47B0}" type="presParOf" srcId="{F4638869-36E9-4B50-9B07-C1BD5BB7F9F9}" destId="{226E1C62-D20F-4D01-ABFF-8EA0422532E6}" srcOrd="4" destOrd="0" presId="urn:microsoft.com/office/officeart/2005/8/layout/radial5"/>
    <dgm:cxn modelId="{FBD22BCA-46EF-4203-B297-393AB43AA693}" type="presParOf" srcId="{F4638869-36E9-4B50-9B07-C1BD5BB7F9F9}" destId="{133C594C-988C-41BD-BD33-E73527326F9A}" srcOrd="5" destOrd="0" presId="urn:microsoft.com/office/officeart/2005/8/layout/radial5"/>
    <dgm:cxn modelId="{AB0DA756-D546-4CB7-9104-4601FC2FB55F}" type="presParOf" srcId="{133C594C-988C-41BD-BD33-E73527326F9A}" destId="{CE4EA16E-AD5A-484F-A2A7-99573D6DACB5}" srcOrd="0" destOrd="0" presId="urn:microsoft.com/office/officeart/2005/8/layout/radial5"/>
    <dgm:cxn modelId="{36B029C0-202A-4777-8220-E45C066C6350}" type="presParOf" srcId="{F4638869-36E9-4B50-9B07-C1BD5BB7F9F9}" destId="{82F942BC-FCEA-4850-943D-76F9A5015A80}" srcOrd="6" destOrd="0" presId="urn:microsoft.com/office/officeart/2005/8/layout/radial5"/>
    <dgm:cxn modelId="{1E076C35-6C69-4950-93C5-7E80B304A58A}" type="presParOf" srcId="{F4638869-36E9-4B50-9B07-C1BD5BB7F9F9}" destId="{0A5A81B8-732B-4204-8201-659FAD89E624}" srcOrd="7" destOrd="0" presId="urn:microsoft.com/office/officeart/2005/8/layout/radial5"/>
    <dgm:cxn modelId="{8E39C239-2EFA-429A-8D95-98DEC29B5F64}" type="presParOf" srcId="{0A5A81B8-732B-4204-8201-659FAD89E624}" destId="{6529FF26-14B3-4E0D-8E22-C22175D3A6EE}" srcOrd="0" destOrd="0" presId="urn:microsoft.com/office/officeart/2005/8/layout/radial5"/>
    <dgm:cxn modelId="{A00D20CF-37C1-4BB8-BF27-9608F80DF9E3}" type="presParOf" srcId="{F4638869-36E9-4B50-9B07-C1BD5BB7F9F9}" destId="{74F24D5F-A95F-4EE6-9AD9-76ABAA7961C7}" srcOrd="8" destOrd="0" presId="urn:microsoft.com/office/officeart/2005/8/layout/radial5"/>
    <dgm:cxn modelId="{CCD218F7-B61A-44DB-8D31-8D0D43F728EC}" type="presParOf" srcId="{F4638869-36E9-4B50-9B07-C1BD5BB7F9F9}" destId="{27A3FC1E-DEDC-4B94-ABB0-41E6BC1859EB}" srcOrd="9" destOrd="0" presId="urn:microsoft.com/office/officeart/2005/8/layout/radial5"/>
    <dgm:cxn modelId="{2BBBA1D3-6057-4036-80DE-7AD1E23678B4}" type="presParOf" srcId="{27A3FC1E-DEDC-4B94-ABB0-41E6BC1859EB}" destId="{6BB0F11F-349B-4522-8297-038B9C38B339}" srcOrd="0" destOrd="0" presId="urn:microsoft.com/office/officeart/2005/8/layout/radial5"/>
    <dgm:cxn modelId="{E34BC633-A76B-42EE-B243-32CCC5FC683A}" type="presParOf" srcId="{F4638869-36E9-4B50-9B07-C1BD5BB7F9F9}" destId="{BF658C3E-8D63-4FAE-872D-198854419BB0}" srcOrd="10" destOrd="0" presId="urn:microsoft.com/office/officeart/2005/8/layout/radial5"/>
    <dgm:cxn modelId="{5E07D16E-8605-4734-A076-D55ABDFA4E14}" type="presParOf" srcId="{F4638869-36E9-4B50-9B07-C1BD5BB7F9F9}" destId="{764F1C13-4DF1-4D17-BCAB-0B6931E6523F}" srcOrd="11" destOrd="0" presId="urn:microsoft.com/office/officeart/2005/8/layout/radial5"/>
    <dgm:cxn modelId="{2270F30E-7BD8-4EBE-8C0E-60949CF6A03A}" type="presParOf" srcId="{764F1C13-4DF1-4D17-BCAB-0B6931E6523F}" destId="{4D72B880-1A83-4334-9A3B-8C8BD5B15DF2}" srcOrd="0" destOrd="0" presId="urn:microsoft.com/office/officeart/2005/8/layout/radial5"/>
    <dgm:cxn modelId="{C42CA241-5299-4461-8E66-F3FAAD6D2EC2}" type="presParOf" srcId="{F4638869-36E9-4B50-9B07-C1BD5BB7F9F9}" destId="{23603BCF-0C30-480B-96C7-5058C84DCE2A}" srcOrd="12" destOrd="0" presId="urn:microsoft.com/office/officeart/2005/8/layout/radial5"/>
    <dgm:cxn modelId="{935E435D-15C9-4C33-8FD9-8A49A0B65CCB}" type="presParOf" srcId="{F4638869-36E9-4B50-9B07-C1BD5BB7F9F9}" destId="{5CE23AD3-0C94-4A83-A7B3-AC11616578E8}" srcOrd="13" destOrd="0" presId="urn:microsoft.com/office/officeart/2005/8/layout/radial5"/>
    <dgm:cxn modelId="{E15D7E5B-0258-450F-9AA0-FCAE09785FA3}" type="presParOf" srcId="{5CE23AD3-0C94-4A83-A7B3-AC11616578E8}" destId="{7F811345-607B-41F1-A716-25D49CD9B2D5}" srcOrd="0" destOrd="0" presId="urn:microsoft.com/office/officeart/2005/8/layout/radial5"/>
    <dgm:cxn modelId="{E62A6A13-33F1-48B3-979E-8C8249956E0B}" type="presParOf" srcId="{F4638869-36E9-4B50-9B07-C1BD5BB7F9F9}" destId="{5BC1B3B1-8B81-4ADE-82AE-D675C9C9FFC8}" srcOrd="14" destOrd="0" presId="urn:microsoft.com/office/officeart/2005/8/layout/radial5"/>
    <dgm:cxn modelId="{CBC1E0E6-04C0-4CC7-B894-56CFAC8CDB8E}" type="presParOf" srcId="{F4638869-36E9-4B50-9B07-C1BD5BB7F9F9}" destId="{999E15AA-22CD-4BCC-AC3A-23ECB82C99B4}" srcOrd="15" destOrd="0" presId="urn:microsoft.com/office/officeart/2005/8/layout/radial5"/>
    <dgm:cxn modelId="{56C923C6-B42A-457B-889E-FA82A96AC743}" type="presParOf" srcId="{999E15AA-22CD-4BCC-AC3A-23ECB82C99B4}" destId="{EF612146-4A2C-4174-8842-995AB2B29417}" srcOrd="0" destOrd="0" presId="urn:microsoft.com/office/officeart/2005/8/layout/radial5"/>
    <dgm:cxn modelId="{E9C68582-CA2C-446C-B3A8-26BDDC3A41DA}" type="presParOf" srcId="{F4638869-36E9-4B50-9B07-C1BD5BB7F9F9}" destId="{183147E8-4D29-402A-972E-6E788B604BA1}" srcOrd="16" destOrd="0" presId="urn:microsoft.com/office/officeart/2005/8/layout/radial5"/>
    <dgm:cxn modelId="{03463A38-1B1E-4790-A691-877814F217D2}" type="presParOf" srcId="{F4638869-36E9-4B50-9B07-C1BD5BB7F9F9}" destId="{804A5DEF-0DE9-454C-97A0-A89F407F18C3}" srcOrd="17" destOrd="0" presId="urn:microsoft.com/office/officeart/2005/8/layout/radial5"/>
    <dgm:cxn modelId="{23A8E875-E22F-4008-904C-3C87D8753351}" type="presParOf" srcId="{804A5DEF-0DE9-454C-97A0-A89F407F18C3}" destId="{4CF701F6-67D6-451E-9768-3397713FA23E}" srcOrd="0" destOrd="0" presId="urn:microsoft.com/office/officeart/2005/8/layout/radial5"/>
    <dgm:cxn modelId="{9D5F4797-C7E9-4F89-B2D0-B848A5CD81D5}" type="presParOf" srcId="{F4638869-36E9-4B50-9B07-C1BD5BB7F9F9}" destId="{24755119-4ED0-4181-A363-5117FF6853AA}" srcOrd="18" destOrd="0" presId="urn:microsoft.com/office/officeart/2005/8/layout/radial5"/>
    <dgm:cxn modelId="{B52262E1-49B6-4DDC-8E94-C044746C5656}" type="presParOf" srcId="{F4638869-36E9-4B50-9B07-C1BD5BB7F9F9}" destId="{9A5C7B3D-C418-498F-813F-0BE94CFFA29A}" srcOrd="19" destOrd="0" presId="urn:microsoft.com/office/officeart/2005/8/layout/radial5"/>
    <dgm:cxn modelId="{6A510911-D7DF-4BC7-A793-7ADFB9EAACDD}" type="presParOf" srcId="{9A5C7B3D-C418-498F-813F-0BE94CFFA29A}" destId="{E24ED4E9-A3C7-4495-B552-4A9ABC8FB9B8}" srcOrd="0" destOrd="0" presId="urn:microsoft.com/office/officeart/2005/8/layout/radial5"/>
    <dgm:cxn modelId="{C9A70CEB-0B22-41A1-A034-9182F42F874D}" type="presParOf" srcId="{F4638869-36E9-4B50-9B07-C1BD5BB7F9F9}" destId="{CB575158-F689-4C19-9011-2B7891C13B13}" srcOrd="20" destOrd="0" presId="urn:microsoft.com/office/officeart/2005/8/layout/radial5"/>
    <dgm:cxn modelId="{AC417D03-5106-466D-82EC-4E2E1BE0E3F1}" type="presParOf" srcId="{F4638869-36E9-4B50-9B07-C1BD5BB7F9F9}" destId="{D072B950-3608-4821-9589-E685CACA84A9}" srcOrd="21" destOrd="0" presId="urn:microsoft.com/office/officeart/2005/8/layout/radial5"/>
    <dgm:cxn modelId="{FE5638E1-F214-468A-A313-96C749F40950}" type="presParOf" srcId="{D072B950-3608-4821-9589-E685CACA84A9}" destId="{A7E9735B-426A-442F-8164-507F5E043122}" srcOrd="0" destOrd="0" presId="urn:microsoft.com/office/officeart/2005/8/layout/radial5"/>
    <dgm:cxn modelId="{99325C70-75A1-4709-8B27-DA631C9CE804}" type="presParOf" srcId="{F4638869-36E9-4B50-9B07-C1BD5BB7F9F9}" destId="{5CEC09FA-D1FA-435D-B2F8-A58E124E74BB}" srcOrd="22" destOrd="0" presId="urn:microsoft.com/office/officeart/2005/8/layout/radial5"/>
    <dgm:cxn modelId="{2CD12800-E4EA-4058-8B11-EAC3452CFBC8}" type="presParOf" srcId="{F4638869-36E9-4B50-9B07-C1BD5BB7F9F9}" destId="{301A7373-0FB0-4266-9D40-073806C63F16}" srcOrd="23" destOrd="0" presId="urn:microsoft.com/office/officeart/2005/8/layout/radial5"/>
    <dgm:cxn modelId="{8A36C2EA-ABCA-4561-ABFB-CBE2026D3C25}" type="presParOf" srcId="{301A7373-0FB0-4266-9D40-073806C63F16}" destId="{5267C059-EEC2-4932-931D-647F94B96CAC}" srcOrd="0" destOrd="0" presId="urn:microsoft.com/office/officeart/2005/8/layout/radial5"/>
    <dgm:cxn modelId="{DFA39395-63FD-4A1F-851E-5C44898ED56B}" type="presParOf" srcId="{F4638869-36E9-4B50-9B07-C1BD5BB7F9F9}" destId="{879ED3F6-955B-448A-AE4E-3F977E48E845}" srcOrd="24" destOrd="0" presId="urn:microsoft.com/office/officeart/2005/8/layout/radial5"/>
    <dgm:cxn modelId="{BF949860-7B6B-461E-BF9F-6C79A2C98041}" type="presParOf" srcId="{F4638869-36E9-4B50-9B07-C1BD5BB7F9F9}" destId="{466AA8E6-8D69-4DDF-940D-94F6B60786D0}" srcOrd="25" destOrd="0" presId="urn:microsoft.com/office/officeart/2005/8/layout/radial5"/>
    <dgm:cxn modelId="{D61D12B3-15DE-4A01-AF2B-FB4AD5D61272}" type="presParOf" srcId="{466AA8E6-8D69-4DDF-940D-94F6B60786D0}" destId="{A7226A0F-6BA8-4B94-9AE7-B123159E9F20}" srcOrd="0" destOrd="0" presId="urn:microsoft.com/office/officeart/2005/8/layout/radial5"/>
    <dgm:cxn modelId="{BECF2782-A1F5-4ADD-BC15-22FC32C630FC}" type="presParOf" srcId="{F4638869-36E9-4B50-9B07-C1BD5BB7F9F9}" destId="{6F7ED17D-4514-4067-A9C4-BD9F7E71AC26}" srcOrd="2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26439AA-8621-4452-BA83-242ACFFA1C89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6430DBDA-651A-4481-9960-E457782FBF01}">
      <dgm:prSet phldrT="[文字]" custT="1"/>
      <dgm:spPr/>
      <dgm:t>
        <a:bodyPr/>
        <a:lstStyle/>
        <a:p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企業管理</a:t>
          </a:r>
        </a:p>
      </dgm:t>
    </dgm:pt>
    <dgm:pt modelId="{4583D5D1-20B2-43A5-AD20-396E63765DB1}" type="parTrans" cxnId="{A90CEE74-5BEA-4AFC-A97F-7078155D3D1B}">
      <dgm:prSet/>
      <dgm:spPr/>
      <dgm:t>
        <a:bodyPr/>
        <a:lstStyle/>
        <a:p>
          <a:endParaRPr lang="zh-TW" altLang="en-US" sz="1200"/>
        </a:p>
      </dgm:t>
    </dgm:pt>
    <dgm:pt modelId="{D4BF245B-070B-499B-92A5-2E66B546364F}" type="sibTrans" cxnId="{A90CEE74-5BEA-4AFC-A97F-7078155D3D1B}">
      <dgm:prSet/>
      <dgm:spPr/>
      <dgm:t>
        <a:bodyPr/>
        <a:lstStyle/>
        <a:p>
          <a:endParaRPr lang="zh-TW" altLang="en-US" sz="1200"/>
        </a:p>
      </dgm:t>
    </dgm:pt>
    <dgm:pt modelId="{A42B77DA-A7FF-4C96-AC1A-A80CD307D073}">
      <dgm:prSet phldrT="[文字]" custT="1"/>
      <dgm:spPr/>
      <dgm:t>
        <a:bodyPr/>
        <a:lstStyle/>
        <a:p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行銷與銷售</a:t>
          </a:r>
        </a:p>
      </dgm:t>
    </dgm:pt>
    <dgm:pt modelId="{20319C2B-3EEB-4A28-9A54-A6E54FD38245}" type="parTrans" cxnId="{8C949001-A3DD-47D9-AFCC-30D0425F7E6A}">
      <dgm:prSet/>
      <dgm:spPr/>
      <dgm:t>
        <a:bodyPr/>
        <a:lstStyle/>
        <a:p>
          <a:endParaRPr lang="zh-TW" altLang="en-US" sz="1200"/>
        </a:p>
      </dgm:t>
    </dgm:pt>
    <dgm:pt modelId="{E7BC6187-1428-4311-9CD3-72EF6EAF6933}" type="sibTrans" cxnId="{8C949001-A3DD-47D9-AFCC-30D0425F7E6A}">
      <dgm:prSet/>
      <dgm:spPr/>
      <dgm:t>
        <a:bodyPr/>
        <a:lstStyle/>
        <a:p>
          <a:endParaRPr lang="zh-TW" altLang="en-US" sz="1200"/>
        </a:p>
      </dgm:t>
    </dgm:pt>
    <dgm:pt modelId="{B05B8974-7B04-43E5-A4EF-B2960FC736FD}">
      <dgm:prSet phldrT="[文字]" custT="1"/>
      <dgm:spPr/>
      <dgm:t>
        <a:bodyPr/>
        <a:lstStyle/>
        <a:p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財務管理</a:t>
          </a:r>
        </a:p>
      </dgm:t>
    </dgm:pt>
    <dgm:pt modelId="{7B9CC2DC-ABFA-4609-97C4-18379DDC5519}" type="parTrans" cxnId="{9B19E10A-1C56-435A-9C66-B5EE079A713A}">
      <dgm:prSet/>
      <dgm:spPr/>
      <dgm:t>
        <a:bodyPr/>
        <a:lstStyle/>
        <a:p>
          <a:endParaRPr lang="zh-TW" altLang="en-US" sz="1200"/>
        </a:p>
      </dgm:t>
    </dgm:pt>
    <dgm:pt modelId="{ECA21038-96EB-45D0-AFC1-F7271CD4C965}" type="sibTrans" cxnId="{9B19E10A-1C56-435A-9C66-B5EE079A713A}">
      <dgm:prSet/>
      <dgm:spPr/>
      <dgm:t>
        <a:bodyPr/>
        <a:lstStyle/>
        <a:p>
          <a:endParaRPr lang="zh-TW" altLang="en-US" sz="1200"/>
        </a:p>
      </dgm:t>
    </dgm:pt>
    <dgm:pt modelId="{127C28E0-3E1C-4FFC-92C0-10DBD8032B1A}">
      <dgm:prSet phldrT="[文字]" custT="1"/>
      <dgm:spPr/>
      <dgm:t>
        <a:bodyPr/>
        <a:lstStyle/>
        <a:p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人力資源管理</a:t>
          </a:r>
        </a:p>
      </dgm:t>
    </dgm:pt>
    <dgm:pt modelId="{53C477E9-F45D-4DD3-B79D-273327247AA3}" type="parTrans" cxnId="{5169CAFA-AC8C-4B1F-A94C-3A5B49CCCFCB}">
      <dgm:prSet/>
      <dgm:spPr/>
      <dgm:t>
        <a:bodyPr/>
        <a:lstStyle/>
        <a:p>
          <a:endParaRPr lang="zh-TW" altLang="en-US" sz="1200"/>
        </a:p>
      </dgm:t>
    </dgm:pt>
    <dgm:pt modelId="{CDA7BD73-A7E4-4702-B619-6699E6F4D097}" type="sibTrans" cxnId="{5169CAFA-AC8C-4B1F-A94C-3A5B49CCCFCB}">
      <dgm:prSet/>
      <dgm:spPr/>
      <dgm:t>
        <a:bodyPr/>
        <a:lstStyle/>
        <a:p>
          <a:endParaRPr lang="zh-TW" altLang="en-US" sz="1200"/>
        </a:p>
      </dgm:t>
    </dgm:pt>
    <dgm:pt modelId="{1DDA36EC-9E26-4221-9995-B05144374561}">
      <dgm:prSet phldrT="[文字]" custT="1"/>
      <dgm:spPr/>
      <dgm:t>
        <a:bodyPr/>
        <a:lstStyle/>
        <a:p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物流與供應連鏈管理</a:t>
          </a:r>
        </a:p>
      </dgm:t>
    </dgm:pt>
    <dgm:pt modelId="{20D8A3D9-560A-4315-A3FB-BF259C288B7E}" type="parTrans" cxnId="{CA47BE05-B1E6-4F2D-8D90-80D34B69A4AC}">
      <dgm:prSet/>
      <dgm:spPr/>
      <dgm:t>
        <a:bodyPr/>
        <a:lstStyle/>
        <a:p>
          <a:endParaRPr lang="zh-TW" altLang="en-US" sz="1200"/>
        </a:p>
      </dgm:t>
    </dgm:pt>
    <dgm:pt modelId="{2764528F-7F09-4EC3-9F87-F697724BCFF0}" type="sibTrans" cxnId="{CA47BE05-B1E6-4F2D-8D90-80D34B69A4AC}">
      <dgm:prSet/>
      <dgm:spPr/>
      <dgm:t>
        <a:bodyPr/>
        <a:lstStyle/>
        <a:p>
          <a:endParaRPr lang="zh-TW" altLang="en-US" sz="1200"/>
        </a:p>
      </dgm:t>
    </dgm:pt>
    <dgm:pt modelId="{756A5FC6-13C3-4A52-BCEC-DD732A4211D5}">
      <dgm:prSet phldrT="[文字]" custT="1"/>
      <dgm:spPr/>
      <dgm:t>
        <a:bodyPr/>
        <a:lstStyle/>
        <a:p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資訊管理</a:t>
          </a:r>
        </a:p>
      </dgm:t>
    </dgm:pt>
    <dgm:pt modelId="{5FC45CC4-C9EA-43D3-A528-6FBB98B8E96A}" type="parTrans" cxnId="{3893E2B8-5210-4EEA-A341-B7894E302C59}">
      <dgm:prSet/>
      <dgm:spPr/>
    </dgm:pt>
    <dgm:pt modelId="{E7A64DF5-5040-461E-A5E8-41D0BA6391CD}" type="sibTrans" cxnId="{3893E2B8-5210-4EEA-A341-B7894E302C59}">
      <dgm:prSet/>
      <dgm:spPr/>
    </dgm:pt>
    <dgm:pt modelId="{38B596E7-15D0-4E3E-BFE2-7BA0E0385416}" type="pres">
      <dgm:prSet presAssocID="{D26439AA-8621-4452-BA83-242ACFFA1C89}" presName="linear" presStyleCnt="0">
        <dgm:presLayoutVars>
          <dgm:dir/>
          <dgm:animLvl val="lvl"/>
          <dgm:resizeHandles val="exact"/>
        </dgm:presLayoutVars>
      </dgm:prSet>
      <dgm:spPr/>
    </dgm:pt>
    <dgm:pt modelId="{7B4B479F-9387-45EC-8099-569234357385}" type="pres">
      <dgm:prSet presAssocID="{6430DBDA-651A-4481-9960-E457782FBF01}" presName="parentLin" presStyleCnt="0"/>
      <dgm:spPr/>
    </dgm:pt>
    <dgm:pt modelId="{698AE536-9C49-4F16-A8B6-47D00C72FB2E}" type="pres">
      <dgm:prSet presAssocID="{6430DBDA-651A-4481-9960-E457782FBF01}" presName="parentLeftMargin" presStyleLbl="node1" presStyleIdx="0" presStyleCnt="6"/>
      <dgm:spPr/>
    </dgm:pt>
    <dgm:pt modelId="{E348EC13-E855-45C0-B2B3-774598988886}" type="pres">
      <dgm:prSet presAssocID="{6430DBDA-651A-4481-9960-E457782FBF0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B38ED89-67E8-45C7-82AE-053E56EEA29E}" type="pres">
      <dgm:prSet presAssocID="{6430DBDA-651A-4481-9960-E457782FBF01}" presName="negativeSpace" presStyleCnt="0"/>
      <dgm:spPr/>
    </dgm:pt>
    <dgm:pt modelId="{B96699B6-E632-4D99-A47E-CEA8847799C6}" type="pres">
      <dgm:prSet presAssocID="{6430DBDA-651A-4481-9960-E457782FBF01}" presName="childText" presStyleLbl="conFgAcc1" presStyleIdx="0" presStyleCnt="6">
        <dgm:presLayoutVars>
          <dgm:bulletEnabled val="1"/>
        </dgm:presLayoutVars>
      </dgm:prSet>
      <dgm:spPr/>
    </dgm:pt>
    <dgm:pt modelId="{696FA877-F769-4402-B68D-856CAFC92699}" type="pres">
      <dgm:prSet presAssocID="{D4BF245B-070B-499B-92A5-2E66B546364F}" presName="spaceBetweenRectangles" presStyleCnt="0"/>
      <dgm:spPr/>
    </dgm:pt>
    <dgm:pt modelId="{0C43CE92-1A6A-4985-84E1-6F2E794C1B96}" type="pres">
      <dgm:prSet presAssocID="{A42B77DA-A7FF-4C96-AC1A-A80CD307D073}" presName="parentLin" presStyleCnt="0"/>
      <dgm:spPr/>
    </dgm:pt>
    <dgm:pt modelId="{8F2E401C-0F91-49C9-B439-B4BE2BDF8A57}" type="pres">
      <dgm:prSet presAssocID="{A42B77DA-A7FF-4C96-AC1A-A80CD307D073}" presName="parentLeftMargin" presStyleLbl="node1" presStyleIdx="0" presStyleCnt="6"/>
      <dgm:spPr/>
    </dgm:pt>
    <dgm:pt modelId="{F5B41A57-7640-4F2D-9B27-C0CDB3FB4D53}" type="pres">
      <dgm:prSet presAssocID="{A42B77DA-A7FF-4C96-AC1A-A80CD307D07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6E24827-083F-4B2D-9B18-A717CDA0A1E9}" type="pres">
      <dgm:prSet presAssocID="{A42B77DA-A7FF-4C96-AC1A-A80CD307D073}" presName="negativeSpace" presStyleCnt="0"/>
      <dgm:spPr/>
    </dgm:pt>
    <dgm:pt modelId="{1A6A54DC-A817-4ACB-B094-12F238CF3437}" type="pres">
      <dgm:prSet presAssocID="{A42B77DA-A7FF-4C96-AC1A-A80CD307D073}" presName="childText" presStyleLbl="conFgAcc1" presStyleIdx="1" presStyleCnt="6">
        <dgm:presLayoutVars>
          <dgm:bulletEnabled val="1"/>
        </dgm:presLayoutVars>
      </dgm:prSet>
      <dgm:spPr/>
    </dgm:pt>
    <dgm:pt modelId="{747E1FC5-A0BC-4271-8EBE-D7AE455B8E25}" type="pres">
      <dgm:prSet presAssocID="{E7BC6187-1428-4311-9CD3-72EF6EAF6933}" presName="spaceBetweenRectangles" presStyleCnt="0"/>
      <dgm:spPr/>
    </dgm:pt>
    <dgm:pt modelId="{D338E7EF-3668-4F8C-8268-02D783CBA4EF}" type="pres">
      <dgm:prSet presAssocID="{B05B8974-7B04-43E5-A4EF-B2960FC736FD}" presName="parentLin" presStyleCnt="0"/>
      <dgm:spPr/>
    </dgm:pt>
    <dgm:pt modelId="{3E073449-F4F0-446F-A0D2-0946098761E5}" type="pres">
      <dgm:prSet presAssocID="{B05B8974-7B04-43E5-A4EF-B2960FC736FD}" presName="parentLeftMargin" presStyleLbl="node1" presStyleIdx="1" presStyleCnt="6"/>
      <dgm:spPr/>
    </dgm:pt>
    <dgm:pt modelId="{F9327429-1024-4289-BF3D-C01773D54310}" type="pres">
      <dgm:prSet presAssocID="{B05B8974-7B04-43E5-A4EF-B2960FC736F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210DD85-366E-4385-8694-6AE5AFC21D82}" type="pres">
      <dgm:prSet presAssocID="{B05B8974-7B04-43E5-A4EF-B2960FC736FD}" presName="negativeSpace" presStyleCnt="0"/>
      <dgm:spPr/>
    </dgm:pt>
    <dgm:pt modelId="{4731AD28-2700-489C-A5BC-6BC198C003FF}" type="pres">
      <dgm:prSet presAssocID="{B05B8974-7B04-43E5-A4EF-B2960FC736FD}" presName="childText" presStyleLbl="conFgAcc1" presStyleIdx="2" presStyleCnt="6">
        <dgm:presLayoutVars>
          <dgm:bulletEnabled val="1"/>
        </dgm:presLayoutVars>
      </dgm:prSet>
      <dgm:spPr/>
    </dgm:pt>
    <dgm:pt modelId="{8F35610C-B3A9-4332-8FAA-CC742001DE80}" type="pres">
      <dgm:prSet presAssocID="{ECA21038-96EB-45D0-AFC1-F7271CD4C965}" presName="spaceBetweenRectangles" presStyleCnt="0"/>
      <dgm:spPr/>
    </dgm:pt>
    <dgm:pt modelId="{1F2505A0-28CB-4731-9F17-6A75F6CE7844}" type="pres">
      <dgm:prSet presAssocID="{127C28E0-3E1C-4FFC-92C0-10DBD8032B1A}" presName="parentLin" presStyleCnt="0"/>
      <dgm:spPr/>
    </dgm:pt>
    <dgm:pt modelId="{923811B3-BF94-4120-939B-578CE313773C}" type="pres">
      <dgm:prSet presAssocID="{127C28E0-3E1C-4FFC-92C0-10DBD8032B1A}" presName="parentLeftMargin" presStyleLbl="node1" presStyleIdx="2" presStyleCnt="6"/>
      <dgm:spPr/>
    </dgm:pt>
    <dgm:pt modelId="{77C4891F-0B2C-48DC-8C52-FB8D289A3D8D}" type="pres">
      <dgm:prSet presAssocID="{127C28E0-3E1C-4FFC-92C0-10DBD8032B1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563DF10-9850-4376-BE0B-9F04CE05F686}" type="pres">
      <dgm:prSet presAssocID="{127C28E0-3E1C-4FFC-92C0-10DBD8032B1A}" presName="negativeSpace" presStyleCnt="0"/>
      <dgm:spPr/>
    </dgm:pt>
    <dgm:pt modelId="{36C2747D-7381-41BE-A82A-CBA3C2B36C76}" type="pres">
      <dgm:prSet presAssocID="{127C28E0-3E1C-4FFC-92C0-10DBD8032B1A}" presName="childText" presStyleLbl="conFgAcc1" presStyleIdx="3" presStyleCnt="6">
        <dgm:presLayoutVars>
          <dgm:bulletEnabled val="1"/>
        </dgm:presLayoutVars>
      </dgm:prSet>
      <dgm:spPr/>
    </dgm:pt>
    <dgm:pt modelId="{3B027363-B7B4-408E-82B2-10E9950A7C77}" type="pres">
      <dgm:prSet presAssocID="{CDA7BD73-A7E4-4702-B619-6699E6F4D097}" presName="spaceBetweenRectangles" presStyleCnt="0"/>
      <dgm:spPr/>
    </dgm:pt>
    <dgm:pt modelId="{93CF6A26-9F8D-4D5D-AD93-21E6645A5B5E}" type="pres">
      <dgm:prSet presAssocID="{756A5FC6-13C3-4A52-BCEC-DD732A4211D5}" presName="parentLin" presStyleCnt="0"/>
      <dgm:spPr/>
    </dgm:pt>
    <dgm:pt modelId="{5EA386AF-81EC-4883-B99B-410496BF83F4}" type="pres">
      <dgm:prSet presAssocID="{756A5FC6-13C3-4A52-BCEC-DD732A4211D5}" presName="parentLeftMargin" presStyleLbl="node1" presStyleIdx="3" presStyleCnt="6"/>
      <dgm:spPr/>
    </dgm:pt>
    <dgm:pt modelId="{9B02B9B3-F408-4435-ABAA-41A938136519}" type="pres">
      <dgm:prSet presAssocID="{756A5FC6-13C3-4A52-BCEC-DD732A4211D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9D4CC63-16B1-48A1-A87E-7AE318E00070}" type="pres">
      <dgm:prSet presAssocID="{756A5FC6-13C3-4A52-BCEC-DD732A4211D5}" presName="negativeSpace" presStyleCnt="0"/>
      <dgm:spPr/>
    </dgm:pt>
    <dgm:pt modelId="{AE7E79B1-B666-4353-8710-F84D1935C968}" type="pres">
      <dgm:prSet presAssocID="{756A5FC6-13C3-4A52-BCEC-DD732A4211D5}" presName="childText" presStyleLbl="conFgAcc1" presStyleIdx="4" presStyleCnt="6">
        <dgm:presLayoutVars>
          <dgm:bulletEnabled val="1"/>
        </dgm:presLayoutVars>
      </dgm:prSet>
      <dgm:spPr/>
    </dgm:pt>
    <dgm:pt modelId="{FA6AF6CC-6B59-4AE3-8FD0-BA29C6897E5A}" type="pres">
      <dgm:prSet presAssocID="{E7A64DF5-5040-461E-A5E8-41D0BA6391CD}" presName="spaceBetweenRectangles" presStyleCnt="0"/>
      <dgm:spPr/>
    </dgm:pt>
    <dgm:pt modelId="{A13D29E2-B1AD-472D-839F-A2073D495CFC}" type="pres">
      <dgm:prSet presAssocID="{1DDA36EC-9E26-4221-9995-B05144374561}" presName="parentLin" presStyleCnt="0"/>
      <dgm:spPr/>
    </dgm:pt>
    <dgm:pt modelId="{3EF6EFF9-0E3D-461C-BB91-7B21ADD6B9D0}" type="pres">
      <dgm:prSet presAssocID="{1DDA36EC-9E26-4221-9995-B05144374561}" presName="parentLeftMargin" presStyleLbl="node1" presStyleIdx="4" presStyleCnt="6"/>
      <dgm:spPr/>
    </dgm:pt>
    <dgm:pt modelId="{70A21981-D675-4903-A80D-F60A37459E38}" type="pres">
      <dgm:prSet presAssocID="{1DDA36EC-9E26-4221-9995-B0514437456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6D29596-68D4-467F-8DB2-9701C17B6F41}" type="pres">
      <dgm:prSet presAssocID="{1DDA36EC-9E26-4221-9995-B05144374561}" presName="negativeSpace" presStyleCnt="0"/>
      <dgm:spPr/>
    </dgm:pt>
    <dgm:pt modelId="{2BA24920-6799-40CC-AB78-084D72B0C9A7}" type="pres">
      <dgm:prSet presAssocID="{1DDA36EC-9E26-4221-9995-B0514437456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8C949001-A3DD-47D9-AFCC-30D0425F7E6A}" srcId="{D26439AA-8621-4452-BA83-242ACFFA1C89}" destId="{A42B77DA-A7FF-4C96-AC1A-A80CD307D073}" srcOrd="1" destOrd="0" parTransId="{20319C2B-3EEB-4A28-9A54-A6E54FD38245}" sibTransId="{E7BC6187-1428-4311-9CD3-72EF6EAF6933}"/>
    <dgm:cxn modelId="{CA47BE05-B1E6-4F2D-8D90-80D34B69A4AC}" srcId="{D26439AA-8621-4452-BA83-242ACFFA1C89}" destId="{1DDA36EC-9E26-4221-9995-B05144374561}" srcOrd="5" destOrd="0" parTransId="{20D8A3D9-560A-4315-A3FB-BF259C288B7E}" sibTransId="{2764528F-7F09-4EC3-9F87-F697724BCFF0}"/>
    <dgm:cxn modelId="{9B19E10A-1C56-435A-9C66-B5EE079A713A}" srcId="{D26439AA-8621-4452-BA83-242ACFFA1C89}" destId="{B05B8974-7B04-43E5-A4EF-B2960FC736FD}" srcOrd="2" destOrd="0" parTransId="{7B9CC2DC-ABFA-4609-97C4-18379DDC5519}" sibTransId="{ECA21038-96EB-45D0-AFC1-F7271CD4C965}"/>
    <dgm:cxn modelId="{573E750D-371A-4744-B390-DFFA127C7125}" type="presOf" srcId="{127C28E0-3E1C-4FFC-92C0-10DBD8032B1A}" destId="{923811B3-BF94-4120-939B-578CE313773C}" srcOrd="0" destOrd="0" presId="urn:microsoft.com/office/officeart/2005/8/layout/list1"/>
    <dgm:cxn modelId="{D2606328-C193-41EB-8EB0-7CAA16F5D5FA}" type="presOf" srcId="{756A5FC6-13C3-4A52-BCEC-DD732A4211D5}" destId="{5EA386AF-81EC-4883-B99B-410496BF83F4}" srcOrd="0" destOrd="0" presId="urn:microsoft.com/office/officeart/2005/8/layout/list1"/>
    <dgm:cxn modelId="{5C633D2A-5328-4F30-BEF4-8A326FF49035}" type="presOf" srcId="{6430DBDA-651A-4481-9960-E457782FBF01}" destId="{E348EC13-E855-45C0-B2B3-774598988886}" srcOrd="1" destOrd="0" presId="urn:microsoft.com/office/officeart/2005/8/layout/list1"/>
    <dgm:cxn modelId="{72B28539-6AA0-48E1-BC5A-7355AD37B6AF}" type="presOf" srcId="{D26439AA-8621-4452-BA83-242ACFFA1C89}" destId="{38B596E7-15D0-4E3E-BFE2-7BA0E0385416}" srcOrd="0" destOrd="0" presId="urn:microsoft.com/office/officeart/2005/8/layout/list1"/>
    <dgm:cxn modelId="{6112863C-6124-4D55-AE58-B71E14E02C4F}" type="presOf" srcId="{6430DBDA-651A-4481-9960-E457782FBF01}" destId="{698AE536-9C49-4F16-A8B6-47D00C72FB2E}" srcOrd="0" destOrd="0" presId="urn:microsoft.com/office/officeart/2005/8/layout/list1"/>
    <dgm:cxn modelId="{1033713D-D35B-4316-BC5D-45697662D547}" type="presOf" srcId="{B05B8974-7B04-43E5-A4EF-B2960FC736FD}" destId="{F9327429-1024-4289-BF3D-C01773D54310}" srcOrd="1" destOrd="0" presId="urn:microsoft.com/office/officeart/2005/8/layout/list1"/>
    <dgm:cxn modelId="{1CDA693E-2368-46CA-984F-B88EC76DF29B}" type="presOf" srcId="{756A5FC6-13C3-4A52-BCEC-DD732A4211D5}" destId="{9B02B9B3-F408-4435-ABAA-41A938136519}" srcOrd="1" destOrd="0" presId="urn:microsoft.com/office/officeart/2005/8/layout/list1"/>
    <dgm:cxn modelId="{8290686B-8BD8-413A-883C-3637540FD8E0}" type="presOf" srcId="{1DDA36EC-9E26-4221-9995-B05144374561}" destId="{3EF6EFF9-0E3D-461C-BB91-7B21ADD6B9D0}" srcOrd="0" destOrd="0" presId="urn:microsoft.com/office/officeart/2005/8/layout/list1"/>
    <dgm:cxn modelId="{2430E571-80F9-41AA-A269-D99B15D98C81}" type="presOf" srcId="{A42B77DA-A7FF-4C96-AC1A-A80CD307D073}" destId="{8F2E401C-0F91-49C9-B439-B4BE2BDF8A57}" srcOrd="0" destOrd="0" presId="urn:microsoft.com/office/officeart/2005/8/layout/list1"/>
    <dgm:cxn modelId="{A90CEE74-5BEA-4AFC-A97F-7078155D3D1B}" srcId="{D26439AA-8621-4452-BA83-242ACFFA1C89}" destId="{6430DBDA-651A-4481-9960-E457782FBF01}" srcOrd="0" destOrd="0" parTransId="{4583D5D1-20B2-43A5-AD20-396E63765DB1}" sibTransId="{D4BF245B-070B-499B-92A5-2E66B546364F}"/>
    <dgm:cxn modelId="{CE90A37C-0957-4C1A-AC6B-4E03866FFB30}" type="presOf" srcId="{B05B8974-7B04-43E5-A4EF-B2960FC736FD}" destId="{3E073449-F4F0-446F-A0D2-0946098761E5}" srcOrd="0" destOrd="0" presId="urn:microsoft.com/office/officeart/2005/8/layout/list1"/>
    <dgm:cxn modelId="{3893E2B8-5210-4EEA-A341-B7894E302C59}" srcId="{D26439AA-8621-4452-BA83-242ACFFA1C89}" destId="{756A5FC6-13C3-4A52-BCEC-DD732A4211D5}" srcOrd="4" destOrd="0" parTransId="{5FC45CC4-C9EA-43D3-A528-6FBB98B8E96A}" sibTransId="{E7A64DF5-5040-461E-A5E8-41D0BA6391CD}"/>
    <dgm:cxn modelId="{E19F37B9-BA90-400B-AB15-9FE4D54013C1}" type="presOf" srcId="{1DDA36EC-9E26-4221-9995-B05144374561}" destId="{70A21981-D675-4903-A80D-F60A37459E38}" srcOrd="1" destOrd="0" presId="urn:microsoft.com/office/officeart/2005/8/layout/list1"/>
    <dgm:cxn modelId="{983D90DC-579E-4280-A6A8-485B6529E85E}" type="presOf" srcId="{A42B77DA-A7FF-4C96-AC1A-A80CD307D073}" destId="{F5B41A57-7640-4F2D-9B27-C0CDB3FB4D53}" srcOrd="1" destOrd="0" presId="urn:microsoft.com/office/officeart/2005/8/layout/list1"/>
    <dgm:cxn modelId="{756813DF-EFE3-46E3-88D3-5E5AA0E70C78}" type="presOf" srcId="{127C28E0-3E1C-4FFC-92C0-10DBD8032B1A}" destId="{77C4891F-0B2C-48DC-8C52-FB8D289A3D8D}" srcOrd="1" destOrd="0" presId="urn:microsoft.com/office/officeart/2005/8/layout/list1"/>
    <dgm:cxn modelId="{5169CAFA-AC8C-4B1F-A94C-3A5B49CCCFCB}" srcId="{D26439AA-8621-4452-BA83-242ACFFA1C89}" destId="{127C28E0-3E1C-4FFC-92C0-10DBD8032B1A}" srcOrd="3" destOrd="0" parTransId="{53C477E9-F45D-4DD3-B79D-273327247AA3}" sibTransId="{CDA7BD73-A7E4-4702-B619-6699E6F4D097}"/>
    <dgm:cxn modelId="{6D22C13B-0D2B-42D4-B570-8A7D08DD4FC6}" type="presParOf" srcId="{38B596E7-15D0-4E3E-BFE2-7BA0E0385416}" destId="{7B4B479F-9387-45EC-8099-569234357385}" srcOrd="0" destOrd="0" presId="urn:microsoft.com/office/officeart/2005/8/layout/list1"/>
    <dgm:cxn modelId="{BB0B1AF6-D351-40F4-BAF1-B3DC40708D00}" type="presParOf" srcId="{7B4B479F-9387-45EC-8099-569234357385}" destId="{698AE536-9C49-4F16-A8B6-47D00C72FB2E}" srcOrd="0" destOrd="0" presId="urn:microsoft.com/office/officeart/2005/8/layout/list1"/>
    <dgm:cxn modelId="{79D5F31A-F0A8-49F8-BF68-7BB9BE70F10C}" type="presParOf" srcId="{7B4B479F-9387-45EC-8099-569234357385}" destId="{E348EC13-E855-45C0-B2B3-774598988886}" srcOrd="1" destOrd="0" presId="urn:microsoft.com/office/officeart/2005/8/layout/list1"/>
    <dgm:cxn modelId="{D32E63B7-9C20-4059-AEF1-692C28321264}" type="presParOf" srcId="{38B596E7-15D0-4E3E-BFE2-7BA0E0385416}" destId="{7B38ED89-67E8-45C7-82AE-053E56EEA29E}" srcOrd="1" destOrd="0" presId="urn:microsoft.com/office/officeart/2005/8/layout/list1"/>
    <dgm:cxn modelId="{B92E79F0-2EDF-460B-BA9C-F732F695F9F8}" type="presParOf" srcId="{38B596E7-15D0-4E3E-BFE2-7BA0E0385416}" destId="{B96699B6-E632-4D99-A47E-CEA8847799C6}" srcOrd="2" destOrd="0" presId="urn:microsoft.com/office/officeart/2005/8/layout/list1"/>
    <dgm:cxn modelId="{FD356540-48F1-4E68-9559-B759FED30D6D}" type="presParOf" srcId="{38B596E7-15D0-4E3E-BFE2-7BA0E0385416}" destId="{696FA877-F769-4402-B68D-856CAFC92699}" srcOrd="3" destOrd="0" presId="urn:microsoft.com/office/officeart/2005/8/layout/list1"/>
    <dgm:cxn modelId="{96AA518D-8706-45C6-82C1-E90029413514}" type="presParOf" srcId="{38B596E7-15D0-4E3E-BFE2-7BA0E0385416}" destId="{0C43CE92-1A6A-4985-84E1-6F2E794C1B96}" srcOrd="4" destOrd="0" presId="urn:microsoft.com/office/officeart/2005/8/layout/list1"/>
    <dgm:cxn modelId="{82B66351-876A-4C92-BE6E-78532A0778D2}" type="presParOf" srcId="{0C43CE92-1A6A-4985-84E1-6F2E794C1B96}" destId="{8F2E401C-0F91-49C9-B439-B4BE2BDF8A57}" srcOrd="0" destOrd="0" presId="urn:microsoft.com/office/officeart/2005/8/layout/list1"/>
    <dgm:cxn modelId="{18BDA13D-D090-476E-A336-D28ED6A6E32B}" type="presParOf" srcId="{0C43CE92-1A6A-4985-84E1-6F2E794C1B96}" destId="{F5B41A57-7640-4F2D-9B27-C0CDB3FB4D53}" srcOrd="1" destOrd="0" presId="urn:microsoft.com/office/officeart/2005/8/layout/list1"/>
    <dgm:cxn modelId="{C8AD2D73-7B7A-4C97-A9F5-7D69341FC58A}" type="presParOf" srcId="{38B596E7-15D0-4E3E-BFE2-7BA0E0385416}" destId="{26E24827-083F-4B2D-9B18-A717CDA0A1E9}" srcOrd="5" destOrd="0" presId="urn:microsoft.com/office/officeart/2005/8/layout/list1"/>
    <dgm:cxn modelId="{2DD93B75-39B8-400F-B2A7-7D2557B50332}" type="presParOf" srcId="{38B596E7-15D0-4E3E-BFE2-7BA0E0385416}" destId="{1A6A54DC-A817-4ACB-B094-12F238CF3437}" srcOrd="6" destOrd="0" presId="urn:microsoft.com/office/officeart/2005/8/layout/list1"/>
    <dgm:cxn modelId="{ADC6F2EE-4080-4338-B845-1C41D4487A47}" type="presParOf" srcId="{38B596E7-15D0-4E3E-BFE2-7BA0E0385416}" destId="{747E1FC5-A0BC-4271-8EBE-D7AE455B8E25}" srcOrd="7" destOrd="0" presId="urn:microsoft.com/office/officeart/2005/8/layout/list1"/>
    <dgm:cxn modelId="{D5E11F4F-C861-4A5C-9EB5-9F8D61E9643D}" type="presParOf" srcId="{38B596E7-15D0-4E3E-BFE2-7BA0E0385416}" destId="{D338E7EF-3668-4F8C-8268-02D783CBA4EF}" srcOrd="8" destOrd="0" presId="urn:microsoft.com/office/officeart/2005/8/layout/list1"/>
    <dgm:cxn modelId="{B70AAE8C-43AB-4E40-A379-F1E8A137AED7}" type="presParOf" srcId="{D338E7EF-3668-4F8C-8268-02D783CBA4EF}" destId="{3E073449-F4F0-446F-A0D2-0946098761E5}" srcOrd="0" destOrd="0" presId="urn:microsoft.com/office/officeart/2005/8/layout/list1"/>
    <dgm:cxn modelId="{2ADC7486-0D45-4652-89BF-D8703D2F36A3}" type="presParOf" srcId="{D338E7EF-3668-4F8C-8268-02D783CBA4EF}" destId="{F9327429-1024-4289-BF3D-C01773D54310}" srcOrd="1" destOrd="0" presId="urn:microsoft.com/office/officeart/2005/8/layout/list1"/>
    <dgm:cxn modelId="{5F0D573F-D751-4C11-AC17-CDE474447C14}" type="presParOf" srcId="{38B596E7-15D0-4E3E-BFE2-7BA0E0385416}" destId="{B210DD85-366E-4385-8694-6AE5AFC21D82}" srcOrd="9" destOrd="0" presId="urn:microsoft.com/office/officeart/2005/8/layout/list1"/>
    <dgm:cxn modelId="{B5DCFE44-DDEC-46A6-B848-F03E588E45C6}" type="presParOf" srcId="{38B596E7-15D0-4E3E-BFE2-7BA0E0385416}" destId="{4731AD28-2700-489C-A5BC-6BC198C003FF}" srcOrd="10" destOrd="0" presId="urn:microsoft.com/office/officeart/2005/8/layout/list1"/>
    <dgm:cxn modelId="{66CB97E6-FCE7-4474-AEF1-35CDE411EE4E}" type="presParOf" srcId="{38B596E7-15D0-4E3E-BFE2-7BA0E0385416}" destId="{8F35610C-B3A9-4332-8FAA-CC742001DE80}" srcOrd="11" destOrd="0" presId="urn:microsoft.com/office/officeart/2005/8/layout/list1"/>
    <dgm:cxn modelId="{328F3DAC-ED6D-42C0-BCBA-84513B73CE72}" type="presParOf" srcId="{38B596E7-15D0-4E3E-BFE2-7BA0E0385416}" destId="{1F2505A0-28CB-4731-9F17-6A75F6CE7844}" srcOrd="12" destOrd="0" presId="urn:microsoft.com/office/officeart/2005/8/layout/list1"/>
    <dgm:cxn modelId="{C559FCBB-7D55-4E8A-A627-D1F88A204C13}" type="presParOf" srcId="{1F2505A0-28CB-4731-9F17-6A75F6CE7844}" destId="{923811B3-BF94-4120-939B-578CE313773C}" srcOrd="0" destOrd="0" presId="urn:microsoft.com/office/officeart/2005/8/layout/list1"/>
    <dgm:cxn modelId="{5A858696-C4AA-4CAD-98BE-D5494BDD1689}" type="presParOf" srcId="{1F2505A0-28CB-4731-9F17-6A75F6CE7844}" destId="{77C4891F-0B2C-48DC-8C52-FB8D289A3D8D}" srcOrd="1" destOrd="0" presId="urn:microsoft.com/office/officeart/2005/8/layout/list1"/>
    <dgm:cxn modelId="{0B391191-0877-4EF3-9294-D0082ADECFAA}" type="presParOf" srcId="{38B596E7-15D0-4E3E-BFE2-7BA0E0385416}" destId="{E563DF10-9850-4376-BE0B-9F04CE05F686}" srcOrd="13" destOrd="0" presId="urn:microsoft.com/office/officeart/2005/8/layout/list1"/>
    <dgm:cxn modelId="{F5457956-B720-49F3-9833-32EA48785F60}" type="presParOf" srcId="{38B596E7-15D0-4E3E-BFE2-7BA0E0385416}" destId="{36C2747D-7381-41BE-A82A-CBA3C2B36C76}" srcOrd="14" destOrd="0" presId="urn:microsoft.com/office/officeart/2005/8/layout/list1"/>
    <dgm:cxn modelId="{167C23EB-0EA4-4E17-AF56-55D7A65DC777}" type="presParOf" srcId="{38B596E7-15D0-4E3E-BFE2-7BA0E0385416}" destId="{3B027363-B7B4-408E-82B2-10E9950A7C77}" srcOrd="15" destOrd="0" presId="urn:microsoft.com/office/officeart/2005/8/layout/list1"/>
    <dgm:cxn modelId="{6D95E3F3-A950-49B6-806C-79068DC9302C}" type="presParOf" srcId="{38B596E7-15D0-4E3E-BFE2-7BA0E0385416}" destId="{93CF6A26-9F8D-4D5D-AD93-21E6645A5B5E}" srcOrd="16" destOrd="0" presId="urn:microsoft.com/office/officeart/2005/8/layout/list1"/>
    <dgm:cxn modelId="{206BC475-DAD4-405D-9C38-1EB83844360C}" type="presParOf" srcId="{93CF6A26-9F8D-4D5D-AD93-21E6645A5B5E}" destId="{5EA386AF-81EC-4883-B99B-410496BF83F4}" srcOrd="0" destOrd="0" presId="urn:microsoft.com/office/officeart/2005/8/layout/list1"/>
    <dgm:cxn modelId="{65BD9DA6-3E26-40AD-932B-06A363B6489F}" type="presParOf" srcId="{93CF6A26-9F8D-4D5D-AD93-21E6645A5B5E}" destId="{9B02B9B3-F408-4435-ABAA-41A938136519}" srcOrd="1" destOrd="0" presId="urn:microsoft.com/office/officeart/2005/8/layout/list1"/>
    <dgm:cxn modelId="{38F992A3-1B7E-4EC8-9B2C-708451AF0E74}" type="presParOf" srcId="{38B596E7-15D0-4E3E-BFE2-7BA0E0385416}" destId="{A9D4CC63-16B1-48A1-A87E-7AE318E00070}" srcOrd="17" destOrd="0" presId="urn:microsoft.com/office/officeart/2005/8/layout/list1"/>
    <dgm:cxn modelId="{81D11465-B69F-46BD-993D-4E20B8944E54}" type="presParOf" srcId="{38B596E7-15D0-4E3E-BFE2-7BA0E0385416}" destId="{AE7E79B1-B666-4353-8710-F84D1935C968}" srcOrd="18" destOrd="0" presId="urn:microsoft.com/office/officeart/2005/8/layout/list1"/>
    <dgm:cxn modelId="{BEC0EC13-5B8D-443B-AF06-AEDC290E0371}" type="presParOf" srcId="{38B596E7-15D0-4E3E-BFE2-7BA0E0385416}" destId="{FA6AF6CC-6B59-4AE3-8FD0-BA29C6897E5A}" srcOrd="19" destOrd="0" presId="urn:microsoft.com/office/officeart/2005/8/layout/list1"/>
    <dgm:cxn modelId="{ED65876B-A6FC-44A6-87B6-187397FF2F75}" type="presParOf" srcId="{38B596E7-15D0-4E3E-BFE2-7BA0E0385416}" destId="{A13D29E2-B1AD-472D-839F-A2073D495CFC}" srcOrd="20" destOrd="0" presId="urn:microsoft.com/office/officeart/2005/8/layout/list1"/>
    <dgm:cxn modelId="{61C05CE8-4C24-485C-AC7C-A3B76F7AA396}" type="presParOf" srcId="{A13D29E2-B1AD-472D-839F-A2073D495CFC}" destId="{3EF6EFF9-0E3D-461C-BB91-7B21ADD6B9D0}" srcOrd="0" destOrd="0" presId="urn:microsoft.com/office/officeart/2005/8/layout/list1"/>
    <dgm:cxn modelId="{D150EF56-95C3-4F80-BCAD-0708BA20E73B}" type="presParOf" srcId="{A13D29E2-B1AD-472D-839F-A2073D495CFC}" destId="{70A21981-D675-4903-A80D-F60A37459E38}" srcOrd="1" destOrd="0" presId="urn:microsoft.com/office/officeart/2005/8/layout/list1"/>
    <dgm:cxn modelId="{6A5A32EF-0F17-4FE9-8E16-6AA6DC18AFDA}" type="presParOf" srcId="{38B596E7-15D0-4E3E-BFE2-7BA0E0385416}" destId="{E6D29596-68D4-467F-8DB2-9701C17B6F41}" srcOrd="21" destOrd="0" presId="urn:microsoft.com/office/officeart/2005/8/layout/list1"/>
    <dgm:cxn modelId="{9EB67D01-D12C-4D2B-B44D-86D5E0713A8F}" type="presParOf" srcId="{38B596E7-15D0-4E3E-BFE2-7BA0E0385416}" destId="{2BA24920-6799-40CC-AB78-084D72B0C9A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17DFDB-A59F-4FBA-9F40-E368E1C3072D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3C67503A-39B3-4E63-819F-74698593D6C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化工群</a:t>
          </a:r>
        </a:p>
      </dgm:t>
    </dgm:pt>
    <dgm:pt modelId="{E2A26B81-FBFB-4C65-B524-39845E08F60D}" type="parTrans" cxnId="{689CCA63-65F8-4B4E-AB40-8C11E3C8BEB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90512E-B7DA-466B-A5AA-3A1CA1DC6E16}" type="sibTrans" cxnId="{689CCA63-65F8-4B4E-AB40-8C11E3C8BEB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44BB3C-B53E-4A9E-80BD-17636BF001DB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土木與建築群</a:t>
          </a:r>
        </a:p>
      </dgm:t>
    </dgm:pt>
    <dgm:pt modelId="{619EE26C-44F4-4EAA-B4AD-36D4C5D60012}" type="parTrans" cxnId="{5D09228C-676C-4648-8E08-C20AD77A229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E89424-691B-4C86-ACCC-D5D1B1B9936F}" type="sibTrans" cxnId="{5D09228C-676C-4648-8E08-C20AD77A229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C77008-B5A0-4817-BE4B-88C21A9C4D43}" type="pres">
      <dgm:prSet presAssocID="{3B17DFDB-A59F-4FBA-9F40-E368E1C3072D}" presName="list" presStyleCnt="0">
        <dgm:presLayoutVars>
          <dgm:dir/>
          <dgm:animLvl val="lvl"/>
        </dgm:presLayoutVars>
      </dgm:prSet>
      <dgm:spPr/>
    </dgm:pt>
    <dgm:pt modelId="{782B6D33-77AE-40D6-9919-555E1AF642E7}" type="pres">
      <dgm:prSet presAssocID="{3C67503A-39B3-4E63-819F-74698593D6C3}" presName="posSpace" presStyleCnt="0"/>
      <dgm:spPr/>
    </dgm:pt>
    <dgm:pt modelId="{7A732330-AAA9-451E-A842-A56045440455}" type="pres">
      <dgm:prSet presAssocID="{3C67503A-39B3-4E63-819F-74698593D6C3}" presName="vertFlow" presStyleCnt="0"/>
      <dgm:spPr/>
    </dgm:pt>
    <dgm:pt modelId="{01D0D503-6921-4226-9C75-01F755668CB1}" type="pres">
      <dgm:prSet presAssocID="{3C67503A-39B3-4E63-819F-74698593D6C3}" presName="topSpace" presStyleCnt="0"/>
      <dgm:spPr/>
    </dgm:pt>
    <dgm:pt modelId="{0003F056-2198-4754-B313-5D1A12A003C7}" type="pres">
      <dgm:prSet presAssocID="{3C67503A-39B3-4E63-819F-74698593D6C3}" presName="firstComp" presStyleCnt="0"/>
      <dgm:spPr/>
    </dgm:pt>
    <dgm:pt modelId="{E9DCBF8D-9627-41DA-985D-073B0FB39349}" type="pres">
      <dgm:prSet presAssocID="{3C67503A-39B3-4E63-819F-74698593D6C3}" presName="firstChild" presStyleLbl="bgAccFollowNode1" presStyleIdx="0" presStyleCnt="2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834AFE3-C0FC-409E-A05C-D8FF247AC93E}" type="pres">
      <dgm:prSet presAssocID="{3C67503A-39B3-4E63-819F-74698593D6C3}" presName="firstChildTx" presStyleLbl="bgAccFollowNode1" presStyleIdx="0" presStyleCnt="2">
        <dgm:presLayoutVars>
          <dgm:bulletEnabled val="1"/>
        </dgm:presLayoutVars>
      </dgm:prSet>
      <dgm:spPr/>
    </dgm:pt>
    <dgm:pt modelId="{BA1B79F2-0496-45B7-8873-33F9D7372291}" type="pres">
      <dgm:prSet presAssocID="{3C67503A-39B3-4E63-819F-74698593D6C3}" presName="negSpace" presStyleCnt="0"/>
      <dgm:spPr/>
    </dgm:pt>
    <dgm:pt modelId="{23FD409B-E745-417C-867E-D010B80B16D3}" type="pres">
      <dgm:prSet presAssocID="{3C67503A-39B3-4E63-819F-74698593D6C3}" presName="circle" presStyleLbl="node1" presStyleIdx="0" presStyleCnt="2"/>
      <dgm:spPr/>
    </dgm:pt>
    <dgm:pt modelId="{2008CF2D-3AE1-4F50-AEA4-92F2A2498EA3}" type="pres">
      <dgm:prSet presAssocID="{7A90512E-B7DA-466B-A5AA-3A1CA1DC6E16}" presName="transSpace" presStyleCnt="0"/>
      <dgm:spPr/>
    </dgm:pt>
    <dgm:pt modelId="{595D7409-753D-4183-A4FF-03A530F68BE2}" type="pres">
      <dgm:prSet presAssocID="{4C44BB3C-B53E-4A9E-80BD-17636BF001DB}" presName="posSpace" presStyleCnt="0"/>
      <dgm:spPr/>
    </dgm:pt>
    <dgm:pt modelId="{90FFA8EE-DB9D-4EDA-8A81-9FCF316ECCB4}" type="pres">
      <dgm:prSet presAssocID="{4C44BB3C-B53E-4A9E-80BD-17636BF001DB}" presName="vertFlow" presStyleCnt="0"/>
      <dgm:spPr/>
    </dgm:pt>
    <dgm:pt modelId="{492B9D7D-1A09-4693-A487-12FFBA87568B}" type="pres">
      <dgm:prSet presAssocID="{4C44BB3C-B53E-4A9E-80BD-17636BF001DB}" presName="topSpace" presStyleCnt="0"/>
      <dgm:spPr/>
    </dgm:pt>
    <dgm:pt modelId="{FDBBA353-F32A-440B-A46A-09C65DBB17E4}" type="pres">
      <dgm:prSet presAssocID="{4C44BB3C-B53E-4A9E-80BD-17636BF001DB}" presName="firstComp" presStyleCnt="0"/>
      <dgm:spPr/>
    </dgm:pt>
    <dgm:pt modelId="{E78B8BDD-1E5A-47B7-B465-115788C4AB59}" type="pres">
      <dgm:prSet presAssocID="{4C44BB3C-B53E-4A9E-80BD-17636BF001DB}" presName="firstChild" presStyleLbl="bgAccFollowNode1" presStyleIdx="1" presStyleCnt="2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D59F42C-6F93-401D-8FE4-431129E3C98A}" type="pres">
      <dgm:prSet presAssocID="{4C44BB3C-B53E-4A9E-80BD-17636BF001DB}" presName="firstChildTx" presStyleLbl="bgAccFollowNode1" presStyleIdx="1" presStyleCnt="2">
        <dgm:presLayoutVars>
          <dgm:bulletEnabled val="1"/>
        </dgm:presLayoutVars>
      </dgm:prSet>
      <dgm:spPr/>
    </dgm:pt>
    <dgm:pt modelId="{DB2C6153-02F2-4545-8908-0A310DAEED63}" type="pres">
      <dgm:prSet presAssocID="{4C44BB3C-B53E-4A9E-80BD-17636BF001DB}" presName="negSpace" presStyleCnt="0"/>
      <dgm:spPr/>
    </dgm:pt>
    <dgm:pt modelId="{C51569BC-D30E-46F8-B91A-D4344ABA9B69}" type="pres">
      <dgm:prSet presAssocID="{4C44BB3C-B53E-4A9E-80BD-17636BF001DB}" presName="circle" presStyleLbl="node1" presStyleIdx="1" presStyleCnt="2"/>
      <dgm:spPr/>
    </dgm:pt>
  </dgm:ptLst>
  <dgm:cxnLst>
    <dgm:cxn modelId="{99E1A52A-D4E3-4CF7-ADC0-849D846E8F01}" type="presOf" srcId="{3C67503A-39B3-4E63-819F-74698593D6C3}" destId="{23FD409B-E745-417C-867E-D010B80B16D3}" srcOrd="0" destOrd="0" presId="urn:microsoft.com/office/officeart/2005/8/layout/hList9"/>
    <dgm:cxn modelId="{689CCA63-65F8-4B4E-AB40-8C11E3C8BEB4}" srcId="{3B17DFDB-A59F-4FBA-9F40-E368E1C3072D}" destId="{3C67503A-39B3-4E63-819F-74698593D6C3}" srcOrd="0" destOrd="0" parTransId="{E2A26B81-FBFB-4C65-B524-39845E08F60D}" sibTransId="{7A90512E-B7DA-466B-A5AA-3A1CA1DC6E16}"/>
    <dgm:cxn modelId="{26D71C47-601F-46A5-8277-3847CEC771EB}" type="presOf" srcId="{4C44BB3C-B53E-4A9E-80BD-17636BF001DB}" destId="{C51569BC-D30E-46F8-B91A-D4344ABA9B69}" srcOrd="0" destOrd="0" presId="urn:microsoft.com/office/officeart/2005/8/layout/hList9"/>
    <dgm:cxn modelId="{5D09228C-676C-4648-8E08-C20AD77A2293}" srcId="{3B17DFDB-A59F-4FBA-9F40-E368E1C3072D}" destId="{4C44BB3C-B53E-4A9E-80BD-17636BF001DB}" srcOrd="1" destOrd="0" parTransId="{619EE26C-44F4-4EAA-B4AD-36D4C5D60012}" sibTransId="{39E89424-691B-4C86-ACCC-D5D1B1B9936F}"/>
    <dgm:cxn modelId="{F0D427A8-9001-4260-A730-70C8978B11AE}" type="presOf" srcId="{3B17DFDB-A59F-4FBA-9F40-E368E1C3072D}" destId="{61C77008-B5A0-4817-BE4B-88C21A9C4D43}" srcOrd="0" destOrd="0" presId="urn:microsoft.com/office/officeart/2005/8/layout/hList9"/>
    <dgm:cxn modelId="{2971E4B5-A56F-4C45-97B1-111E25B57B05}" type="presParOf" srcId="{61C77008-B5A0-4817-BE4B-88C21A9C4D43}" destId="{782B6D33-77AE-40D6-9919-555E1AF642E7}" srcOrd="0" destOrd="0" presId="urn:microsoft.com/office/officeart/2005/8/layout/hList9"/>
    <dgm:cxn modelId="{EC68850B-F51C-4A68-8282-61B9499F7D07}" type="presParOf" srcId="{61C77008-B5A0-4817-BE4B-88C21A9C4D43}" destId="{7A732330-AAA9-451E-A842-A56045440455}" srcOrd="1" destOrd="0" presId="urn:microsoft.com/office/officeart/2005/8/layout/hList9"/>
    <dgm:cxn modelId="{99BFE766-AF91-4742-8453-061749812309}" type="presParOf" srcId="{7A732330-AAA9-451E-A842-A56045440455}" destId="{01D0D503-6921-4226-9C75-01F755668CB1}" srcOrd="0" destOrd="0" presId="urn:microsoft.com/office/officeart/2005/8/layout/hList9"/>
    <dgm:cxn modelId="{6F54179B-8BB0-4FD1-B182-5104508CCD52}" type="presParOf" srcId="{7A732330-AAA9-451E-A842-A56045440455}" destId="{0003F056-2198-4754-B313-5D1A12A003C7}" srcOrd="1" destOrd="0" presId="urn:microsoft.com/office/officeart/2005/8/layout/hList9"/>
    <dgm:cxn modelId="{A06FDD3B-9231-48FC-915D-4F58C6064AD9}" type="presParOf" srcId="{0003F056-2198-4754-B313-5D1A12A003C7}" destId="{E9DCBF8D-9627-41DA-985D-073B0FB39349}" srcOrd="0" destOrd="0" presId="urn:microsoft.com/office/officeart/2005/8/layout/hList9"/>
    <dgm:cxn modelId="{51E21574-1068-4627-95EA-57BA346B75A5}" type="presParOf" srcId="{0003F056-2198-4754-B313-5D1A12A003C7}" destId="{4834AFE3-C0FC-409E-A05C-D8FF247AC93E}" srcOrd="1" destOrd="0" presId="urn:microsoft.com/office/officeart/2005/8/layout/hList9"/>
    <dgm:cxn modelId="{4DB5349D-9660-4336-96E2-6216A1F87EEA}" type="presParOf" srcId="{61C77008-B5A0-4817-BE4B-88C21A9C4D43}" destId="{BA1B79F2-0496-45B7-8873-33F9D7372291}" srcOrd="2" destOrd="0" presId="urn:microsoft.com/office/officeart/2005/8/layout/hList9"/>
    <dgm:cxn modelId="{73959791-F003-45A7-900A-8018F3F74B27}" type="presParOf" srcId="{61C77008-B5A0-4817-BE4B-88C21A9C4D43}" destId="{23FD409B-E745-417C-867E-D010B80B16D3}" srcOrd="3" destOrd="0" presId="urn:microsoft.com/office/officeart/2005/8/layout/hList9"/>
    <dgm:cxn modelId="{A71974FC-05C8-43CF-8DC8-EA5D843B3DAE}" type="presParOf" srcId="{61C77008-B5A0-4817-BE4B-88C21A9C4D43}" destId="{2008CF2D-3AE1-4F50-AEA4-92F2A2498EA3}" srcOrd="4" destOrd="0" presId="urn:microsoft.com/office/officeart/2005/8/layout/hList9"/>
    <dgm:cxn modelId="{75B15C76-E40D-44A8-87E6-A2FFCB002B85}" type="presParOf" srcId="{61C77008-B5A0-4817-BE4B-88C21A9C4D43}" destId="{595D7409-753D-4183-A4FF-03A530F68BE2}" srcOrd="5" destOrd="0" presId="urn:microsoft.com/office/officeart/2005/8/layout/hList9"/>
    <dgm:cxn modelId="{21CE2DD9-9952-487A-8BD6-452849D93C45}" type="presParOf" srcId="{61C77008-B5A0-4817-BE4B-88C21A9C4D43}" destId="{90FFA8EE-DB9D-4EDA-8A81-9FCF316ECCB4}" srcOrd="6" destOrd="0" presId="urn:microsoft.com/office/officeart/2005/8/layout/hList9"/>
    <dgm:cxn modelId="{DB5ECDF4-2EFF-49B5-995E-067FB63584F7}" type="presParOf" srcId="{90FFA8EE-DB9D-4EDA-8A81-9FCF316ECCB4}" destId="{492B9D7D-1A09-4693-A487-12FFBA87568B}" srcOrd="0" destOrd="0" presId="urn:microsoft.com/office/officeart/2005/8/layout/hList9"/>
    <dgm:cxn modelId="{2BB59520-69E3-4562-8424-5272DFA48CA7}" type="presParOf" srcId="{90FFA8EE-DB9D-4EDA-8A81-9FCF316ECCB4}" destId="{FDBBA353-F32A-440B-A46A-09C65DBB17E4}" srcOrd="1" destOrd="0" presId="urn:microsoft.com/office/officeart/2005/8/layout/hList9"/>
    <dgm:cxn modelId="{5262B7E2-D308-4C4D-8160-AA757B9DB49B}" type="presParOf" srcId="{FDBBA353-F32A-440B-A46A-09C65DBB17E4}" destId="{E78B8BDD-1E5A-47B7-B465-115788C4AB59}" srcOrd="0" destOrd="0" presId="urn:microsoft.com/office/officeart/2005/8/layout/hList9"/>
    <dgm:cxn modelId="{A5E8EED1-DB38-4850-B4F5-7C7AA3D4F6A4}" type="presParOf" srcId="{FDBBA353-F32A-440B-A46A-09C65DBB17E4}" destId="{BD59F42C-6F93-401D-8FE4-431129E3C98A}" srcOrd="1" destOrd="0" presId="urn:microsoft.com/office/officeart/2005/8/layout/hList9"/>
    <dgm:cxn modelId="{09191D58-B2C3-47F0-B247-695D9A0CDDF7}" type="presParOf" srcId="{61C77008-B5A0-4817-BE4B-88C21A9C4D43}" destId="{DB2C6153-02F2-4545-8908-0A310DAEED63}" srcOrd="7" destOrd="0" presId="urn:microsoft.com/office/officeart/2005/8/layout/hList9"/>
    <dgm:cxn modelId="{81368BA1-EAEA-414A-B3AC-AEB2B865C9F6}" type="presParOf" srcId="{61C77008-B5A0-4817-BE4B-88C21A9C4D43}" destId="{C51569BC-D30E-46F8-B91A-D4344ABA9B69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3271D2-42B2-46F0-AD53-2EAE43181485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52FC2B7F-344B-4998-A7E5-82A42293EF54}">
      <dgm:prSet phldrT="[文字]" custT="1"/>
      <dgm:spPr/>
      <dgm:t>
        <a:bodyPr/>
        <a:lstStyle/>
        <a:p>
          <a:r>
            <a: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動力機械</a:t>
          </a:r>
        </a:p>
      </dgm:t>
    </dgm:pt>
    <dgm:pt modelId="{083C0E69-C047-4D69-832F-63D2CB13EC48}" type="parTrans" cxnId="{26B3DEC4-7772-43B3-A082-AB78894425A5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7F3D92-B9E1-4415-9703-9744FD1FFE64}" type="sibTrans" cxnId="{26B3DEC4-7772-43B3-A082-AB78894425A5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AC9061-99E1-46D5-8CF8-60852DC273B0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電子電機</a:t>
          </a:r>
        </a:p>
      </dgm:t>
    </dgm:pt>
    <dgm:pt modelId="{EEC7058D-FAE5-433E-ACE5-807A51B27BE1}" type="parTrans" cxnId="{D2580258-8B3D-4064-80B5-88B42C1141D3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99F4C1-6094-4709-BFA5-F73C65A6EEA1}" type="sibTrans" cxnId="{D2580258-8B3D-4064-80B5-88B42C1141D3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E3CB53-AF0D-4C79-B5B1-ED3C8EE525B5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機械</a:t>
          </a:r>
        </a:p>
      </dgm:t>
    </dgm:pt>
    <dgm:pt modelId="{27E5D851-1CB1-40AE-8F37-805103D79F30}" type="parTrans" cxnId="{B8827030-05CA-4BCF-ABB7-7C6665269FD3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CBF246-5128-4B8D-A29F-599BB132121B}" type="sibTrans" cxnId="{B8827030-05CA-4BCF-ABB7-7C6665269FD3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7869EC-6975-4A77-B4AB-2526E6210023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機電系統整合</a:t>
          </a:r>
        </a:p>
      </dgm:t>
    </dgm:pt>
    <dgm:pt modelId="{287BC689-F45B-4D00-96C1-A208D68ACEF7}" type="parTrans" cxnId="{75E14517-3703-4CCA-87C6-712CD486457A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FCC2D44-723C-430B-B9D5-EF6E6D1D4B59}" type="sibTrans" cxnId="{75E14517-3703-4CCA-87C6-712CD486457A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4CD661-FF02-4F7F-BC2C-0A8D77DEBCB8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電路控制</a:t>
          </a:r>
        </a:p>
      </dgm:t>
    </dgm:pt>
    <dgm:pt modelId="{1CC5992E-657B-4C70-8227-0B496D758927}" type="parTrans" cxnId="{46234F5D-F65D-487D-8E45-4C392953CF6C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600FB1-8C60-458B-9682-7195936CE23F}" type="sibTrans" cxnId="{46234F5D-F65D-487D-8E45-4C392953CF6C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5E98C6-8299-4BD0-A053-01F32FF2DA5F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機械結構</a:t>
          </a:r>
        </a:p>
      </dgm:t>
    </dgm:pt>
    <dgm:pt modelId="{BABCA6DD-39FB-4F5C-832A-BF6D13D4E040}" type="parTrans" cxnId="{64759A38-9A50-422E-94F4-644225A31271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530089-1371-47C4-B7B1-25A2FF935553}" type="sibTrans" cxnId="{64759A38-9A50-422E-94F4-644225A31271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7161CE7-9006-4643-8BC3-5FD89A9C6522}" type="pres">
      <dgm:prSet presAssocID="{473271D2-42B2-46F0-AD53-2EAE43181485}" presName="compositeShape" presStyleCnt="0">
        <dgm:presLayoutVars>
          <dgm:chMax val="7"/>
          <dgm:dir/>
          <dgm:resizeHandles val="exact"/>
        </dgm:presLayoutVars>
      </dgm:prSet>
      <dgm:spPr/>
    </dgm:pt>
    <dgm:pt modelId="{3CF7E6F9-4A9B-4AEB-9E5B-60EA0846FCB6}" type="pres">
      <dgm:prSet presAssocID="{52FC2B7F-344B-4998-A7E5-82A42293EF54}" presName="circ1" presStyleLbl="vennNode1" presStyleIdx="0" presStyleCnt="3"/>
      <dgm:spPr/>
    </dgm:pt>
    <dgm:pt modelId="{F94B64FD-B0E1-4B22-B46B-3AE9989ACB0A}" type="pres">
      <dgm:prSet presAssocID="{52FC2B7F-344B-4998-A7E5-82A42293EF5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0D8D80C-3CBB-4308-8CC6-17506C688715}" type="pres">
      <dgm:prSet presAssocID="{8DAC9061-99E1-46D5-8CF8-60852DC273B0}" presName="circ2" presStyleLbl="vennNode1" presStyleIdx="1" presStyleCnt="3"/>
      <dgm:spPr/>
    </dgm:pt>
    <dgm:pt modelId="{47837B1D-261A-40F9-A184-BDB876CDF6EA}" type="pres">
      <dgm:prSet presAssocID="{8DAC9061-99E1-46D5-8CF8-60852DC273B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D8EB7FA-A2C7-4238-BA85-A6459A7DC96C}" type="pres">
      <dgm:prSet presAssocID="{6AE3CB53-AF0D-4C79-B5B1-ED3C8EE525B5}" presName="circ3" presStyleLbl="vennNode1" presStyleIdx="2" presStyleCnt="3"/>
      <dgm:spPr/>
    </dgm:pt>
    <dgm:pt modelId="{BF19A1BD-79F7-49A8-96A2-9518E4B3C9A8}" type="pres">
      <dgm:prSet presAssocID="{6AE3CB53-AF0D-4C79-B5B1-ED3C8EE525B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5E14517-3703-4CCA-87C6-712CD486457A}" srcId="{52FC2B7F-344B-4998-A7E5-82A42293EF54}" destId="{FD7869EC-6975-4A77-B4AB-2526E6210023}" srcOrd="0" destOrd="0" parTransId="{287BC689-F45B-4D00-96C1-A208D68ACEF7}" sibTransId="{CFCC2D44-723C-430B-B9D5-EF6E6D1D4B59}"/>
    <dgm:cxn modelId="{85AAD522-98BC-43FA-BD84-E0B18882E52D}" type="presOf" srcId="{505E98C6-8299-4BD0-A053-01F32FF2DA5F}" destId="{4D8EB7FA-A2C7-4238-BA85-A6459A7DC96C}" srcOrd="0" destOrd="1" presId="urn:microsoft.com/office/officeart/2005/8/layout/venn1"/>
    <dgm:cxn modelId="{B8827030-05CA-4BCF-ABB7-7C6665269FD3}" srcId="{473271D2-42B2-46F0-AD53-2EAE43181485}" destId="{6AE3CB53-AF0D-4C79-B5B1-ED3C8EE525B5}" srcOrd="2" destOrd="0" parTransId="{27E5D851-1CB1-40AE-8F37-805103D79F30}" sibTransId="{B0CBF246-5128-4B8D-A29F-599BB132121B}"/>
    <dgm:cxn modelId="{64759A38-9A50-422E-94F4-644225A31271}" srcId="{6AE3CB53-AF0D-4C79-B5B1-ED3C8EE525B5}" destId="{505E98C6-8299-4BD0-A053-01F32FF2DA5F}" srcOrd="0" destOrd="0" parTransId="{BABCA6DD-39FB-4F5C-832A-BF6D13D4E040}" sibTransId="{0E530089-1371-47C4-B7B1-25A2FF935553}"/>
    <dgm:cxn modelId="{46234F5D-F65D-487D-8E45-4C392953CF6C}" srcId="{8DAC9061-99E1-46D5-8CF8-60852DC273B0}" destId="{2D4CD661-FF02-4F7F-BC2C-0A8D77DEBCB8}" srcOrd="0" destOrd="0" parTransId="{1CC5992E-657B-4C70-8227-0B496D758927}" sibTransId="{8F600FB1-8C60-458B-9682-7195936CE23F}"/>
    <dgm:cxn modelId="{57256E62-F380-4AC7-9DC4-8006D76D5AF1}" type="presOf" srcId="{FD7869EC-6975-4A77-B4AB-2526E6210023}" destId="{F94B64FD-B0E1-4B22-B46B-3AE9989ACB0A}" srcOrd="1" destOrd="1" presId="urn:microsoft.com/office/officeart/2005/8/layout/venn1"/>
    <dgm:cxn modelId="{FFAFB550-0F8F-4D11-9E46-F15276BFB419}" type="presOf" srcId="{505E98C6-8299-4BD0-A053-01F32FF2DA5F}" destId="{BF19A1BD-79F7-49A8-96A2-9518E4B3C9A8}" srcOrd="1" destOrd="1" presId="urn:microsoft.com/office/officeart/2005/8/layout/venn1"/>
    <dgm:cxn modelId="{322CF450-4A8D-47D4-9211-A45DB52F3045}" type="presOf" srcId="{473271D2-42B2-46F0-AD53-2EAE43181485}" destId="{B7161CE7-9006-4643-8BC3-5FD89A9C6522}" srcOrd="0" destOrd="0" presId="urn:microsoft.com/office/officeart/2005/8/layout/venn1"/>
    <dgm:cxn modelId="{D2580258-8B3D-4064-80B5-88B42C1141D3}" srcId="{473271D2-42B2-46F0-AD53-2EAE43181485}" destId="{8DAC9061-99E1-46D5-8CF8-60852DC273B0}" srcOrd="1" destOrd="0" parTransId="{EEC7058D-FAE5-433E-ACE5-807A51B27BE1}" sibTransId="{AF99F4C1-6094-4709-BFA5-F73C65A6EEA1}"/>
    <dgm:cxn modelId="{AA56B67C-20EB-48C8-AFF6-A724A58BABB7}" type="presOf" srcId="{6AE3CB53-AF0D-4C79-B5B1-ED3C8EE525B5}" destId="{4D8EB7FA-A2C7-4238-BA85-A6459A7DC96C}" srcOrd="0" destOrd="0" presId="urn:microsoft.com/office/officeart/2005/8/layout/venn1"/>
    <dgm:cxn modelId="{0CB10385-86E8-4193-8711-71E45944CD4A}" type="presOf" srcId="{FD7869EC-6975-4A77-B4AB-2526E6210023}" destId="{3CF7E6F9-4A9B-4AEB-9E5B-60EA0846FCB6}" srcOrd="0" destOrd="1" presId="urn:microsoft.com/office/officeart/2005/8/layout/venn1"/>
    <dgm:cxn modelId="{72D9B895-430F-4F11-B138-02DDA2710F06}" type="presOf" srcId="{52FC2B7F-344B-4998-A7E5-82A42293EF54}" destId="{F94B64FD-B0E1-4B22-B46B-3AE9989ACB0A}" srcOrd="1" destOrd="0" presId="urn:microsoft.com/office/officeart/2005/8/layout/venn1"/>
    <dgm:cxn modelId="{D2EBA2B1-7D42-4FA3-8E35-1CFEA97058BD}" type="presOf" srcId="{52FC2B7F-344B-4998-A7E5-82A42293EF54}" destId="{3CF7E6F9-4A9B-4AEB-9E5B-60EA0846FCB6}" srcOrd="0" destOrd="0" presId="urn:microsoft.com/office/officeart/2005/8/layout/venn1"/>
    <dgm:cxn modelId="{C4F3E5C3-52B4-4043-B89C-ED6F4C7C14D6}" type="presOf" srcId="{2D4CD661-FF02-4F7F-BC2C-0A8D77DEBCB8}" destId="{47837B1D-261A-40F9-A184-BDB876CDF6EA}" srcOrd="1" destOrd="1" presId="urn:microsoft.com/office/officeart/2005/8/layout/venn1"/>
    <dgm:cxn modelId="{26B3DEC4-7772-43B3-A082-AB78894425A5}" srcId="{473271D2-42B2-46F0-AD53-2EAE43181485}" destId="{52FC2B7F-344B-4998-A7E5-82A42293EF54}" srcOrd="0" destOrd="0" parTransId="{083C0E69-C047-4D69-832F-63D2CB13EC48}" sibTransId="{057F3D92-B9E1-4415-9703-9744FD1FFE64}"/>
    <dgm:cxn modelId="{7B00A0CC-51F0-4CAA-B375-5C34FD1C44AF}" type="presOf" srcId="{6AE3CB53-AF0D-4C79-B5B1-ED3C8EE525B5}" destId="{BF19A1BD-79F7-49A8-96A2-9518E4B3C9A8}" srcOrd="1" destOrd="0" presId="urn:microsoft.com/office/officeart/2005/8/layout/venn1"/>
    <dgm:cxn modelId="{617DB4DC-11A7-458D-B809-EA421066AE1C}" type="presOf" srcId="{8DAC9061-99E1-46D5-8CF8-60852DC273B0}" destId="{70D8D80C-3CBB-4308-8CC6-17506C688715}" srcOrd="0" destOrd="0" presId="urn:microsoft.com/office/officeart/2005/8/layout/venn1"/>
    <dgm:cxn modelId="{81E86CEF-9522-4421-ABA5-810F6FB687C3}" type="presOf" srcId="{8DAC9061-99E1-46D5-8CF8-60852DC273B0}" destId="{47837B1D-261A-40F9-A184-BDB876CDF6EA}" srcOrd="1" destOrd="0" presId="urn:microsoft.com/office/officeart/2005/8/layout/venn1"/>
    <dgm:cxn modelId="{266E49FA-7CD5-4432-A4ED-78DFAD327ADB}" type="presOf" srcId="{2D4CD661-FF02-4F7F-BC2C-0A8D77DEBCB8}" destId="{70D8D80C-3CBB-4308-8CC6-17506C688715}" srcOrd="0" destOrd="1" presId="urn:microsoft.com/office/officeart/2005/8/layout/venn1"/>
    <dgm:cxn modelId="{C9BFBA9C-59CB-4F47-9C7D-A4CAB993DD2E}" type="presParOf" srcId="{B7161CE7-9006-4643-8BC3-5FD89A9C6522}" destId="{3CF7E6F9-4A9B-4AEB-9E5B-60EA0846FCB6}" srcOrd="0" destOrd="0" presId="urn:microsoft.com/office/officeart/2005/8/layout/venn1"/>
    <dgm:cxn modelId="{9CE72B34-904F-437D-AB26-17F8D7514DD6}" type="presParOf" srcId="{B7161CE7-9006-4643-8BC3-5FD89A9C6522}" destId="{F94B64FD-B0E1-4B22-B46B-3AE9989ACB0A}" srcOrd="1" destOrd="0" presId="urn:microsoft.com/office/officeart/2005/8/layout/venn1"/>
    <dgm:cxn modelId="{15844C6A-CE2A-4F1C-A973-1C74799A680E}" type="presParOf" srcId="{B7161CE7-9006-4643-8BC3-5FD89A9C6522}" destId="{70D8D80C-3CBB-4308-8CC6-17506C688715}" srcOrd="2" destOrd="0" presId="urn:microsoft.com/office/officeart/2005/8/layout/venn1"/>
    <dgm:cxn modelId="{A73A210E-4CEB-4260-A2F9-E3B44F0C22D7}" type="presParOf" srcId="{B7161CE7-9006-4643-8BC3-5FD89A9C6522}" destId="{47837B1D-261A-40F9-A184-BDB876CDF6EA}" srcOrd="3" destOrd="0" presId="urn:microsoft.com/office/officeart/2005/8/layout/venn1"/>
    <dgm:cxn modelId="{F134CC22-63B6-420F-B973-84A02936C892}" type="presParOf" srcId="{B7161CE7-9006-4643-8BC3-5FD89A9C6522}" destId="{4D8EB7FA-A2C7-4238-BA85-A6459A7DC96C}" srcOrd="4" destOrd="0" presId="urn:microsoft.com/office/officeart/2005/8/layout/venn1"/>
    <dgm:cxn modelId="{B86399CD-420C-45BA-85BD-793293B7487A}" type="presParOf" srcId="{B7161CE7-9006-4643-8BC3-5FD89A9C6522}" destId="{BF19A1BD-79F7-49A8-96A2-9518E4B3C9A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3271D2-42B2-46F0-AD53-2EAE43181485}" type="doc">
      <dgm:prSet loTypeId="urn:microsoft.com/office/officeart/2005/8/layout/cycle6" loCatId="relationship" qsTypeId="urn:microsoft.com/office/officeart/2005/8/quickstyle/simple1" qsCatId="simple" csTypeId="urn:microsoft.com/office/officeart/2005/8/colors/colorful2" csCatId="colorful" phldr="1"/>
      <dgm:spPr/>
    </dgm:pt>
    <dgm:pt modelId="{52FC2B7F-344B-4998-A7E5-82A42293EF54}">
      <dgm:prSet phldrT="[文字]" custT="1"/>
      <dgm:spPr/>
      <dgm:t>
        <a:bodyPr/>
        <a:lstStyle/>
        <a:p>
          <a:r>
            <a: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化工</a:t>
          </a:r>
        </a:p>
      </dgm:t>
    </dgm:pt>
    <dgm:pt modelId="{083C0E69-C047-4D69-832F-63D2CB13EC48}" type="parTrans" cxnId="{26B3DEC4-7772-43B3-A082-AB78894425A5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7F3D92-B9E1-4415-9703-9744FD1FFE64}" type="sibTrans" cxnId="{26B3DEC4-7772-43B3-A082-AB78894425A5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AC9061-99E1-46D5-8CF8-60852DC273B0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土木與建築</a:t>
          </a:r>
        </a:p>
      </dgm:t>
    </dgm:pt>
    <dgm:pt modelId="{EEC7058D-FAE5-433E-ACE5-807A51B27BE1}" type="parTrans" cxnId="{D2580258-8B3D-4064-80B5-88B42C1141D3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99F4C1-6094-4709-BFA5-F73C65A6EEA1}" type="sibTrans" cxnId="{D2580258-8B3D-4064-80B5-88B42C1141D3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7869EC-6975-4A77-B4AB-2526E6210023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化學實驗、物理</a:t>
          </a:r>
        </a:p>
      </dgm:t>
    </dgm:pt>
    <dgm:pt modelId="{287BC689-F45B-4D00-96C1-A208D68ACEF7}" type="parTrans" cxnId="{75E14517-3703-4CCA-87C6-712CD486457A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FCC2D44-723C-430B-B9D5-EF6E6D1D4B59}" type="sibTrans" cxnId="{75E14517-3703-4CCA-87C6-712CD486457A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4CD661-FF02-4F7F-BC2C-0A8D77DEBCB8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繪圖測量、施工建造</a:t>
          </a:r>
        </a:p>
      </dgm:t>
    </dgm:pt>
    <dgm:pt modelId="{1CC5992E-657B-4C70-8227-0B496D758927}" type="parTrans" cxnId="{46234F5D-F65D-487D-8E45-4C392953CF6C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600FB1-8C60-458B-9682-7195936CE23F}" type="sibTrans" cxnId="{46234F5D-F65D-487D-8E45-4C392953CF6C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96E07F-73F7-4DA1-8E1B-CAFC9C5D8974}" type="pres">
      <dgm:prSet presAssocID="{473271D2-42B2-46F0-AD53-2EAE43181485}" presName="cycle" presStyleCnt="0">
        <dgm:presLayoutVars>
          <dgm:dir/>
          <dgm:resizeHandles val="exact"/>
        </dgm:presLayoutVars>
      </dgm:prSet>
      <dgm:spPr/>
    </dgm:pt>
    <dgm:pt modelId="{279DAB3E-E3C2-4D98-9D24-34CB8A8D8434}" type="pres">
      <dgm:prSet presAssocID="{52FC2B7F-344B-4998-A7E5-82A42293EF54}" presName="node" presStyleLbl="node1" presStyleIdx="0" presStyleCnt="2">
        <dgm:presLayoutVars>
          <dgm:bulletEnabled val="1"/>
        </dgm:presLayoutVars>
      </dgm:prSet>
      <dgm:spPr/>
    </dgm:pt>
    <dgm:pt modelId="{127D2342-4160-4D1E-8C7A-380F64E812DC}" type="pres">
      <dgm:prSet presAssocID="{52FC2B7F-344B-4998-A7E5-82A42293EF54}" presName="spNode" presStyleCnt="0"/>
      <dgm:spPr/>
    </dgm:pt>
    <dgm:pt modelId="{534F226C-8EC4-4029-988D-78E2A549922E}" type="pres">
      <dgm:prSet presAssocID="{057F3D92-B9E1-4415-9703-9744FD1FFE64}" presName="sibTrans" presStyleLbl="sibTrans1D1" presStyleIdx="0" presStyleCnt="2"/>
      <dgm:spPr/>
    </dgm:pt>
    <dgm:pt modelId="{CC80D41A-143E-49FA-A904-740E5B3509AA}" type="pres">
      <dgm:prSet presAssocID="{8DAC9061-99E1-46D5-8CF8-60852DC273B0}" presName="node" presStyleLbl="node1" presStyleIdx="1" presStyleCnt="2">
        <dgm:presLayoutVars>
          <dgm:bulletEnabled val="1"/>
        </dgm:presLayoutVars>
      </dgm:prSet>
      <dgm:spPr/>
    </dgm:pt>
    <dgm:pt modelId="{5CF96AB8-316E-4119-BC16-F46763EEF28F}" type="pres">
      <dgm:prSet presAssocID="{8DAC9061-99E1-46D5-8CF8-60852DC273B0}" presName="spNode" presStyleCnt="0"/>
      <dgm:spPr/>
    </dgm:pt>
    <dgm:pt modelId="{622ECA31-A4ED-4DA2-93E2-FD9A31CDEA7D}" type="pres">
      <dgm:prSet presAssocID="{AF99F4C1-6094-4709-BFA5-F73C65A6EEA1}" presName="sibTrans" presStyleLbl="sibTrans1D1" presStyleIdx="1" presStyleCnt="2"/>
      <dgm:spPr/>
    </dgm:pt>
  </dgm:ptLst>
  <dgm:cxnLst>
    <dgm:cxn modelId="{F96D3A03-8C69-4B60-AF9F-CE5583CA41CB}" type="presOf" srcId="{2D4CD661-FF02-4F7F-BC2C-0A8D77DEBCB8}" destId="{CC80D41A-143E-49FA-A904-740E5B3509AA}" srcOrd="0" destOrd="1" presId="urn:microsoft.com/office/officeart/2005/8/layout/cycle6"/>
    <dgm:cxn modelId="{75E14517-3703-4CCA-87C6-712CD486457A}" srcId="{52FC2B7F-344B-4998-A7E5-82A42293EF54}" destId="{FD7869EC-6975-4A77-B4AB-2526E6210023}" srcOrd="0" destOrd="0" parTransId="{287BC689-F45B-4D00-96C1-A208D68ACEF7}" sibTransId="{CFCC2D44-723C-430B-B9D5-EF6E6D1D4B59}"/>
    <dgm:cxn modelId="{79352531-24EB-420F-B3B3-08BBCECFFE77}" type="presOf" srcId="{52FC2B7F-344B-4998-A7E5-82A42293EF54}" destId="{279DAB3E-E3C2-4D98-9D24-34CB8A8D8434}" srcOrd="0" destOrd="0" presId="urn:microsoft.com/office/officeart/2005/8/layout/cycle6"/>
    <dgm:cxn modelId="{9711A23E-618F-4BCE-BB33-2C2C41E46682}" type="presOf" srcId="{473271D2-42B2-46F0-AD53-2EAE43181485}" destId="{4A96E07F-73F7-4DA1-8E1B-CAFC9C5D8974}" srcOrd="0" destOrd="0" presId="urn:microsoft.com/office/officeart/2005/8/layout/cycle6"/>
    <dgm:cxn modelId="{46234F5D-F65D-487D-8E45-4C392953CF6C}" srcId="{8DAC9061-99E1-46D5-8CF8-60852DC273B0}" destId="{2D4CD661-FF02-4F7F-BC2C-0A8D77DEBCB8}" srcOrd="0" destOrd="0" parTransId="{1CC5992E-657B-4C70-8227-0B496D758927}" sibTransId="{8F600FB1-8C60-458B-9682-7195936CE23F}"/>
    <dgm:cxn modelId="{D2580258-8B3D-4064-80B5-88B42C1141D3}" srcId="{473271D2-42B2-46F0-AD53-2EAE43181485}" destId="{8DAC9061-99E1-46D5-8CF8-60852DC273B0}" srcOrd="1" destOrd="0" parTransId="{EEC7058D-FAE5-433E-ACE5-807A51B27BE1}" sibTransId="{AF99F4C1-6094-4709-BFA5-F73C65A6EEA1}"/>
    <dgm:cxn modelId="{5FFE51B1-4433-4056-B759-6CF687C59583}" type="presOf" srcId="{FD7869EC-6975-4A77-B4AB-2526E6210023}" destId="{279DAB3E-E3C2-4D98-9D24-34CB8A8D8434}" srcOrd="0" destOrd="1" presId="urn:microsoft.com/office/officeart/2005/8/layout/cycle6"/>
    <dgm:cxn modelId="{26B3DEC4-7772-43B3-A082-AB78894425A5}" srcId="{473271D2-42B2-46F0-AD53-2EAE43181485}" destId="{52FC2B7F-344B-4998-A7E5-82A42293EF54}" srcOrd="0" destOrd="0" parTransId="{083C0E69-C047-4D69-832F-63D2CB13EC48}" sibTransId="{057F3D92-B9E1-4415-9703-9744FD1FFE64}"/>
    <dgm:cxn modelId="{BB826DE7-FE20-45C6-AF62-0E3742A02D7F}" type="presOf" srcId="{057F3D92-B9E1-4415-9703-9744FD1FFE64}" destId="{534F226C-8EC4-4029-988D-78E2A549922E}" srcOrd="0" destOrd="0" presId="urn:microsoft.com/office/officeart/2005/8/layout/cycle6"/>
    <dgm:cxn modelId="{7ABEB0EB-CE19-49A4-8851-BA82EC5D4311}" type="presOf" srcId="{AF99F4C1-6094-4709-BFA5-F73C65A6EEA1}" destId="{622ECA31-A4ED-4DA2-93E2-FD9A31CDEA7D}" srcOrd="0" destOrd="0" presId="urn:microsoft.com/office/officeart/2005/8/layout/cycle6"/>
    <dgm:cxn modelId="{D18950F9-6FF1-4F40-ACA5-27D31204EA0D}" type="presOf" srcId="{8DAC9061-99E1-46D5-8CF8-60852DC273B0}" destId="{CC80D41A-143E-49FA-A904-740E5B3509AA}" srcOrd="0" destOrd="0" presId="urn:microsoft.com/office/officeart/2005/8/layout/cycle6"/>
    <dgm:cxn modelId="{6F167A5F-A8EC-47E8-BA77-AD26472D1F1A}" type="presParOf" srcId="{4A96E07F-73F7-4DA1-8E1B-CAFC9C5D8974}" destId="{279DAB3E-E3C2-4D98-9D24-34CB8A8D8434}" srcOrd="0" destOrd="0" presId="urn:microsoft.com/office/officeart/2005/8/layout/cycle6"/>
    <dgm:cxn modelId="{50BDA40D-A83C-4320-B63E-C55153CC218F}" type="presParOf" srcId="{4A96E07F-73F7-4DA1-8E1B-CAFC9C5D8974}" destId="{127D2342-4160-4D1E-8C7A-380F64E812DC}" srcOrd="1" destOrd="0" presId="urn:microsoft.com/office/officeart/2005/8/layout/cycle6"/>
    <dgm:cxn modelId="{1B647CFD-17A5-440E-803B-3CD593A4EAA1}" type="presParOf" srcId="{4A96E07F-73F7-4DA1-8E1B-CAFC9C5D8974}" destId="{534F226C-8EC4-4029-988D-78E2A549922E}" srcOrd="2" destOrd="0" presId="urn:microsoft.com/office/officeart/2005/8/layout/cycle6"/>
    <dgm:cxn modelId="{62F5701D-FE46-4EE2-8A15-3015B97C0441}" type="presParOf" srcId="{4A96E07F-73F7-4DA1-8E1B-CAFC9C5D8974}" destId="{CC80D41A-143E-49FA-A904-740E5B3509AA}" srcOrd="3" destOrd="0" presId="urn:microsoft.com/office/officeart/2005/8/layout/cycle6"/>
    <dgm:cxn modelId="{40AB1205-0EB6-4C0D-915A-3806A22D5EDE}" type="presParOf" srcId="{4A96E07F-73F7-4DA1-8E1B-CAFC9C5D8974}" destId="{5CF96AB8-316E-4119-BC16-F46763EEF28F}" srcOrd="4" destOrd="0" presId="urn:microsoft.com/office/officeart/2005/8/layout/cycle6"/>
    <dgm:cxn modelId="{CE83C561-2D46-40EF-93C1-1337ED023CD1}" type="presParOf" srcId="{4A96E07F-73F7-4DA1-8E1B-CAFC9C5D8974}" destId="{622ECA31-A4ED-4DA2-93E2-FD9A31CDEA7D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6439AA-8621-4452-BA83-242ACFFA1C8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7A59454-DB96-47E5-B8FE-0B6C5D97FBF6}">
      <dgm:prSet custT="1"/>
      <dgm:spPr/>
      <dgm:t>
        <a:bodyPr/>
        <a:lstStyle/>
        <a:p>
          <a:r>
            <a:rPr lang="zh-TW" altLang="en-US" sz="3600" dirty="0"/>
            <a:t>對科技與機械有興趣</a:t>
          </a:r>
        </a:p>
      </dgm:t>
    </dgm:pt>
    <dgm:pt modelId="{99CBDC2F-3A57-46B5-BC9C-F0B9CEC16D81}" type="parTrans" cxnId="{1D064025-C565-4648-BBDA-2AC6F2E36E27}">
      <dgm:prSet/>
      <dgm:spPr/>
      <dgm:t>
        <a:bodyPr/>
        <a:lstStyle/>
        <a:p>
          <a:endParaRPr lang="zh-TW" altLang="en-US" sz="4400"/>
        </a:p>
      </dgm:t>
    </dgm:pt>
    <dgm:pt modelId="{EB5BD19B-690A-41E2-BA0A-EF47AC59366C}" type="sibTrans" cxnId="{1D064025-C565-4648-BBDA-2AC6F2E36E27}">
      <dgm:prSet/>
      <dgm:spPr/>
      <dgm:t>
        <a:bodyPr/>
        <a:lstStyle/>
        <a:p>
          <a:endParaRPr lang="zh-TW" altLang="en-US" sz="4400"/>
        </a:p>
      </dgm:t>
    </dgm:pt>
    <dgm:pt modelId="{F8863457-C939-44F0-8E32-0280B1D491C3}">
      <dgm:prSet custT="1"/>
      <dgm:spPr/>
      <dgm:t>
        <a:bodyPr/>
        <a:lstStyle/>
        <a:p>
          <a:r>
            <a:rPr lang="zh-TW" altLang="en-US" sz="3600" dirty="0"/>
            <a:t>喜歡設計與規劃</a:t>
          </a:r>
        </a:p>
      </dgm:t>
    </dgm:pt>
    <dgm:pt modelId="{ABBC18C6-45F4-43C7-83B1-A9FAFB72DE62}" type="parTrans" cxnId="{C613FF4F-DDDD-4EE0-8A57-3E6977B045E2}">
      <dgm:prSet/>
      <dgm:spPr/>
      <dgm:t>
        <a:bodyPr/>
        <a:lstStyle/>
        <a:p>
          <a:endParaRPr lang="zh-TW" altLang="en-US" sz="4400"/>
        </a:p>
      </dgm:t>
    </dgm:pt>
    <dgm:pt modelId="{194E4960-7C4F-4EE3-89D4-45F7CE8BE028}" type="sibTrans" cxnId="{C613FF4F-DDDD-4EE0-8A57-3E6977B045E2}">
      <dgm:prSet/>
      <dgm:spPr/>
      <dgm:t>
        <a:bodyPr/>
        <a:lstStyle/>
        <a:p>
          <a:endParaRPr lang="zh-TW" altLang="en-US" sz="4400"/>
        </a:p>
      </dgm:t>
    </dgm:pt>
    <dgm:pt modelId="{D1DC1A30-31B3-44A2-8807-57974BC90A85}">
      <dgm:prSet custT="1"/>
      <dgm:spPr/>
      <dgm:t>
        <a:bodyPr/>
        <a:lstStyle/>
        <a:p>
          <a:r>
            <a:rPr lang="zh-TW" altLang="en-US" sz="3600" dirty="0"/>
            <a:t>愛動腦解決問題</a:t>
          </a:r>
        </a:p>
      </dgm:t>
    </dgm:pt>
    <dgm:pt modelId="{55BA03A7-023A-46CF-8319-CF2E0B9BACEA}" type="parTrans" cxnId="{F0F90D18-8E88-4FE6-B2E3-05D9BA8E91C1}">
      <dgm:prSet/>
      <dgm:spPr/>
      <dgm:t>
        <a:bodyPr/>
        <a:lstStyle/>
        <a:p>
          <a:endParaRPr lang="zh-TW" altLang="en-US" sz="4400"/>
        </a:p>
      </dgm:t>
    </dgm:pt>
    <dgm:pt modelId="{2D9C2366-ECE5-4569-9E96-45635D6117B3}" type="sibTrans" cxnId="{F0F90D18-8E88-4FE6-B2E3-05D9BA8E91C1}">
      <dgm:prSet/>
      <dgm:spPr/>
      <dgm:t>
        <a:bodyPr/>
        <a:lstStyle/>
        <a:p>
          <a:endParaRPr lang="zh-TW" altLang="en-US" sz="4400"/>
        </a:p>
      </dgm:t>
    </dgm:pt>
    <dgm:pt modelId="{ACC10739-C01A-46A2-A42A-99A7109DC619}">
      <dgm:prSet custT="1"/>
      <dgm:spPr/>
      <dgm:t>
        <a:bodyPr/>
        <a:lstStyle/>
        <a:p>
          <a:r>
            <a:rPr lang="zh-TW" altLang="en-US" sz="3600" dirty="0"/>
            <a:t>操作工具或設備</a:t>
          </a:r>
        </a:p>
      </dgm:t>
    </dgm:pt>
    <dgm:pt modelId="{F1C3988E-7ADE-4B27-BF57-B543394416AE}" type="parTrans" cxnId="{EAB6E7FD-CA23-43E1-AE50-EC8519D8995F}">
      <dgm:prSet/>
      <dgm:spPr/>
      <dgm:t>
        <a:bodyPr/>
        <a:lstStyle/>
        <a:p>
          <a:endParaRPr lang="zh-TW" altLang="en-US" sz="4400"/>
        </a:p>
      </dgm:t>
    </dgm:pt>
    <dgm:pt modelId="{63E6AE03-FA9A-413D-B290-06D97F708EF3}" type="sibTrans" cxnId="{EAB6E7FD-CA23-43E1-AE50-EC8519D8995F}">
      <dgm:prSet/>
      <dgm:spPr/>
      <dgm:t>
        <a:bodyPr/>
        <a:lstStyle/>
        <a:p>
          <a:endParaRPr lang="zh-TW" altLang="en-US" sz="4400"/>
        </a:p>
      </dgm:t>
    </dgm:pt>
    <dgm:pt modelId="{070B4DB1-D5B2-46A1-AEC8-4E6D146AD7C8}">
      <dgm:prSet custT="1"/>
      <dgm:spPr/>
      <dgm:t>
        <a:bodyPr/>
        <a:lstStyle/>
        <a:p>
          <a:r>
            <a:rPr lang="zh-TW" altLang="en-US" sz="3600" dirty="0"/>
            <a:t>創新與實驗</a:t>
          </a:r>
        </a:p>
      </dgm:t>
    </dgm:pt>
    <dgm:pt modelId="{F68AB3CC-F8BF-47B1-BF36-0E2E395264D3}" type="parTrans" cxnId="{9CDD5AA7-7239-484B-B3AF-4BE814225D03}">
      <dgm:prSet/>
      <dgm:spPr/>
      <dgm:t>
        <a:bodyPr/>
        <a:lstStyle/>
        <a:p>
          <a:endParaRPr lang="zh-TW" altLang="en-US" sz="4400"/>
        </a:p>
      </dgm:t>
    </dgm:pt>
    <dgm:pt modelId="{EDD10F52-577E-4557-9CD6-724C4C18FC83}" type="sibTrans" cxnId="{9CDD5AA7-7239-484B-B3AF-4BE814225D03}">
      <dgm:prSet/>
      <dgm:spPr/>
      <dgm:t>
        <a:bodyPr/>
        <a:lstStyle/>
        <a:p>
          <a:endParaRPr lang="zh-TW" altLang="en-US" sz="4400"/>
        </a:p>
      </dgm:t>
    </dgm:pt>
    <dgm:pt modelId="{A84981AD-D0BB-410A-95E6-B88A7E42E693}" type="pres">
      <dgm:prSet presAssocID="{D26439AA-8621-4452-BA83-242ACFFA1C89}" presName="linear" presStyleCnt="0">
        <dgm:presLayoutVars>
          <dgm:animLvl val="lvl"/>
          <dgm:resizeHandles val="exact"/>
        </dgm:presLayoutVars>
      </dgm:prSet>
      <dgm:spPr/>
    </dgm:pt>
    <dgm:pt modelId="{0F5DB25A-1F6F-4213-926C-C00F15E8612F}" type="pres">
      <dgm:prSet presAssocID="{17A59454-DB96-47E5-B8FE-0B6C5D97FBF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9965A6E-B8F6-4296-8433-D8BADBB9AD62}" type="pres">
      <dgm:prSet presAssocID="{EB5BD19B-690A-41E2-BA0A-EF47AC59366C}" presName="spacer" presStyleCnt="0"/>
      <dgm:spPr/>
    </dgm:pt>
    <dgm:pt modelId="{50D859C7-8E52-468A-B5E1-536CE84D5AF9}" type="pres">
      <dgm:prSet presAssocID="{F8863457-C939-44F0-8E32-0280B1D491C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FEB0F1E-0075-4489-B539-8F718EBC44CE}" type="pres">
      <dgm:prSet presAssocID="{194E4960-7C4F-4EE3-89D4-45F7CE8BE028}" presName="spacer" presStyleCnt="0"/>
      <dgm:spPr/>
    </dgm:pt>
    <dgm:pt modelId="{7ACB55FF-8FD1-4E53-91E7-F8610968AF02}" type="pres">
      <dgm:prSet presAssocID="{D1DC1A30-31B3-44A2-8807-57974BC90A8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832346C-18D9-4F5A-B35B-A0F2A9AD515E}" type="pres">
      <dgm:prSet presAssocID="{2D9C2366-ECE5-4569-9E96-45635D6117B3}" presName="spacer" presStyleCnt="0"/>
      <dgm:spPr/>
    </dgm:pt>
    <dgm:pt modelId="{A4D86DAF-B0A7-4C8D-B49E-CD7A5037E901}" type="pres">
      <dgm:prSet presAssocID="{ACC10739-C01A-46A2-A42A-99A7109DC61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C4F3329-5D29-4C93-AAEC-0419D63114D2}" type="pres">
      <dgm:prSet presAssocID="{63E6AE03-FA9A-413D-B290-06D97F708EF3}" presName="spacer" presStyleCnt="0"/>
      <dgm:spPr/>
    </dgm:pt>
    <dgm:pt modelId="{4B08889B-6BF6-4B18-A677-ECDCACC39789}" type="pres">
      <dgm:prSet presAssocID="{070B4DB1-D5B2-46A1-AEC8-4E6D146AD7C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0F90D18-8E88-4FE6-B2E3-05D9BA8E91C1}" srcId="{D26439AA-8621-4452-BA83-242ACFFA1C89}" destId="{D1DC1A30-31B3-44A2-8807-57974BC90A85}" srcOrd="2" destOrd="0" parTransId="{55BA03A7-023A-46CF-8319-CF2E0B9BACEA}" sibTransId="{2D9C2366-ECE5-4569-9E96-45635D6117B3}"/>
    <dgm:cxn modelId="{1D064025-C565-4648-BBDA-2AC6F2E36E27}" srcId="{D26439AA-8621-4452-BA83-242ACFFA1C89}" destId="{17A59454-DB96-47E5-B8FE-0B6C5D97FBF6}" srcOrd="0" destOrd="0" parTransId="{99CBDC2F-3A57-46B5-BC9C-F0B9CEC16D81}" sibTransId="{EB5BD19B-690A-41E2-BA0A-EF47AC59366C}"/>
    <dgm:cxn modelId="{EE914D5C-7F61-4C8B-9FC0-793F178FB46D}" type="presOf" srcId="{17A59454-DB96-47E5-B8FE-0B6C5D97FBF6}" destId="{0F5DB25A-1F6F-4213-926C-C00F15E8612F}" srcOrd="0" destOrd="0" presId="urn:microsoft.com/office/officeart/2005/8/layout/vList2"/>
    <dgm:cxn modelId="{1A9C5842-C3E0-4156-84EB-3A5FC9928357}" type="presOf" srcId="{F8863457-C939-44F0-8E32-0280B1D491C3}" destId="{50D859C7-8E52-468A-B5E1-536CE84D5AF9}" srcOrd="0" destOrd="0" presId="urn:microsoft.com/office/officeart/2005/8/layout/vList2"/>
    <dgm:cxn modelId="{C613FF4F-DDDD-4EE0-8A57-3E6977B045E2}" srcId="{D26439AA-8621-4452-BA83-242ACFFA1C89}" destId="{F8863457-C939-44F0-8E32-0280B1D491C3}" srcOrd="1" destOrd="0" parTransId="{ABBC18C6-45F4-43C7-83B1-A9FAFB72DE62}" sibTransId="{194E4960-7C4F-4EE3-89D4-45F7CE8BE028}"/>
    <dgm:cxn modelId="{C7A04659-D5C1-415C-8F64-E7DAC7F877CD}" type="presOf" srcId="{070B4DB1-D5B2-46A1-AEC8-4E6D146AD7C8}" destId="{4B08889B-6BF6-4B18-A677-ECDCACC39789}" srcOrd="0" destOrd="0" presId="urn:microsoft.com/office/officeart/2005/8/layout/vList2"/>
    <dgm:cxn modelId="{9CDD5AA7-7239-484B-B3AF-4BE814225D03}" srcId="{D26439AA-8621-4452-BA83-242ACFFA1C89}" destId="{070B4DB1-D5B2-46A1-AEC8-4E6D146AD7C8}" srcOrd="4" destOrd="0" parTransId="{F68AB3CC-F8BF-47B1-BF36-0E2E395264D3}" sibTransId="{EDD10F52-577E-4557-9CD6-724C4C18FC83}"/>
    <dgm:cxn modelId="{FB601DB0-A8E0-46AF-906C-9383E414ADD7}" type="presOf" srcId="{ACC10739-C01A-46A2-A42A-99A7109DC619}" destId="{A4D86DAF-B0A7-4C8D-B49E-CD7A5037E901}" srcOrd="0" destOrd="0" presId="urn:microsoft.com/office/officeart/2005/8/layout/vList2"/>
    <dgm:cxn modelId="{47BD93CE-8CA9-4C8A-B539-B61A89B36201}" type="presOf" srcId="{D26439AA-8621-4452-BA83-242ACFFA1C89}" destId="{A84981AD-D0BB-410A-95E6-B88A7E42E693}" srcOrd="0" destOrd="0" presId="urn:microsoft.com/office/officeart/2005/8/layout/vList2"/>
    <dgm:cxn modelId="{820F56ED-94D8-4EB8-A110-5162A529A3BB}" type="presOf" srcId="{D1DC1A30-31B3-44A2-8807-57974BC90A85}" destId="{7ACB55FF-8FD1-4E53-91E7-F8610968AF02}" srcOrd="0" destOrd="0" presId="urn:microsoft.com/office/officeart/2005/8/layout/vList2"/>
    <dgm:cxn modelId="{EAB6E7FD-CA23-43E1-AE50-EC8519D8995F}" srcId="{D26439AA-8621-4452-BA83-242ACFFA1C89}" destId="{ACC10739-C01A-46A2-A42A-99A7109DC619}" srcOrd="3" destOrd="0" parTransId="{F1C3988E-7ADE-4B27-BF57-B543394416AE}" sibTransId="{63E6AE03-FA9A-413D-B290-06D97F708EF3}"/>
    <dgm:cxn modelId="{F05BE733-BB02-4315-AE64-69523E0BD065}" type="presParOf" srcId="{A84981AD-D0BB-410A-95E6-B88A7E42E693}" destId="{0F5DB25A-1F6F-4213-926C-C00F15E8612F}" srcOrd="0" destOrd="0" presId="urn:microsoft.com/office/officeart/2005/8/layout/vList2"/>
    <dgm:cxn modelId="{08AA3339-8712-4C80-9B23-09BE0218836F}" type="presParOf" srcId="{A84981AD-D0BB-410A-95E6-B88A7E42E693}" destId="{D9965A6E-B8F6-4296-8433-D8BADBB9AD62}" srcOrd="1" destOrd="0" presId="urn:microsoft.com/office/officeart/2005/8/layout/vList2"/>
    <dgm:cxn modelId="{CDC26782-754D-4E6D-BC44-0E4BF33925BA}" type="presParOf" srcId="{A84981AD-D0BB-410A-95E6-B88A7E42E693}" destId="{50D859C7-8E52-468A-B5E1-536CE84D5AF9}" srcOrd="2" destOrd="0" presId="urn:microsoft.com/office/officeart/2005/8/layout/vList2"/>
    <dgm:cxn modelId="{D34114F9-CFA4-4C5C-94AF-2E825148D0A9}" type="presParOf" srcId="{A84981AD-D0BB-410A-95E6-B88A7E42E693}" destId="{0FEB0F1E-0075-4489-B539-8F718EBC44CE}" srcOrd="3" destOrd="0" presId="urn:microsoft.com/office/officeart/2005/8/layout/vList2"/>
    <dgm:cxn modelId="{760C5C20-037E-405F-8A8D-286993EAF86D}" type="presParOf" srcId="{A84981AD-D0BB-410A-95E6-B88A7E42E693}" destId="{7ACB55FF-8FD1-4E53-91E7-F8610968AF02}" srcOrd="4" destOrd="0" presId="urn:microsoft.com/office/officeart/2005/8/layout/vList2"/>
    <dgm:cxn modelId="{8C9CCD7B-A37E-4389-ABDE-ACA6DB2E1816}" type="presParOf" srcId="{A84981AD-D0BB-410A-95E6-B88A7E42E693}" destId="{A832346C-18D9-4F5A-B35B-A0F2A9AD515E}" srcOrd="5" destOrd="0" presId="urn:microsoft.com/office/officeart/2005/8/layout/vList2"/>
    <dgm:cxn modelId="{63A9FF17-A1BA-4C7B-A6FF-0E9825D58BF8}" type="presParOf" srcId="{A84981AD-D0BB-410A-95E6-B88A7E42E693}" destId="{A4D86DAF-B0A7-4C8D-B49E-CD7A5037E901}" srcOrd="6" destOrd="0" presId="urn:microsoft.com/office/officeart/2005/8/layout/vList2"/>
    <dgm:cxn modelId="{92BA4EF7-151F-4DCF-BE7A-4CF939EE75DA}" type="presParOf" srcId="{A84981AD-D0BB-410A-95E6-B88A7E42E693}" destId="{BC4F3329-5D29-4C93-AAEC-0419D63114D2}" srcOrd="7" destOrd="0" presId="urn:microsoft.com/office/officeart/2005/8/layout/vList2"/>
    <dgm:cxn modelId="{25A5A5DD-C83B-4E5A-BC83-E102A8D441C8}" type="presParOf" srcId="{A84981AD-D0BB-410A-95E6-B88A7E42E693}" destId="{4B08889B-6BF6-4B18-A677-ECDCACC3978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6439AA-8621-4452-BA83-242ACFFA1C89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B44BED5-F4AB-46ED-BFD9-4A74C4784832}">
      <dgm:prSet phldrT="[文字]" custT="1"/>
      <dgm:spPr/>
      <dgm:t>
        <a:bodyPr/>
        <a:lstStyle/>
        <a:p>
          <a:r>
            <a:rPr lang="zh-TW" altLang="en-US" sz="3600" b="1" kern="0" spc="-3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動手能力強</a:t>
          </a:r>
        </a:p>
      </dgm:t>
    </dgm:pt>
    <dgm:pt modelId="{004DED6E-87B8-4839-9A71-449E62C7BF30}" type="parTrans" cxnId="{F8501253-BBAB-475A-9F54-2A307DF8A130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730B2A-257A-4C98-B488-2D1F2F1B0E9A}" type="sibTrans" cxnId="{F8501253-BBAB-475A-9F54-2A307DF8A130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EED26F-F79F-44EB-9540-410E4D155E8A}">
      <dgm:prSet phldrT="[文字]" custT="1"/>
      <dgm:spPr/>
      <dgm:t>
        <a:bodyPr/>
        <a:lstStyle/>
        <a:p>
          <a:r>
            <a:rPr lang="zh-TW" altLang="en-US" sz="36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耐心與細心</a:t>
          </a:r>
        </a:p>
      </dgm:t>
    </dgm:pt>
    <dgm:pt modelId="{9750088C-5FDB-4E27-B475-4D44D138E60C}" type="parTrans" cxnId="{EC671D5D-7C32-4936-9AE6-F27AC1B9807F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EA8DF9-68D1-4D9D-90D6-8067232654C9}" type="sibTrans" cxnId="{EC671D5D-7C32-4936-9AE6-F27AC1B9807F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E6E6D4-F3FC-4E44-AE18-8BD2E6270E42}">
      <dgm:prSet phldrT="[文字]" custT="1"/>
      <dgm:spPr/>
      <dgm:t>
        <a:bodyPr/>
        <a:lstStyle/>
        <a:p>
          <a:r>
            <a:rPr lang="zh-TW" altLang="en-US" sz="36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責任與紀律</a:t>
          </a:r>
        </a:p>
      </dgm:t>
    </dgm:pt>
    <dgm:pt modelId="{FD581120-0739-4527-B5C2-984D64737838}" type="sibTrans" cxnId="{FB11EB50-4D27-4852-8BE4-2A0DFA2EB066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49F493-1910-4997-BA28-EDECE62D8AF0}" type="parTrans" cxnId="{FB11EB50-4D27-4852-8BE4-2A0DFA2EB066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23ABB3-FADC-4879-B6B0-79A465713A5F}">
      <dgm:prSet phldrT="[文字]" custT="1"/>
      <dgm:spPr/>
      <dgm:t>
        <a:bodyPr/>
        <a:lstStyle/>
        <a:p>
          <a:r>
            <a:rPr lang="zh-TW" altLang="en-US" sz="3600" b="1" kern="0" spc="-3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邏輯思維</a:t>
          </a:r>
        </a:p>
      </dgm:t>
    </dgm:pt>
    <dgm:pt modelId="{409E4021-7BBF-4FF8-BB70-C7BBA502EB41}" type="parTrans" cxnId="{81168FD1-BCF9-477B-87CF-C17A4482CFF0}">
      <dgm:prSet/>
      <dgm:spPr/>
      <dgm:t>
        <a:bodyPr/>
        <a:lstStyle/>
        <a:p>
          <a:endParaRPr lang="zh-TW" altLang="en-US" sz="1600"/>
        </a:p>
      </dgm:t>
    </dgm:pt>
    <dgm:pt modelId="{14D5D942-EA46-467D-84FB-E1D1B0F3F386}" type="sibTrans" cxnId="{81168FD1-BCF9-477B-87CF-C17A4482CFF0}">
      <dgm:prSet/>
      <dgm:spPr/>
      <dgm:t>
        <a:bodyPr/>
        <a:lstStyle/>
        <a:p>
          <a:endParaRPr lang="zh-TW" altLang="en-US" sz="1600"/>
        </a:p>
      </dgm:t>
    </dgm:pt>
    <dgm:pt modelId="{AD2BA778-5FC8-44CD-BB3E-F3EB5122883F}">
      <dgm:prSet phldrT="[文字]" custT="1"/>
      <dgm:spPr/>
      <dgm:t>
        <a:bodyPr/>
        <a:lstStyle/>
        <a:p>
          <a:r>
            <a:rPr lang="zh-TW" altLang="en-US" sz="36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團隊合作精神</a:t>
          </a:r>
        </a:p>
      </dgm:t>
    </dgm:pt>
    <dgm:pt modelId="{4589B553-6A51-4355-82B7-E9A323CEEA63}" type="parTrans" cxnId="{A9372084-C33B-4605-8916-5A449CDF8E6A}">
      <dgm:prSet/>
      <dgm:spPr/>
      <dgm:t>
        <a:bodyPr/>
        <a:lstStyle/>
        <a:p>
          <a:endParaRPr lang="zh-TW" altLang="en-US" sz="1600"/>
        </a:p>
      </dgm:t>
    </dgm:pt>
    <dgm:pt modelId="{A18B3F78-F801-4EAA-A7CC-1DC7B0337EFB}" type="sibTrans" cxnId="{A9372084-C33B-4605-8916-5A449CDF8E6A}">
      <dgm:prSet/>
      <dgm:spPr/>
      <dgm:t>
        <a:bodyPr/>
        <a:lstStyle/>
        <a:p>
          <a:endParaRPr lang="zh-TW" altLang="en-US" sz="1600"/>
        </a:p>
      </dgm:t>
    </dgm:pt>
    <dgm:pt modelId="{1F8A8AA0-3208-47D5-96F3-055BD1403134}">
      <dgm:prSet phldrT="[文字]" custT="1"/>
      <dgm:spPr/>
      <dgm:t>
        <a:bodyPr/>
        <a:lstStyle/>
        <a:p>
          <a:r>
            <a:rPr lang="zh-TW" altLang="en-US" sz="36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創新與學習熱情</a:t>
          </a:r>
        </a:p>
      </dgm:t>
    </dgm:pt>
    <dgm:pt modelId="{EC1AB112-D234-4BBB-8D19-24B328D1CC7C}" type="parTrans" cxnId="{FB31400A-92C2-4D03-9A62-FE454D072DD2}">
      <dgm:prSet/>
      <dgm:spPr/>
      <dgm:t>
        <a:bodyPr/>
        <a:lstStyle/>
        <a:p>
          <a:endParaRPr lang="zh-TW" altLang="en-US" sz="1600"/>
        </a:p>
      </dgm:t>
    </dgm:pt>
    <dgm:pt modelId="{98EB400C-B857-4180-9FCB-340FDAD55EAA}" type="sibTrans" cxnId="{FB31400A-92C2-4D03-9A62-FE454D072DD2}">
      <dgm:prSet/>
      <dgm:spPr/>
      <dgm:t>
        <a:bodyPr/>
        <a:lstStyle/>
        <a:p>
          <a:endParaRPr lang="zh-TW" altLang="en-US" sz="1600"/>
        </a:p>
      </dgm:t>
    </dgm:pt>
    <dgm:pt modelId="{B72A9AD3-F567-4DA6-AD87-F8A7FEB37724}" type="pres">
      <dgm:prSet presAssocID="{D26439AA-8621-4452-BA83-242ACFFA1C89}" presName="rootnode" presStyleCnt="0">
        <dgm:presLayoutVars>
          <dgm:chMax/>
          <dgm:chPref/>
          <dgm:dir/>
          <dgm:animLvl val="lvl"/>
        </dgm:presLayoutVars>
      </dgm:prSet>
      <dgm:spPr/>
    </dgm:pt>
    <dgm:pt modelId="{FE80855D-46B2-4C51-983F-6872CEF58BA6}" type="pres">
      <dgm:prSet presAssocID="{5B44BED5-F4AB-46ED-BFD9-4A74C4784832}" presName="composite" presStyleCnt="0"/>
      <dgm:spPr/>
    </dgm:pt>
    <dgm:pt modelId="{7C07AB15-112F-4328-8023-AFEEA2C2010A}" type="pres">
      <dgm:prSet presAssocID="{5B44BED5-F4AB-46ED-BFD9-4A74C4784832}" presName="LShape" presStyleLbl="alignNode1" presStyleIdx="0" presStyleCnt="11"/>
      <dgm:spPr/>
    </dgm:pt>
    <dgm:pt modelId="{396FF74C-AFAD-4039-9794-190ED9BCD9A6}" type="pres">
      <dgm:prSet presAssocID="{5B44BED5-F4AB-46ED-BFD9-4A74C4784832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344D6AD1-EAFC-4606-89AE-B615A3DEE794}" type="pres">
      <dgm:prSet presAssocID="{5B44BED5-F4AB-46ED-BFD9-4A74C4784832}" presName="Triangle" presStyleLbl="alignNode1" presStyleIdx="1" presStyleCnt="11"/>
      <dgm:spPr/>
    </dgm:pt>
    <dgm:pt modelId="{F3E9AFDF-9207-4E46-99A0-36F09B1799AA}" type="pres">
      <dgm:prSet presAssocID="{6D730B2A-257A-4C98-B488-2D1F2F1B0E9A}" presName="sibTrans" presStyleCnt="0"/>
      <dgm:spPr/>
    </dgm:pt>
    <dgm:pt modelId="{C18B6E74-22D4-497E-BD48-75F0C4EC91EC}" type="pres">
      <dgm:prSet presAssocID="{6D730B2A-257A-4C98-B488-2D1F2F1B0E9A}" presName="space" presStyleCnt="0"/>
      <dgm:spPr/>
    </dgm:pt>
    <dgm:pt modelId="{0E128544-6DC5-46FF-B7D7-C743D8247291}" type="pres">
      <dgm:prSet presAssocID="{A523ABB3-FADC-4879-B6B0-79A465713A5F}" presName="composite" presStyleCnt="0"/>
      <dgm:spPr/>
    </dgm:pt>
    <dgm:pt modelId="{18111728-90C4-4B09-9F90-BEB6A88A96D9}" type="pres">
      <dgm:prSet presAssocID="{A523ABB3-FADC-4879-B6B0-79A465713A5F}" presName="LShape" presStyleLbl="alignNode1" presStyleIdx="2" presStyleCnt="11"/>
      <dgm:spPr/>
    </dgm:pt>
    <dgm:pt modelId="{AC45D6D2-AFE1-4421-89A3-DFE36D322BFF}" type="pres">
      <dgm:prSet presAssocID="{A523ABB3-FADC-4879-B6B0-79A465713A5F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5A919C14-30A8-4116-A4C7-B6077AFDD840}" type="pres">
      <dgm:prSet presAssocID="{A523ABB3-FADC-4879-B6B0-79A465713A5F}" presName="Triangle" presStyleLbl="alignNode1" presStyleIdx="3" presStyleCnt="11"/>
      <dgm:spPr/>
    </dgm:pt>
    <dgm:pt modelId="{A790AA58-FA78-4771-87E3-AC7E64354BCF}" type="pres">
      <dgm:prSet presAssocID="{14D5D942-EA46-467D-84FB-E1D1B0F3F386}" presName="sibTrans" presStyleCnt="0"/>
      <dgm:spPr/>
    </dgm:pt>
    <dgm:pt modelId="{40B92124-0764-489F-BB54-A888237EB8E3}" type="pres">
      <dgm:prSet presAssocID="{14D5D942-EA46-467D-84FB-E1D1B0F3F386}" presName="space" presStyleCnt="0"/>
      <dgm:spPr/>
    </dgm:pt>
    <dgm:pt modelId="{EF5335F2-1856-49D9-93DF-3F896E20DDA2}" type="pres">
      <dgm:prSet presAssocID="{D8EED26F-F79F-44EB-9540-410E4D155E8A}" presName="composite" presStyleCnt="0"/>
      <dgm:spPr/>
    </dgm:pt>
    <dgm:pt modelId="{A1247CEC-C22B-4E89-B6A8-8F4D0823AFDF}" type="pres">
      <dgm:prSet presAssocID="{D8EED26F-F79F-44EB-9540-410E4D155E8A}" presName="LShape" presStyleLbl="alignNode1" presStyleIdx="4" presStyleCnt="11"/>
      <dgm:spPr/>
    </dgm:pt>
    <dgm:pt modelId="{4754F212-EDAC-4BBA-A32F-3F5BB158F86B}" type="pres">
      <dgm:prSet presAssocID="{D8EED26F-F79F-44EB-9540-410E4D155E8A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064004BE-0D41-44FD-8B3E-0D375A02B3E7}" type="pres">
      <dgm:prSet presAssocID="{D8EED26F-F79F-44EB-9540-410E4D155E8A}" presName="Triangle" presStyleLbl="alignNode1" presStyleIdx="5" presStyleCnt="11"/>
      <dgm:spPr/>
    </dgm:pt>
    <dgm:pt modelId="{1886845A-C541-4A5C-907F-A717721670B8}" type="pres">
      <dgm:prSet presAssocID="{99EA8DF9-68D1-4D9D-90D6-8067232654C9}" presName="sibTrans" presStyleCnt="0"/>
      <dgm:spPr/>
    </dgm:pt>
    <dgm:pt modelId="{3709792D-DA4F-4154-8CA4-E566D756A4FC}" type="pres">
      <dgm:prSet presAssocID="{99EA8DF9-68D1-4D9D-90D6-8067232654C9}" presName="space" presStyleCnt="0"/>
      <dgm:spPr/>
    </dgm:pt>
    <dgm:pt modelId="{A9208E20-9C86-4C28-93F4-FFD7923F5A44}" type="pres">
      <dgm:prSet presAssocID="{46E6E6D4-F3FC-4E44-AE18-8BD2E6270E42}" presName="composite" presStyleCnt="0"/>
      <dgm:spPr/>
    </dgm:pt>
    <dgm:pt modelId="{88DF8F1D-19F6-4678-A3DB-F103557B7665}" type="pres">
      <dgm:prSet presAssocID="{46E6E6D4-F3FC-4E44-AE18-8BD2E6270E42}" presName="LShape" presStyleLbl="alignNode1" presStyleIdx="6" presStyleCnt="11"/>
      <dgm:spPr/>
    </dgm:pt>
    <dgm:pt modelId="{C860629E-BB39-4A4E-98A0-B71C64C7ADB1}" type="pres">
      <dgm:prSet presAssocID="{46E6E6D4-F3FC-4E44-AE18-8BD2E6270E42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2D3E0087-D4DE-44B9-8981-4DCAEFB752EE}" type="pres">
      <dgm:prSet presAssocID="{46E6E6D4-F3FC-4E44-AE18-8BD2E6270E42}" presName="Triangle" presStyleLbl="alignNode1" presStyleIdx="7" presStyleCnt="11"/>
      <dgm:spPr/>
    </dgm:pt>
    <dgm:pt modelId="{8F294427-CFB0-479E-BA71-394F6C07E554}" type="pres">
      <dgm:prSet presAssocID="{FD581120-0739-4527-B5C2-984D64737838}" presName="sibTrans" presStyleCnt="0"/>
      <dgm:spPr/>
    </dgm:pt>
    <dgm:pt modelId="{3A137BA4-F109-491C-814D-2987ED01713B}" type="pres">
      <dgm:prSet presAssocID="{FD581120-0739-4527-B5C2-984D64737838}" presName="space" presStyleCnt="0"/>
      <dgm:spPr/>
    </dgm:pt>
    <dgm:pt modelId="{3734182A-DEEB-4873-837D-5599E0B22591}" type="pres">
      <dgm:prSet presAssocID="{AD2BA778-5FC8-44CD-BB3E-F3EB5122883F}" presName="composite" presStyleCnt="0"/>
      <dgm:spPr/>
    </dgm:pt>
    <dgm:pt modelId="{7154900F-5BF5-42C2-8204-1E565BAFD4C7}" type="pres">
      <dgm:prSet presAssocID="{AD2BA778-5FC8-44CD-BB3E-F3EB5122883F}" presName="LShape" presStyleLbl="alignNode1" presStyleIdx="8" presStyleCnt="11"/>
      <dgm:spPr/>
    </dgm:pt>
    <dgm:pt modelId="{2720F8A1-15B6-4A06-B0B4-54B756615569}" type="pres">
      <dgm:prSet presAssocID="{AD2BA778-5FC8-44CD-BB3E-F3EB5122883F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2A7B60D0-A9B0-46F4-83D3-8DFA1E5E3A9C}" type="pres">
      <dgm:prSet presAssocID="{AD2BA778-5FC8-44CD-BB3E-F3EB5122883F}" presName="Triangle" presStyleLbl="alignNode1" presStyleIdx="9" presStyleCnt="11"/>
      <dgm:spPr/>
    </dgm:pt>
    <dgm:pt modelId="{41A0E498-CFE4-4913-BB62-3388AD9F28F2}" type="pres">
      <dgm:prSet presAssocID="{A18B3F78-F801-4EAA-A7CC-1DC7B0337EFB}" presName="sibTrans" presStyleCnt="0"/>
      <dgm:spPr/>
    </dgm:pt>
    <dgm:pt modelId="{65E32222-C2BD-4B1D-9014-C96FE7450A2E}" type="pres">
      <dgm:prSet presAssocID="{A18B3F78-F801-4EAA-A7CC-1DC7B0337EFB}" presName="space" presStyleCnt="0"/>
      <dgm:spPr/>
    </dgm:pt>
    <dgm:pt modelId="{3D6FA6A6-C292-4679-AA7E-9D2394F0B45E}" type="pres">
      <dgm:prSet presAssocID="{1F8A8AA0-3208-47D5-96F3-055BD1403134}" presName="composite" presStyleCnt="0"/>
      <dgm:spPr/>
    </dgm:pt>
    <dgm:pt modelId="{636EC08C-5B1F-4C84-A899-706FF2443274}" type="pres">
      <dgm:prSet presAssocID="{1F8A8AA0-3208-47D5-96F3-055BD1403134}" presName="LShape" presStyleLbl="alignNode1" presStyleIdx="10" presStyleCnt="11"/>
      <dgm:spPr/>
    </dgm:pt>
    <dgm:pt modelId="{2640A484-66BD-4B6A-B88D-17B9E6746CA9}" type="pres">
      <dgm:prSet presAssocID="{1F8A8AA0-3208-47D5-96F3-055BD1403134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B31400A-92C2-4D03-9A62-FE454D072DD2}" srcId="{D26439AA-8621-4452-BA83-242ACFFA1C89}" destId="{1F8A8AA0-3208-47D5-96F3-055BD1403134}" srcOrd="5" destOrd="0" parTransId="{EC1AB112-D234-4BBB-8D19-24B328D1CC7C}" sibTransId="{98EB400C-B857-4180-9FCB-340FDAD55EAA}"/>
    <dgm:cxn modelId="{FAE0D435-DAED-46CE-B6EE-67F7C6567147}" type="presOf" srcId="{1F8A8AA0-3208-47D5-96F3-055BD1403134}" destId="{2640A484-66BD-4B6A-B88D-17B9E6746CA9}" srcOrd="0" destOrd="0" presId="urn:microsoft.com/office/officeart/2009/3/layout/StepUpProcess"/>
    <dgm:cxn modelId="{EC671D5D-7C32-4936-9AE6-F27AC1B9807F}" srcId="{D26439AA-8621-4452-BA83-242ACFFA1C89}" destId="{D8EED26F-F79F-44EB-9540-410E4D155E8A}" srcOrd="2" destOrd="0" parTransId="{9750088C-5FDB-4E27-B475-4D44D138E60C}" sibTransId="{99EA8DF9-68D1-4D9D-90D6-8067232654C9}"/>
    <dgm:cxn modelId="{844C1B6F-F15B-4798-B9C8-ECCEB61AF9CB}" type="presOf" srcId="{46E6E6D4-F3FC-4E44-AE18-8BD2E6270E42}" destId="{C860629E-BB39-4A4E-98A0-B71C64C7ADB1}" srcOrd="0" destOrd="0" presId="urn:microsoft.com/office/officeart/2009/3/layout/StepUpProcess"/>
    <dgm:cxn modelId="{FB11EB50-4D27-4852-8BE4-2A0DFA2EB066}" srcId="{D26439AA-8621-4452-BA83-242ACFFA1C89}" destId="{46E6E6D4-F3FC-4E44-AE18-8BD2E6270E42}" srcOrd="3" destOrd="0" parTransId="{DB49F493-1910-4997-BA28-EDECE62D8AF0}" sibTransId="{FD581120-0739-4527-B5C2-984D64737838}"/>
    <dgm:cxn modelId="{F8501253-BBAB-475A-9F54-2A307DF8A130}" srcId="{D26439AA-8621-4452-BA83-242ACFFA1C89}" destId="{5B44BED5-F4AB-46ED-BFD9-4A74C4784832}" srcOrd="0" destOrd="0" parTransId="{004DED6E-87B8-4839-9A71-449E62C7BF30}" sibTransId="{6D730B2A-257A-4C98-B488-2D1F2F1B0E9A}"/>
    <dgm:cxn modelId="{52084F55-0905-41FA-9135-23A19418135F}" type="presOf" srcId="{D26439AA-8621-4452-BA83-242ACFFA1C89}" destId="{B72A9AD3-F567-4DA6-AD87-F8A7FEB37724}" srcOrd="0" destOrd="0" presId="urn:microsoft.com/office/officeart/2009/3/layout/StepUpProcess"/>
    <dgm:cxn modelId="{1F8C5458-FDDB-4066-8B8D-A6E638D35E30}" type="presOf" srcId="{AD2BA778-5FC8-44CD-BB3E-F3EB5122883F}" destId="{2720F8A1-15B6-4A06-B0B4-54B756615569}" srcOrd="0" destOrd="0" presId="urn:microsoft.com/office/officeart/2009/3/layout/StepUpProcess"/>
    <dgm:cxn modelId="{A9372084-C33B-4605-8916-5A449CDF8E6A}" srcId="{D26439AA-8621-4452-BA83-242ACFFA1C89}" destId="{AD2BA778-5FC8-44CD-BB3E-F3EB5122883F}" srcOrd="4" destOrd="0" parTransId="{4589B553-6A51-4355-82B7-E9A323CEEA63}" sibTransId="{A18B3F78-F801-4EAA-A7CC-1DC7B0337EFB}"/>
    <dgm:cxn modelId="{3A324584-40D3-4BAA-AB23-DD892FD93BD6}" type="presOf" srcId="{5B44BED5-F4AB-46ED-BFD9-4A74C4784832}" destId="{396FF74C-AFAD-4039-9794-190ED9BCD9A6}" srcOrd="0" destOrd="0" presId="urn:microsoft.com/office/officeart/2009/3/layout/StepUpProcess"/>
    <dgm:cxn modelId="{C7AB40A6-1F92-4E80-9750-A149EB5A35C7}" type="presOf" srcId="{D8EED26F-F79F-44EB-9540-410E4D155E8A}" destId="{4754F212-EDAC-4BBA-A32F-3F5BB158F86B}" srcOrd="0" destOrd="0" presId="urn:microsoft.com/office/officeart/2009/3/layout/StepUpProcess"/>
    <dgm:cxn modelId="{81168FD1-BCF9-477B-87CF-C17A4482CFF0}" srcId="{D26439AA-8621-4452-BA83-242ACFFA1C89}" destId="{A523ABB3-FADC-4879-B6B0-79A465713A5F}" srcOrd="1" destOrd="0" parTransId="{409E4021-7BBF-4FF8-BB70-C7BBA502EB41}" sibTransId="{14D5D942-EA46-467D-84FB-E1D1B0F3F386}"/>
    <dgm:cxn modelId="{04267EFA-2451-47CE-8742-BCD77F06BB73}" type="presOf" srcId="{A523ABB3-FADC-4879-B6B0-79A465713A5F}" destId="{AC45D6D2-AFE1-4421-89A3-DFE36D322BFF}" srcOrd="0" destOrd="0" presId="urn:microsoft.com/office/officeart/2009/3/layout/StepUpProcess"/>
    <dgm:cxn modelId="{E085A8AB-BED4-44A7-B68E-E866495621BE}" type="presParOf" srcId="{B72A9AD3-F567-4DA6-AD87-F8A7FEB37724}" destId="{FE80855D-46B2-4C51-983F-6872CEF58BA6}" srcOrd="0" destOrd="0" presId="urn:microsoft.com/office/officeart/2009/3/layout/StepUpProcess"/>
    <dgm:cxn modelId="{FF95951B-CAD1-4D4D-A287-58C86922C01D}" type="presParOf" srcId="{FE80855D-46B2-4C51-983F-6872CEF58BA6}" destId="{7C07AB15-112F-4328-8023-AFEEA2C2010A}" srcOrd="0" destOrd="0" presId="urn:microsoft.com/office/officeart/2009/3/layout/StepUpProcess"/>
    <dgm:cxn modelId="{E53391AD-6EE3-4BF1-810A-290F07AD1227}" type="presParOf" srcId="{FE80855D-46B2-4C51-983F-6872CEF58BA6}" destId="{396FF74C-AFAD-4039-9794-190ED9BCD9A6}" srcOrd="1" destOrd="0" presId="urn:microsoft.com/office/officeart/2009/3/layout/StepUpProcess"/>
    <dgm:cxn modelId="{08F6AE36-B5DE-47FA-9285-038B7A4B7C21}" type="presParOf" srcId="{FE80855D-46B2-4C51-983F-6872CEF58BA6}" destId="{344D6AD1-EAFC-4606-89AE-B615A3DEE794}" srcOrd="2" destOrd="0" presId="urn:microsoft.com/office/officeart/2009/3/layout/StepUpProcess"/>
    <dgm:cxn modelId="{994D5840-C1E8-41FF-B5AF-332343A3FE38}" type="presParOf" srcId="{B72A9AD3-F567-4DA6-AD87-F8A7FEB37724}" destId="{F3E9AFDF-9207-4E46-99A0-36F09B1799AA}" srcOrd="1" destOrd="0" presId="urn:microsoft.com/office/officeart/2009/3/layout/StepUpProcess"/>
    <dgm:cxn modelId="{5FFC7A33-61F4-47C8-A5A5-E426D789FE65}" type="presParOf" srcId="{F3E9AFDF-9207-4E46-99A0-36F09B1799AA}" destId="{C18B6E74-22D4-497E-BD48-75F0C4EC91EC}" srcOrd="0" destOrd="0" presId="urn:microsoft.com/office/officeart/2009/3/layout/StepUpProcess"/>
    <dgm:cxn modelId="{321C274E-975E-45CE-891C-BA0DC0735046}" type="presParOf" srcId="{B72A9AD3-F567-4DA6-AD87-F8A7FEB37724}" destId="{0E128544-6DC5-46FF-B7D7-C743D8247291}" srcOrd="2" destOrd="0" presId="urn:microsoft.com/office/officeart/2009/3/layout/StepUpProcess"/>
    <dgm:cxn modelId="{84A7B13A-093B-4487-8C10-169A27935C12}" type="presParOf" srcId="{0E128544-6DC5-46FF-B7D7-C743D8247291}" destId="{18111728-90C4-4B09-9F90-BEB6A88A96D9}" srcOrd="0" destOrd="0" presId="urn:microsoft.com/office/officeart/2009/3/layout/StepUpProcess"/>
    <dgm:cxn modelId="{E69737CC-36C7-404D-9A41-6A0A665C6FEB}" type="presParOf" srcId="{0E128544-6DC5-46FF-B7D7-C743D8247291}" destId="{AC45D6D2-AFE1-4421-89A3-DFE36D322BFF}" srcOrd="1" destOrd="0" presId="urn:microsoft.com/office/officeart/2009/3/layout/StepUpProcess"/>
    <dgm:cxn modelId="{44380149-5E20-44E2-85D6-93DC82A766E4}" type="presParOf" srcId="{0E128544-6DC5-46FF-B7D7-C743D8247291}" destId="{5A919C14-30A8-4116-A4C7-B6077AFDD840}" srcOrd="2" destOrd="0" presId="urn:microsoft.com/office/officeart/2009/3/layout/StepUpProcess"/>
    <dgm:cxn modelId="{7FFBAE1E-3367-430B-830D-1D1CCDD183D7}" type="presParOf" srcId="{B72A9AD3-F567-4DA6-AD87-F8A7FEB37724}" destId="{A790AA58-FA78-4771-87E3-AC7E64354BCF}" srcOrd="3" destOrd="0" presId="urn:microsoft.com/office/officeart/2009/3/layout/StepUpProcess"/>
    <dgm:cxn modelId="{456B20B1-30FA-4402-8B72-3E40879DE9A5}" type="presParOf" srcId="{A790AA58-FA78-4771-87E3-AC7E64354BCF}" destId="{40B92124-0764-489F-BB54-A888237EB8E3}" srcOrd="0" destOrd="0" presId="urn:microsoft.com/office/officeart/2009/3/layout/StepUpProcess"/>
    <dgm:cxn modelId="{AFB6F122-FBD3-47B7-BC8B-7ECB44CE0F9B}" type="presParOf" srcId="{B72A9AD3-F567-4DA6-AD87-F8A7FEB37724}" destId="{EF5335F2-1856-49D9-93DF-3F896E20DDA2}" srcOrd="4" destOrd="0" presId="urn:microsoft.com/office/officeart/2009/3/layout/StepUpProcess"/>
    <dgm:cxn modelId="{68B4DE43-C10E-438F-828A-7B465EFA7187}" type="presParOf" srcId="{EF5335F2-1856-49D9-93DF-3F896E20DDA2}" destId="{A1247CEC-C22B-4E89-B6A8-8F4D0823AFDF}" srcOrd="0" destOrd="0" presId="urn:microsoft.com/office/officeart/2009/3/layout/StepUpProcess"/>
    <dgm:cxn modelId="{AF38BD23-CC64-4E67-9238-CBF5F27322C8}" type="presParOf" srcId="{EF5335F2-1856-49D9-93DF-3F896E20DDA2}" destId="{4754F212-EDAC-4BBA-A32F-3F5BB158F86B}" srcOrd="1" destOrd="0" presId="urn:microsoft.com/office/officeart/2009/3/layout/StepUpProcess"/>
    <dgm:cxn modelId="{F0BDFD36-EABE-41C6-8755-EE4CDD2D6AB2}" type="presParOf" srcId="{EF5335F2-1856-49D9-93DF-3F896E20DDA2}" destId="{064004BE-0D41-44FD-8B3E-0D375A02B3E7}" srcOrd="2" destOrd="0" presId="urn:microsoft.com/office/officeart/2009/3/layout/StepUpProcess"/>
    <dgm:cxn modelId="{52BCA378-2B93-4C58-84E8-CB63F51D969A}" type="presParOf" srcId="{B72A9AD3-F567-4DA6-AD87-F8A7FEB37724}" destId="{1886845A-C541-4A5C-907F-A717721670B8}" srcOrd="5" destOrd="0" presId="urn:microsoft.com/office/officeart/2009/3/layout/StepUpProcess"/>
    <dgm:cxn modelId="{4EE21BDB-FE50-41B3-8B6E-40E7FF59E9D3}" type="presParOf" srcId="{1886845A-C541-4A5C-907F-A717721670B8}" destId="{3709792D-DA4F-4154-8CA4-E566D756A4FC}" srcOrd="0" destOrd="0" presId="urn:microsoft.com/office/officeart/2009/3/layout/StepUpProcess"/>
    <dgm:cxn modelId="{612B10BD-B7D7-4446-8E0E-06A2F9EB15AD}" type="presParOf" srcId="{B72A9AD3-F567-4DA6-AD87-F8A7FEB37724}" destId="{A9208E20-9C86-4C28-93F4-FFD7923F5A44}" srcOrd="6" destOrd="0" presId="urn:microsoft.com/office/officeart/2009/3/layout/StepUpProcess"/>
    <dgm:cxn modelId="{0429523B-7F8B-4038-89CD-E8F7AFA63DD9}" type="presParOf" srcId="{A9208E20-9C86-4C28-93F4-FFD7923F5A44}" destId="{88DF8F1D-19F6-4678-A3DB-F103557B7665}" srcOrd="0" destOrd="0" presId="urn:microsoft.com/office/officeart/2009/3/layout/StepUpProcess"/>
    <dgm:cxn modelId="{00B2027A-9C76-4A48-B41D-067C220133F4}" type="presParOf" srcId="{A9208E20-9C86-4C28-93F4-FFD7923F5A44}" destId="{C860629E-BB39-4A4E-98A0-B71C64C7ADB1}" srcOrd="1" destOrd="0" presId="urn:microsoft.com/office/officeart/2009/3/layout/StepUpProcess"/>
    <dgm:cxn modelId="{C59EFBCD-2F39-4413-9E54-534FCA052EA0}" type="presParOf" srcId="{A9208E20-9C86-4C28-93F4-FFD7923F5A44}" destId="{2D3E0087-D4DE-44B9-8981-4DCAEFB752EE}" srcOrd="2" destOrd="0" presId="urn:microsoft.com/office/officeart/2009/3/layout/StepUpProcess"/>
    <dgm:cxn modelId="{63552685-B391-4972-8E80-BEB1AC97040F}" type="presParOf" srcId="{B72A9AD3-F567-4DA6-AD87-F8A7FEB37724}" destId="{8F294427-CFB0-479E-BA71-394F6C07E554}" srcOrd="7" destOrd="0" presId="urn:microsoft.com/office/officeart/2009/3/layout/StepUpProcess"/>
    <dgm:cxn modelId="{22943CE1-6116-415C-BC37-D05C355B000A}" type="presParOf" srcId="{8F294427-CFB0-479E-BA71-394F6C07E554}" destId="{3A137BA4-F109-491C-814D-2987ED01713B}" srcOrd="0" destOrd="0" presId="urn:microsoft.com/office/officeart/2009/3/layout/StepUpProcess"/>
    <dgm:cxn modelId="{276BC9C7-810D-41F2-BFF4-0B16AD2A75FA}" type="presParOf" srcId="{B72A9AD3-F567-4DA6-AD87-F8A7FEB37724}" destId="{3734182A-DEEB-4873-837D-5599E0B22591}" srcOrd="8" destOrd="0" presId="urn:microsoft.com/office/officeart/2009/3/layout/StepUpProcess"/>
    <dgm:cxn modelId="{2F40691B-AE9E-4193-9F9B-3A6B2822A37D}" type="presParOf" srcId="{3734182A-DEEB-4873-837D-5599E0B22591}" destId="{7154900F-5BF5-42C2-8204-1E565BAFD4C7}" srcOrd="0" destOrd="0" presId="urn:microsoft.com/office/officeart/2009/3/layout/StepUpProcess"/>
    <dgm:cxn modelId="{1D4D2E8A-94DC-4853-814F-F7153CF5739C}" type="presParOf" srcId="{3734182A-DEEB-4873-837D-5599E0B22591}" destId="{2720F8A1-15B6-4A06-B0B4-54B756615569}" srcOrd="1" destOrd="0" presId="urn:microsoft.com/office/officeart/2009/3/layout/StepUpProcess"/>
    <dgm:cxn modelId="{1F0A8105-8A1F-42A8-AA42-E29B9AC3C9D2}" type="presParOf" srcId="{3734182A-DEEB-4873-837D-5599E0B22591}" destId="{2A7B60D0-A9B0-46F4-83D3-8DFA1E5E3A9C}" srcOrd="2" destOrd="0" presId="urn:microsoft.com/office/officeart/2009/3/layout/StepUpProcess"/>
    <dgm:cxn modelId="{F5D60FD6-49CF-4048-848F-18CC97A8DCE1}" type="presParOf" srcId="{B72A9AD3-F567-4DA6-AD87-F8A7FEB37724}" destId="{41A0E498-CFE4-4913-BB62-3388AD9F28F2}" srcOrd="9" destOrd="0" presId="urn:microsoft.com/office/officeart/2009/3/layout/StepUpProcess"/>
    <dgm:cxn modelId="{9D8B5777-1BAC-4DCC-A817-B255AF01F3F5}" type="presParOf" srcId="{41A0E498-CFE4-4913-BB62-3388AD9F28F2}" destId="{65E32222-C2BD-4B1D-9014-C96FE7450A2E}" srcOrd="0" destOrd="0" presId="urn:microsoft.com/office/officeart/2009/3/layout/StepUpProcess"/>
    <dgm:cxn modelId="{BED1E241-CD08-469E-90D1-D08C9D3101EF}" type="presParOf" srcId="{B72A9AD3-F567-4DA6-AD87-F8A7FEB37724}" destId="{3D6FA6A6-C292-4679-AA7E-9D2394F0B45E}" srcOrd="10" destOrd="0" presId="urn:microsoft.com/office/officeart/2009/3/layout/StepUpProcess"/>
    <dgm:cxn modelId="{0A920492-1414-4D4B-B14F-D7397BED52AD}" type="presParOf" srcId="{3D6FA6A6-C292-4679-AA7E-9D2394F0B45E}" destId="{636EC08C-5B1F-4C84-A899-706FF2443274}" srcOrd="0" destOrd="0" presId="urn:microsoft.com/office/officeart/2009/3/layout/StepUpProcess"/>
    <dgm:cxn modelId="{5BDD035B-AB38-4CC8-9967-437D3D76E331}" type="presParOf" srcId="{3D6FA6A6-C292-4679-AA7E-9D2394F0B45E}" destId="{2640A484-66BD-4B6A-B88D-17B9E6746CA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408611-2A6F-4196-AC77-9FEA2AC9E8B7}" type="doc">
      <dgm:prSet loTypeId="urn:microsoft.com/office/officeart/2005/8/layout/defaul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161F6992-3674-4134-93B8-98B339225D49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機械科</a:t>
          </a:r>
        </a:p>
      </dgm:t>
    </dgm:pt>
    <dgm:pt modelId="{DE2A47EA-10FE-47B8-A22F-87EC55DD83E9}" type="parTrans" cxnId="{079C1CAD-9182-4C89-B465-FBC9FBD663F6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03578A-801B-4436-888C-66A34EB99057}" type="sibTrans" cxnId="{079C1CAD-9182-4C89-B465-FBC9FBD663F6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9A9BD7-3F93-4BD5-9732-461AC8D7610D}">
      <dgm:prSet custT="1"/>
      <dgm:spPr>
        <a:noFill/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鑄造科</a:t>
          </a:r>
        </a:p>
      </dgm:t>
    </dgm:pt>
    <dgm:pt modelId="{F75BC45C-4E1E-4888-8793-290DFD1885C4}" type="parTrans" cxnId="{79498B50-1C3B-4CFF-ADA5-A53E6DF1A403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F4651C1D-B165-44CD-A822-FF06895B35E6}" type="sibTrans" cxnId="{79498B50-1C3B-4CFF-ADA5-A53E6DF1A403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2136C1AF-E183-490A-8F9E-E690B9F73F53}">
      <dgm:prSet custT="1"/>
      <dgm:spPr/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板金科</a:t>
          </a:r>
        </a:p>
      </dgm:t>
    </dgm:pt>
    <dgm:pt modelId="{9515054B-EB01-4247-8E93-346C4490ECD7}" type="parTrans" cxnId="{DC7380A1-56EC-44E4-A72A-E56CCEC29DE4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75EB7FAD-7120-400B-8A78-D194A8130F82}" type="sibTrans" cxnId="{DC7380A1-56EC-44E4-A72A-E56CCEC29DE4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4BBED877-E333-4E88-AF8A-7D6E7759A498}">
      <dgm:prSet custT="1"/>
      <dgm:spPr>
        <a:noFill/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機械木模科</a:t>
          </a:r>
        </a:p>
      </dgm:t>
    </dgm:pt>
    <dgm:pt modelId="{5A64C728-762D-40F9-ACBD-43E9FEC4B8D5}" type="parTrans" cxnId="{BDF2DE1B-67D7-48CA-A2F2-D4481D349C4D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6D36D83E-6D5F-4AC7-A333-A372C2599F13}" type="sibTrans" cxnId="{BDF2DE1B-67D7-48CA-A2F2-D4481D349C4D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23B9A1B9-46AD-4D6D-BA82-E4CDAA2CCB0E}">
      <dgm:prSet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配管科</a:t>
          </a:r>
        </a:p>
      </dgm:t>
    </dgm:pt>
    <dgm:pt modelId="{8F63DBED-5A89-4C7D-A66E-4245ADB542E0}" type="parTrans" cxnId="{9FD9DD3B-426E-4FFB-882C-CB87F0FD47EA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C02EAF60-8F7A-4D58-89CD-FACFF027371D}" type="sibTrans" cxnId="{9FD9DD3B-426E-4FFB-882C-CB87F0FD47EA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C0674889-D864-4EDE-BEE1-C65BA0C91087}">
      <dgm:prSet custT="1"/>
      <dgm:spPr>
        <a:solidFill>
          <a:schemeClr val="bg1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模具科</a:t>
          </a:r>
        </a:p>
      </dgm:t>
    </dgm:pt>
    <dgm:pt modelId="{F4528113-6D31-4180-B5DF-3ED40CECE387}" type="parTrans" cxnId="{BA3DFDCD-56FB-49BE-8102-8C40D16A57EB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42C9154F-8D4A-43E8-8379-B76F082877FC}" type="sibTrans" cxnId="{BA3DFDCD-56FB-49BE-8102-8C40D16A57EB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D964EB65-B83C-44A6-8765-495865FDA1FD}">
      <dgm:prSet custT="1"/>
      <dgm:spPr/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機電科</a:t>
          </a:r>
          <a:endParaRPr lang="zh-TW" altLang="en-US" sz="28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B52E1F-F892-4912-8E1C-841879B102A3}" type="parTrans" cxnId="{608EF629-413D-430E-B8D1-033D43E8D787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6F4EF8F8-21D1-4551-BFC1-3355810E1BA8}" type="sibTrans" cxnId="{608EF629-413D-430E-B8D1-033D43E8D787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0E99BFB9-B2B9-4188-B355-1D2E3B682441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製圖科</a:t>
          </a:r>
          <a:endParaRPr lang="zh-TW" altLang="en-US" sz="28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55AAF4-1F6D-45B1-B724-41AE180EA103}" type="parTrans" cxnId="{5EC17431-98F7-4CCE-BF8E-4835AB6E6A11}">
      <dgm:prSet/>
      <dgm:spPr/>
      <dgm:t>
        <a:bodyPr/>
        <a:lstStyle/>
        <a:p>
          <a:endParaRPr lang="zh-TW" altLang="en-US" sz="2800"/>
        </a:p>
      </dgm:t>
    </dgm:pt>
    <dgm:pt modelId="{76105DC1-9FCD-40D1-9969-6EE9DFA4C4ED}" type="sibTrans" cxnId="{5EC17431-98F7-4CCE-BF8E-4835AB6E6A11}">
      <dgm:prSet/>
      <dgm:spPr/>
      <dgm:t>
        <a:bodyPr/>
        <a:lstStyle/>
        <a:p>
          <a:endParaRPr lang="zh-TW" altLang="en-US" sz="2800"/>
        </a:p>
      </dgm:t>
    </dgm:pt>
    <dgm:pt modelId="{20DCCF1A-A9ED-47FA-B491-71E4FFCAB93E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電腦機械製圖</a:t>
          </a:r>
        </a:p>
      </dgm:t>
    </dgm:pt>
    <dgm:pt modelId="{E2191D46-099A-4CE7-8C9D-9789ADAC7437}" type="parTrans" cxnId="{34E57C0F-AC6D-436E-83AF-E68CA91218A5}">
      <dgm:prSet/>
      <dgm:spPr/>
      <dgm:t>
        <a:bodyPr/>
        <a:lstStyle/>
        <a:p>
          <a:endParaRPr lang="zh-TW" altLang="en-US" sz="2800"/>
        </a:p>
      </dgm:t>
    </dgm:pt>
    <dgm:pt modelId="{406FBB36-194A-4ADA-9927-7C48758DAC02}" type="sibTrans" cxnId="{34E57C0F-AC6D-436E-83AF-E68CA91218A5}">
      <dgm:prSet/>
      <dgm:spPr/>
      <dgm:t>
        <a:bodyPr/>
        <a:lstStyle/>
        <a:p>
          <a:endParaRPr lang="zh-TW" altLang="en-US" sz="2800"/>
        </a:p>
      </dgm:t>
    </dgm:pt>
    <dgm:pt modelId="{7E65D7A5-BF4F-4DA6-8479-F8B01DF1DE7F}">
      <dgm:prSet custT="1"/>
      <dgm:spPr/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生物產業機電</a:t>
          </a:r>
        </a:p>
      </dgm:t>
    </dgm:pt>
    <dgm:pt modelId="{161E46CD-64B6-4C19-BEAF-69F75EDB3150}" type="parTrans" cxnId="{A469E403-C8F7-4C8D-97A7-560CA72AE478}">
      <dgm:prSet/>
      <dgm:spPr/>
      <dgm:t>
        <a:bodyPr/>
        <a:lstStyle/>
        <a:p>
          <a:endParaRPr lang="zh-TW" altLang="en-US" sz="2800"/>
        </a:p>
      </dgm:t>
    </dgm:pt>
    <dgm:pt modelId="{528D7E85-5995-4CBB-930C-C44A23DC9DA9}" type="sibTrans" cxnId="{A469E403-C8F7-4C8D-97A7-560CA72AE478}">
      <dgm:prSet/>
      <dgm:spPr/>
      <dgm:t>
        <a:bodyPr/>
        <a:lstStyle/>
        <a:p>
          <a:endParaRPr lang="zh-TW" altLang="en-US" sz="2800"/>
        </a:p>
      </dgm:t>
    </dgm:pt>
    <dgm:pt modelId="{655D3B83-6AA2-4AD3-95BC-7BE848A09D11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電腦繪圖科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ECE8D6-C81E-47E1-A8FA-C9379FBC141A}" type="parTrans" cxnId="{EC992048-8A5C-450A-AE75-13D177117AFA}">
      <dgm:prSet/>
      <dgm:spPr/>
      <dgm:t>
        <a:bodyPr/>
        <a:lstStyle/>
        <a:p>
          <a:endParaRPr lang="zh-TW" altLang="en-US"/>
        </a:p>
      </dgm:t>
    </dgm:pt>
    <dgm:pt modelId="{C78946D5-63DB-4689-8672-2DA85526BAD4}" type="sibTrans" cxnId="{EC992048-8A5C-450A-AE75-13D177117AFA}">
      <dgm:prSet/>
      <dgm:spPr/>
      <dgm:t>
        <a:bodyPr/>
        <a:lstStyle/>
        <a:p>
          <a:endParaRPr lang="zh-TW" altLang="en-US"/>
        </a:p>
      </dgm:t>
    </dgm:pt>
    <dgm:pt modelId="{44916D5C-B453-452B-ABBF-CF83C45B3684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機械板金科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14CB3A-18C8-405C-956A-B4D75E3E9417}" type="parTrans" cxnId="{335FCEC8-C12E-479A-9B32-7A776CB6BE7A}">
      <dgm:prSet/>
      <dgm:spPr/>
      <dgm:t>
        <a:bodyPr/>
        <a:lstStyle/>
        <a:p>
          <a:endParaRPr lang="zh-TW" altLang="en-US"/>
        </a:p>
      </dgm:t>
    </dgm:pt>
    <dgm:pt modelId="{69B50B74-237F-4DBD-8B83-51A70B4066B4}" type="sibTrans" cxnId="{335FCEC8-C12E-479A-9B32-7A776CB6BE7A}">
      <dgm:prSet/>
      <dgm:spPr/>
      <dgm:t>
        <a:bodyPr/>
        <a:lstStyle/>
        <a:p>
          <a:endParaRPr lang="zh-TW" altLang="en-US"/>
        </a:p>
      </dgm:t>
    </dgm:pt>
    <dgm:pt modelId="{79712C26-C29A-4752-914B-7EAEA335B253}" type="pres">
      <dgm:prSet presAssocID="{7A408611-2A6F-4196-AC77-9FEA2AC9E8B7}" presName="diagram" presStyleCnt="0">
        <dgm:presLayoutVars>
          <dgm:dir/>
          <dgm:resizeHandles val="exact"/>
        </dgm:presLayoutVars>
      </dgm:prSet>
      <dgm:spPr/>
    </dgm:pt>
    <dgm:pt modelId="{29E8D6C8-754B-4C79-9303-E8B882CEFB0F}" type="pres">
      <dgm:prSet presAssocID="{161F6992-3674-4134-93B8-98B339225D49}" presName="node" presStyleLbl="node1" presStyleIdx="0" presStyleCnt="12">
        <dgm:presLayoutVars>
          <dgm:bulletEnabled val="1"/>
        </dgm:presLayoutVars>
      </dgm:prSet>
      <dgm:spPr/>
    </dgm:pt>
    <dgm:pt modelId="{8A2B3C64-84B8-434F-A782-FE117BC8DF16}" type="pres">
      <dgm:prSet presAssocID="{3803578A-801B-4436-888C-66A34EB99057}" presName="sibTrans" presStyleCnt="0"/>
      <dgm:spPr/>
    </dgm:pt>
    <dgm:pt modelId="{91E6C606-927B-4246-BB57-CDF9A452E871}" type="pres">
      <dgm:prSet presAssocID="{579A9BD7-3F93-4BD5-9732-461AC8D7610D}" presName="node" presStyleLbl="node1" presStyleIdx="1" presStyleCnt="12">
        <dgm:presLayoutVars>
          <dgm:bulletEnabled val="1"/>
        </dgm:presLayoutVars>
      </dgm:prSet>
      <dgm:spPr/>
    </dgm:pt>
    <dgm:pt modelId="{A6F62975-08EE-4DA6-B28B-97CD5E57A729}" type="pres">
      <dgm:prSet presAssocID="{F4651C1D-B165-44CD-A822-FF06895B35E6}" presName="sibTrans" presStyleCnt="0"/>
      <dgm:spPr/>
    </dgm:pt>
    <dgm:pt modelId="{2030F4AC-9D72-4480-9205-11E6CB3E87B1}" type="pres">
      <dgm:prSet presAssocID="{2136C1AF-E183-490A-8F9E-E690B9F73F53}" presName="node" presStyleLbl="node1" presStyleIdx="2" presStyleCnt="12">
        <dgm:presLayoutVars>
          <dgm:bulletEnabled val="1"/>
        </dgm:presLayoutVars>
      </dgm:prSet>
      <dgm:spPr/>
    </dgm:pt>
    <dgm:pt modelId="{E4A0469F-8BB0-4470-9832-8AACEC85FEBC}" type="pres">
      <dgm:prSet presAssocID="{75EB7FAD-7120-400B-8A78-D194A8130F82}" presName="sibTrans" presStyleCnt="0"/>
      <dgm:spPr/>
    </dgm:pt>
    <dgm:pt modelId="{D6C1FD45-6995-4BE1-97B4-22009F0EBDDA}" type="pres">
      <dgm:prSet presAssocID="{4BBED877-E333-4E88-AF8A-7D6E7759A498}" presName="node" presStyleLbl="node1" presStyleIdx="3" presStyleCnt="12">
        <dgm:presLayoutVars>
          <dgm:bulletEnabled val="1"/>
        </dgm:presLayoutVars>
      </dgm:prSet>
      <dgm:spPr/>
    </dgm:pt>
    <dgm:pt modelId="{1B5A0EC1-B4C8-49D0-90EB-1720AF3CAE8D}" type="pres">
      <dgm:prSet presAssocID="{6D36D83E-6D5F-4AC7-A333-A372C2599F13}" presName="sibTrans" presStyleCnt="0"/>
      <dgm:spPr/>
    </dgm:pt>
    <dgm:pt modelId="{BEC4C6F3-1145-41A3-AC98-78767082E35A}" type="pres">
      <dgm:prSet presAssocID="{23B9A1B9-46AD-4D6D-BA82-E4CDAA2CCB0E}" presName="node" presStyleLbl="node1" presStyleIdx="4" presStyleCnt="12">
        <dgm:presLayoutVars>
          <dgm:bulletEnabled val="1"/>
        </dgm:presLayoutVars>
      </dgm:prSet>
      <dgm:spPr/>
    </dgm:pt>
    <dgm:pt modelId="{AFA97EE9-74D1-4CD5-9B8B-E5B56CDF3CC4}" type="pres">
      <dgm:prSet presAssocID="{C02EAF60-8F7A-4D58-89CD-FACFF027371D}" presName="sibTrans" presStyleCnt="0"/>
      <dgm:spPr/>
    </dgm:pt>
    <dgm:pt modelId="{BBB37513-0FBB-4777-8362-7CC9149B92CA}" type="pres">
      <dgm:prSet presAssocID="{C0674889-D864-4EDE-BEE1-C65BA0C91087}" presName="node" presStyleLbl="node1" presStyleIdx="5" presStyleCnt="12">
        <dgm:presLayoutVars>
          <dgm:bulletEnabled val="1"/>
        </dgm:presLayoutVars>
      </dgm:prSet>
      <dgm:spPr/>
    </dgm:pt>
    <dgm:pt modelId="{7053BF77-3715-41F6-85B8-03EF1D2444D4}" type="pres">
      <dgm:prSet presAssocID="{42C9154F-8D4A-43E8-8379-B76F082877FC}" presName="sibTrans" presStyleCnt="0"/>
      <dgm:spPr/>
    </dgm:pt>
    <dgm:pt modelId="{2959A907-E3A1-42FD-95AE-AD89E4787592}" type="pres">
      <dgm:prSet presAssocID="{D964EB65-B83C-44A6-8765-495865FDA1FD}" presName="node" presStyleLbl="node1" presStyleIdx="6" presStyleCnt="12">
        <dgm:presLayoutVars>
          <dgm:bulletEnabled val="1"/>
        </dgm:presLayoutVars>
      </dgm:prSet>
      <dgm:spPr/>
    </dgm:pt>
    <dgm:pt modelId="{4622C2D5-6F10-4004-A69B-2A921C9337A1}" type="pres">
      <dgm:prSet presAssocID="{6F4EF8F8-21D1-4551-BFC1-3355810E1BA8}" presName="sibTrans" presStyleCnt="0"/>
      <dgm:spPr/>
    </dgm:pt>
    <dgm:pt modelId="{1EF2B380-0197-4FB2-B6A7-BC16198A0777}" type="pres">
      <dgm:prSet presAssocID="{0E99BFB9-B2B9-4188-B355-1D2E3B682441}" presName="node" presStyleLbl="node1" presStyleIdx="7" presStyleCnt="12">
        <dgm:presLayoutVars>
          <dgm:bulletEnabled val="1"/>
        </dgm:presLayoutVars>
      </dgm:prSet>
      <dgm:spPr/>
    </dgm:pt>
    <dgm:pt modelId="{FF838943-6802-4CB2-A8EB-F21232D2EE1B}" type="pres">
      <dgm:prSet presAssocID="{76105DC1-9FCD-40D1-9969-6EE9DFA4C4ED}" presName="sibTrans" presStyleCnt="0"/>
      <dgm:spPr/>
    </dgm:pt>
    <dgm:pt modelId="{48949566-9F1C-4283-8B8E-4B812F54822A}" type="pres">
      <dgm:prSet presAssocID="{7E65D7A5-BF4F-4DA6-8479-F8B01DF1DE7F}" presName="node" presStyleLbl="node1" presStyleIdx="8" presStyleCnt="12">
        <dgm:presLayoutVars>
          <dgm:bulletEnabled val="1"/>
        </dgm:presLayoutVars>
      </dgm:prSet>
      <dgm:spPr/>
    </dgm:pt>
    <dgm:pt modelId="{8D47E2F1-780D-4720-B832-EB9A9623A54F}" type="pres">
      <dgm:prSet presAssocID="{528D7E85-5995-4CBB-930C-C44A23DC9DA9}" presName="sibTrans" presStyleCnt="0"/>
      <dgm:spPr/>
    </dgm:pt>
    <dgm:pt modelId="{225DFF0E-1275-486F-96B9-62FCDA693A43}" type="pres">
      <dgm:prSet presAssocID="{20DCCF1A-A9ED-47FA-B491-71E4FFCAB93E}" presName="node" presStyleLbl="node1" presStyleIdx="9" presStyleCnt="12">
        <dgm:presLayoutVars>
          <dgm:bulletEnabled val="1"/>
        </dgm:presLayoutVars>
      </dgm:prSet>
      <dgm:spPr/>
    </dgm:pt>
    <dgm:pt modelId="{2C664696-38CC-4FE2-A590-6270E514CE3C}" type="pres">
      <dgm:prSet presAssocID="{406FBB36-194A-4ADA-9927-7C48758DAC02}" presName="sibTrans" presStyleCnt="0"/>
      <dgm:spPr/>
    </dgm:pt>
    <dgm:pt modelId="{A6473448-718B-44FB-8A3C-23FA54D4F95A}" type="pres">
      <dgm:prSet presAssocID="{655D3B83-6AA2-4AD3-95BC-7BE848A09D11}" presName="node" presStyleLbl="node1" presStyleIdx="10" presStyleCnt="12">
        <dgm:presLayoutVars>
          <dgm:bulletEnabled val="1"/>
        </dgm:presLayoutVars>
      </dgm:prSet>
      <dgm:spPr/>
    </dgm:pt>
    <dgm:pt modelId="{0FAF4CD7-5375-4A44-B114-06793218189B}" type="pres">
      <dgm:prSet presAssocID="{C78946D5-63DB-4689-8672-2DA85526BAD4}" presName="sibTrans" presStyleCnt="0"/>
      <dgm:spPr/>
    </dgm:pt>
    <dgm:pt modelId="{1C49421F-D7C9-48FA-A915-DFCEB3FC92BF}" type="pres">
      <dgm:prSet presAssocID="{44916D5C-B453-452B-ABBF-CF83C45B368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BBB4B602-C6B3-484E-9371-58916CAE8BAF}" type="presOf" srcId="{4BBED877-E333-4E88-AF8A-7D6E7759A498}" destId="{D6C1FD45-6995-4BE1-97B4-22009F0EBDDA}" srcOrd="0" destOrd="0" presId="urn:microsoft.com/office/officeart/2005/8/layout/default"/>
    <dgm:cxn modelId="{A469E403-C8F7-4C8D-97A7-560CA72AE478}" srcId="{7A408611-2A6F-4196-AC77-9FEA2AC9E8B7}" destId="{7E65D7A5-BF4F-4DA6-8479-F8B01DF1DE7F}" srcOrd="8" destOrd="0" parTransId="{161E46CD-64B6-4C19-BEAF-69F75EDB3150}" sibTransId="{528D7E85-5995-4CBB-930C-C44A23DC9DA9}"/>
    <dgm:cxn modelId="{7E1D2E05-A5B1-4D99-AEC3-24185080C920}" type="presOf" srcId="{161F6992-3674-4134-93B8-98B339225D49}" destId="{29E8D6C8-754B-4C79-9303-E8B882CEFB0F}" srcOrd="0" destOrd="0" presId="urn:microsoft.com/office/officeart/2005/8/layout/default"/>
    <dgm:cxn modelId="{34E57C0F-AC6D-436E-83AF-E68CA91218A5}" srcId="{7A408611-2A6F-4196-AC77-9FEA2AC9E8B7}" destId="{20DCCF1A-A9ED-47FA-B491-71E4FFCAB93E}" srcOrd="9" destOrd="0" parTransId="{E2191D46-099A-4CE7-8C9D-9789ADAC7437}" sibTransId="{406FBB36-194A-4ADA-9927-7C48758DAC02}"/>
    <dgm:cxn modelId="{BDF2DE1B-67D7-48CA-A2F2-D4481D349C4D}" srcId="{7A408611-2A6F-4196-AC77-9FEA2AC9E8B7}" destId="{4BBED877-E333-4E88-AF8A-7D6E7759A498}" srcOrd="3" destOrd="0" parTransId="{5A64C728-762D-40F9-ACBD-43E9FEC4B8D5}" sibTransId="{6D36D83E-6D5F-4AC7-A333-A372C2599F13}"/>
    <dgm:cxn modelId="{C7EF3120-C3C6-49E4-AE08-572A0CE5AB20}" type="presOf" srcId="{0E99BFB9-B2B9-4188-B355-1D2E3B682441}" destId="{1EF2B380-0197-4FB2-B6A7-BC16198A0777}" srcOrd="0" destOrd="0" presId="urn:microsoft.com/office/officeart/2005/8/layout/default"/>
    <dgm:cxn modelId="{D89B8722-ED84-4AD6-ACD6-FDD4E9FCB0A2}" type="presOf" srcId="{7A408611-2A6F-4196-AC77-9FEA2AC9E8B7}" destId="{79712C26-C29A-4752-914B-7EAEA335B253}" srcOrd="0" destOrd="0" presId="urn:microsoft.com/office/officeart/2005/8/layout/default"/>
    <dgm:cxn modelId="{608EF629-413D-430E-B8D1-033D43E8D787}" srcId="{7A408611-2A6F-4196-AC77-9FEA2AC9E8B7}" destId="{D964EB65-B83C-44A6-8765-495865FDA1FD}" srcOrd="6" destOrd="0" parTransId="{C2B52E1F-F892-4912-8E1C-841879B102A3}" sibTransId="{6F4EF8F8-21D1-4551-BFC1-3355810E1BA8}"/>
    <dgm:cxn modelId="{5EC17431-98F7-4CCE-BF8E-4835AB6E6A11}" srcId="{7A408611-2A6F-4196-AC77-9FEA2AC9E8B7}" destId="{0E99BFB9-B2B9-4188-B355-1D2E3B682441}" srcOrd="7" destOrd="0" parTransId="{5355AAF4-1F6D-45B1-B724-41AE180EA103}" sibTransId="{76105DC1-9FCD-40D1-9969-6EE9DFA4C4ED}"/>
    <dgm:cxn modelId="{9FD9DD3B-426E-4FFB-882C-CB87F0FD47EA}" srcId="{7A408611-2A6F-4196-AC77-9FEA2AC9E8B7}" destId="{23B9A1B9-46AD-4D6D-BA82-E4CDAA2CCB0E}" srcOrd="4" destOrd="0" parTransId="{8F63DBED-5A89-4C7D-A66E-4245ADB542E0}" sibTransId="{C02EAF60-8F7A-4D58-89CD-FACFF027371D}"/>
    <dgm:cxn modelId="{EC992048-8A5C-450A-AE75-13D177117AFA}" srcId="{7A408611-2A6F-4196-AC77-9FEA2AC9E8B7}" destId="{655D3B83-6AA2-4AD3-95BC-7BE848A09D11}" srcOrd="10" destOrd="0" parTransId="{29ECE8D6-C81E-47E1-A8FA-C9379FBC141A}" sibTransId="{C78946D5-63DB-4689-8672-2DA85526BAD4}"/>
    <dgm:cxn modelId="{1AD63A4F-8209-425D-A029-DAC76151F947}" type="presOf" srcId="{D964EB65-B83C-44A6-8765-495865FDA1FD}" destId="{2959A907-E3A1-42FD-95AE-AD89E4787592}" srcOrd="0" destOrd="0" presId="urn:microsoft.com/office/officeart/2005/8/layout/default"/>
    <dgm:cxn modelId="{79498B50-1C3B-4CFF-ADA5-A53E6DF1A403}" srcId="{7A408611-2A6F-4196-AC77-9FEA2AC9E8B7}" destId="{579A9BD7-3F93-4BD5-9732-461AC8D7610D}" srcOrd="1" destOrd="0" parTransId="{F75BC45C-4E1E-4888-8793-290DFD1885C4}" sibTransId="{F4651C1D-B165-44CD-A822-FF06895B35E6}"/>
    <dgm:cxn modelId="{F21F5A59-C8AF-4FB5-A85C-38C1BA1EBC62}" type="presOf" srcId="{7E65D7A5-BF4F-4DA6-8479-F8B01DF1DE7F}" destId="{48949566-9F1C-4283-8B8E-4B812F54822A}" srcOrd="0" destOrd="0" presId="urn:microsoft.com/office/officeart/2005/8/layout/default"/>
    <dgm:cxn modelId="{D8B1BA91-BB84-4EFB-B8C5-E72BA88486E4}" type="presOf" srcId="{20DCCF1A-A9ED-47FA-B491-71E4FFCAB93E}" destId="{225DFF0E-1275-486F-96B9-62FCDA693A43}" srcOrd="0" destOrd="0" presId="urn:microsoft.com/office/officeart/2005/8/layout/default"/>
    <dgm:cxn modelId="{7AC1C592-45CC-483D-B721-E1F06B8799E1}" type="presOf" srcId="{579A9BD7-3F93-4BD5-9732-461AC8D7610D}" destId="{91E6C606-927B-4246-BB57-CDF9A452E871}" srcOrd="0" destOrd="0" presId="urn:microsoft.com/office/officeart/2005/8/layout/default"/>
    <dgm:cxn modelId="{8E2EA797-907E-4D91-A135-8065DEF907B4}" type="presOf" srcId="{C0674889-D864-4EDE-BEE1-C65BA0C91087}" destId="{BBB37513-0FBB-4777-8362-7CC9149B92CA}" srcOrd="0" destOrd="0" presId="urn:microsoft.com/office/officeart/2005/8/layout/default"/>
    <dgm:cxn modelId="{DC7380A1-56EC-44E4-A72A-E56CCEC29DE4}" srcId="{7A408611-2A6F-4196-AC77-9FEA2AC9E8B7}" destId="{2136C1AF-E183-490A-8F9E-E690B9F73F53}" srcOrd="2" destOrd="0" parTransId="{9515054B-EB01-4247-8E93-346C4490ECD7}" sibTransId="{75EB7FAD-7120-400B-8A78-D194A8130F82}"/>
    <dgm:cxn modelId="{02AD37AC-8E84-427D-A606-2C246899DFF9}" type="presOf" srcId="{2136C1AF-E183-490A-8F9E-E690B9F73F53}" destId="{2030F4AC-9D72-4480-9205-11E6CB3E87B1}" srcOrd="0" destOrd="0" presId="urn:microsoft.com/office/officeart/2005/8/layout/default"/>
    <dgm:cxn modelId="{079C1CAD-9182-4C89-B465-FBC9FBD663F6}" srcId="{7A408611-2A6F-4196-AC77-9FEA2AC9E8B7}" destId="{161F6992-3674-4134-93B8-98B339225D49}" srcOrd="0" destOrd="0" parTransId="{DE2A47EA-10FE-47B8-A22F-87EC55DD83E9}" sibTransId="{3803578A-801B-4436-888C-66A34EB99057}"/>
    <dgm:cxn modelId="{864927B2-3929-42FC-A115-1C28B6CE7E23}" type="presOf" srcId="{655D3B83-6AA2-4AD3-95BC-7BE848A09D11}" destId="{A6473448-718B-44FB-8A3C-23FA54D4F95A}" srcOrd="0" destOrd="0" presId="urn:microsoft.com/office/officeart/2005/8/layout/default"/>
    <dgm:cxn modelId="{335FCEC8-C12E-479A-9B32-7A776CB6BE7A}" srcId="{7A408611-2A6F-4196-AC77-9FEA2AC9E8B7}" destId="{44916D5C-B453-452B-ABBF-CF83C45B3684}" srcOrd="11" destOrd="0" parTransId="{0B14CB3A-18C8-405C-956A-B4D75E3E9417}" sibTransId="{69B50B74-237F-4DBD-8B83-51A70B4066B4}"/>
    <dgm:cxn modelId="{BA3DFDCD-56FB-49BE-8102-8C40D16A57EB}" srcId="{7A408611-2A6F-4196-AC77-9FEA2AC9E8B7}" destId="{C0674889-D864-4EDE-BEE1-C65BA0C91087}" srcOrd="5" destOrd="0" parTransId="{F4528113-6D31-4180-B5DF-3ED40CECE387}" sibTransId="{42C9154F-8D4A-43E8-8379-B76F082877FC}"/>
    <dgm:cxn modelId="{586B37CF-E30A-4482-A667-743C321D917C}" type="presOf" srcId="{44916D5C-B453-452B-ABBF-CF83C45B3684}" destId="{1C49421F-D7C9-48FA-A915-DFCEB3FC92BF}" srcOrd="0" destOrd="0" presId="urn:microsoft.com/office/officeart/2005/8/layout/default"/>
    <dgm:cxn modelId="{CF9236FD-4759-4AF4-A04C-7299728E6C19}" type="presOf" srcId="{23B9A1B9-46AD-4D6D-BA82-E4CDAA2CCB0E}" destId="{BEC4C6F3-1145-41A3-AC98-78767082E35A}" srcOrd="0" destOrd="0" presId="urn:microsoft.com/office/officeart/2005/8/layout/default"/>
    <dgm:cxn modelId="{294C53E5-7330-4070-9D4C-B92436EBF1D6}" type="presParOf" srcId="{79712C26-C29A-4752-914B-7EAEA335B253}" destId="{29E8D6C8-754B-4C79-9303-E8B882CEFB0F}" srcOrd="0" destOrd="0" presId="urn:microsoft.com/office/officeart/2005/8/layout/default"/>
    <dgm:cxn modelId="{7026B52C-DCAD-4D57-8B7B-61F0EBBAD5D0}" type="presParOf" srcId="{79712C26-C29A-4752-914B-7EAEA335B253}" destId="{8A2B3C64-84B8-434F-A782-FE117BC8DF16}" srcOrd="1" destOrd="0" presId="urn:microsoft.com/office/officeart/2005/8/layout/default"/>
    <dgm:cxn modelId="{3347015B-241E-4B40-BA86-92345F2B3A36}" type="presParOf" srcId="{79712C26-C29A-4752-914B-7EAEA335B253}" destId="{91E6C606-927B-4246-BB57-CDF9A452E871}" srcOrd="2" destOrd="0" presId="urn:microsoft.com/office/officeart/2005/8/layout/default"/>
    <dgm:cxn modelId="{A7B81A27-0446-4B1D-8427-6F969B3AFEE4}" type="presParOf" srcId="{79712C26-C29A-4752-914B-7EAEA335B253}" destId="{A6F62975-08EE-4DA6-B28B-97CD5E57A729}" srcOrd="3" destOrd="0" presId="urn:microsoft.com/office/officeart/2005/8/layout/default"/>
    <dgm:cxn modelId="{8C912823-70B4-49F9-B018-44EC9F823D0C}" type="presParOf" srcId="{79712C26-C29A-4752-914B-7EAEA335B253}" destId="{2030F4AC-9D72-4480-9205-11E6CB3E87B1}" srcOrd="4" destOrd="0" presId="urn:microsoft.com/office/officeart/2005/8/layout/default"/>
    <dgm:cxn modelId="{8A088105-47B0-47FB-BC18-54DC5B3C7A3D}" type="presParOf" srcId="{79712C26-C29A-4752-914B-7EAEA335B253}" destId="{E4A0469F-8BB0-4470-9832-8AACEC85FEBC}" srcOrd="5" destOrd="0" presId="urn:microsoft.com/office/officeart/2005/8/layout/default"/>
    <dgm:cxn modelId="{7FFC92E9-C906-4DB1-AE8E-62CC22D4F662}" type="presParOf" srcId="{79712C26-C29A-4752-914B-7EAEA335B253}" destId="{D6C1FD45-6995-4BE1-97B4-22009F0EBDDA}" srcOrd="6" destOrd="0" presId="urn:microsoft.com/office/officeart/2005/8/layout/default"/>
    <dgm:cxn modelId="{747FA6EA-6349-4F1F-8DC0-01BB304EB9B5}" type="presParOf" srcId="{79712C26-C29A-4752-914B-7EAEA335B253}" destId="{1B5A0EC1-B4C8-49D0-90EB-1720AF3CAE8D}" srcOrd="7" destOrd="0" presId="urn:microsoft.com/office/officeart/2005/8/layout/default"/>
    <dgm:cxn modelId="{3977FF75-E24C-4AF0-A8C5-474B975FCA46}" type="presParOf" srcId="{79712C26-C29A-4752-914B-7EAEA335B253}" destId="{BEC4C6F3-1145-41A3-AC98-78767082E35A}" srcOrd="8" destOrd="0" presId="urn:microsoft.com/office/officeart/2005/8/layout/default"/>
    <dgm:cxn modelId="{DA47ED66-A568-470A-B23A-7175B22F6632}" type="presParOf" srcId="{79712C26-C29A-4752-914B-7EAEA335B253}" destId="{AFA97EE9-74D1-4CD5-9B8B-E5B56CDF3CC4}" srcOrd="9" destOrd="0" presId="urn:microsoft.com/office/officeart/2005/8/layout/default"/>
    <dgm:cxn modelId="{61680FC7-E51F-4F5F-8EA7-7E8B1E6B84B7}" type="presParOf" srcId="{79712C26-C29A-4752-914B-7EAEA335B253}" destId="{BBB37513-0FBB-4777-8362-7CC9149B92CA}" srcOrd="10" destOrd="0" presId="urn:microsoft.com/office/officeart/2005/8/layout/default"/>
    <dgm:cxn modelId="{03CFA73B-9113-416C-A9CD-FC953971AF3B}" type="presParOf" srcId="{79712C26-C29A-4752-914B-7EAEA335B253}" destId="{7053BF77-3715-41F6-85B8-03EF1D2444D4}" srcOrd="11" destOrd="0" presId="urn:microsoft.com/office/officeart/2005/8/layout/default"/>
    <dgm:cxn modelId="{6E54E7C7-76F6-4147-8B9C-82EC2B4D77BB}" type="presParOf" srcId="{79712C26-C29A-4752-914B-7EAEA335B253}" destId="{2959A907-E3A1-42FD-95AE-AD89E4787592}" srcOrd="12" destOrd="0" presId="urn:microsoft.com/office/officeart/2005/8/layout/default"/>
    <dgm:cxn modelId="{A27BB1BA-B0B9-4C32-A327-64ACD3B020FD}" type="presParOf" srcId="{79712C26-C29A-4752-914B-7EAEA335B253}" destId="{4622C2D5-6F10-4004-A69B-2A921C9337A1}" srcOrd="13" destOrd="0" presId="urn:microsoft.com/office/officeart/2005/8/layout/default"/>
    <dgm:cxn modelId="{9A5ABFBF-D8B1-44DB-A987-2A0BAF4A723C}" type="presParOf" srcId="{79712C26-C29A-4752-914B-7EAEA335B253}" destId="{1EF2B380-0197-4FB2-B6A7-BC16198A0777}" srcOrd="14" destOrd="0" presId="urn:microsoft.com/office/officeart/2005/8/layout/default"/>
    <dgm:cxn modelId="{0F344C60-0ECB-4AA6-B51E-493B66076897}" type="presParOf" srcId="{79712C26-C29A-4752-914B-7EAEA335B253}" destId="{FF838943-6802-4CB2-A8EB-F21232D2EE1B}" srcOrd="15" destOrd="0" presId="urn:microsoft.com/office/officeart/2005/8/layout/default"/>
    <dgm:cxn modelId="{0C86775D-EB27-42DB-BAD2-98F4BCA1B9DF}" type="presParOf" srcId="{79712C26-C29A-4752-914B-7EAEA335B253}" destId="{48949566-9F1C-4283-8B8E-4B812F54822A}" srcOrd="16" destOrd="0" presId="urn:microsoft.com/office/officeart/2005/8/layout/default"/>
    <dgm:cxn modelId="{99D1FDB7-C3BB-4203-9190-0CEA924F7666}" type="presParOf" srcId="{79712C26-C29A-4752-914B-7EAEA335B253}" destId="{8D47E2F1-780D-4720-B832-EB9A9623A54F}" srcOrd="17" destOrd="0" presId="urn:microsoft.com/office/officeart/2005/8/layout/default"/>
    <dgm:cxn modelId="{06C1B540-9320-4200-ACE4-746A79B146FC}" type="presParOf" srcId="{79712C26-C29A-4752-914B-7EAEA335B253}" destId="{225DFF0E-1275-486F-96B9-62FCDA693A43}" srcOrd="18" destOrd="0" presId="urn:microsoft.com/office/officeart/2005/8/layout/default"/>
    <dgm:cxn modelId="{138A4979-CF0A-4E66-90F9-1F98581FD474}" type="presParOf" srcId="{79712C26-C29A-4752-914B-7EAEA335B253}" destId="{2C664696-38CC-4FE2-A590-6270E514CE3C}" srcOrd="19" destOrd="0" presId="urn:microsoft.com/office/officeart/2005/8/layout/default"/>
    <dgm:cxn modelId="{4792705A-BE71-4E54-8D9F-4852C0EBD3F3}" type="presParOf" srcId="{79712C26-C29A-4752-914B-7EAEA335B253}" destId="{A6473448-718B-44FB-8A3C-23FA54D4F95A}" srcOrd="20" destOrd="0" presId="urn:microsoft.com/office/officeart/2005/8/layout/default"/>
    <dgm:cxn modelId="{E6AA4E65-BD98-4F7D-8187-F1330C7CD5F5}" type="presParOf" srcId="{79712C26-C29A-4752-914B-7EAEA335B253}" destId="{0FAF4CD7-5375-4A44-B114-06793218189B}" srcOrd="21" destOrd="0" presId="urn:microsoft.com/office/officeart/2005/8/layout/default"/>
    <dgm:cxn modelId="{17D27E07-79BE-4237-BD91-1B81CEB4443C}" type="presParOf" srcId="{79712C26-C29A-4752-914B-7EAEA335B253}" destId="{1C49421F-D7C9-48FA-A915-DFCEB3FC92BF}" srcOrd="22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408611-2A6F-4196-AC77-9FEA2AC9E8B7}" type="doc">
      <dgm:prSet loTypeId="urn:microsoft.com/office/officeart/2005/8/layout/defaul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161F6992-3674-4134-93B8-98B339225D49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汽車科</a:t>
          </a:r>
        </a:p>
      </dgm:t>
    </dgm:pt>
    <dgm:pt modelId="{DE2A47EA-10FE-47B8-A22F-87EC55DD83E9}" type="parTrans" cxnId="{079C1CAD-9182-4C89-B465-FBC9FBD663F6}">
      <dgm:prSet/>
      <dgm:spPr/>
      <dgm:t>
        <a:bodyPr/>
        <a:lstStyle/>
        <a:p>
          <a:endParaRPr lang="zh-TW" altLang="en-US" sz="1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03578A-801B-4436-888C-66A34EB99057}" type="sibTrans" cxnId="{079C1CAD-9182-4C89-B465-FBC9FBD663F6}">
      <dgm:prSet/>
      <dgm:spPr/>
      <dgm:t>
        <a:bodyPr/>
        <a:lstStyle/>
        <a:p>
          <a:endParaRPr lang="zh-TW" altLang="en-US" sz="1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9A9BD7-3F93-4BD5-9732-461AC8D7610D}">
      <dgm:prSet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重機科</a:t>
          </a:r>
        </a:p>
      </dgm:t>
    </dgm:pt>
    <dgm:pt modelId="{F75BC45C-4E1E-4888-8793-290DFD1885C4}" type="parTrans" cxnId="{79498B50-1C3B-4CFF-ADA5-A53E6DF1A403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F4651C1D-B165-44CD-A822-FF06895B35E6}" type="sibTrans" cxnId="{79498B50-1C3B-4CFF-ADA5-A53E6DF1A403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2136C1AF-E183-490A-8F9E-E690B9F73F53}">
      <dgm:prSet custT="1"/>
      <dgm:spPr>
        <a:solidFill>
          <a:schemeClr val="bg1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飛機修護科</a:t>
          </a:r>
        </a:p>
      </dgm:t>
    </dgm:pt>
    <dgm:pt modelId="{9515054B-EB01-4247-8E93-346C4490ECD7}" type="parTrans" cxnId="{DC7380A1-56EC-44E4-A72A-E56CCEC29DE4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75EB7FAD-7120-400B-8A78-D194A8130F82}" type="sibTrans" cxnId="{DC7380A1-56EC-44E4-A72A-E56CCEC29DE4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4BBED877-E333-4E88-AF8A-7D6E7759A498}">
      <dgm:prSet custT="1"/>
      <dgm:spPr>
        <a:solidFill>
          <a:schemeClr val="bg1"/>
        </a:solidFill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動力機械科</a:t>
          </a:r>
        </a:p>
      </dgm:t>
    </dgm:pt>
    <dgm:pt modelId="{5A64C728-762D-40F9-ACBD-43E9FEC4B8D5}" type="parTrans" cxnId="{BDF2DE1B-67D7-48CA-A2F2-D4481D349C4D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6D36D83E-6D5F-4AC7-A333-A372C2599F13}" type="sibTrans" cxnId="{BDF2DE1B-67D7-48CA-A2F2-D4481D349C4D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23B9A1B9-46AD-4D6D-BA82-E4CDAA2CCB0E}">
      <dgm:prSet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農業機械科</a:t>
          </a:r>
        </a:p>
      </dgm:t>
    </dgm:pt>
    <dgm:pt modelId="{8F63DBED-5A89-4C7D-A66E-4245ADB542E0}" type="parTrans" cxnId="{9FD9DD3B-426E-4FFB-882C-CB87F0FD47EA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C02EAF60-8F7A-4D58-89CD-FACFF027371D}" type="sibTrans" cxnId="{9FD9DD3B-426E-4FFB-882C-CB87F0FD47EA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C0674889-D864-4EDE-BEE1-C65BA0C91087}">
      <dgm:prSet custT="1"/>
      <dgm:spPr>
        <a:solidFill>
          <a:schemeClr val="bg1"/>
        </a:solidFill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軌道車輛科</a:t>
          </a:r>
        </a:p>
      </dgm:t>
    </dgm:pt>
    <dgm:pt modelId="{F4528113-6D31-4180-B5DF-3ED40CECE387}" type="parTrans" cxnId="{BA3DFDCD-56FB-49BE-8102-8C40D16A57EB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42C9154F-8D4A-43E8-8379-B76F082877FC}" type="sibTrans" cxnId="{BA3DFDCD-56FB-49BE-8102-8C40D16A57EB}">
      <dgm:prSet/>
      <dgm:spPr/>
      <dgm:t>
        <a:bodyPr/>
        <a:lstStyle/>
        <a:p>
          <a:endParaRPr lang="zh-TW" altLang="en-US" sz="2400">
            <a:solidFill>
              <a:schemeClr val="tx1"/>
            </a:solidFill>
          </a:endParaRPr>
        </a:p>
      </dgm:t>
    </dgm:pt>
    <dgm:pt modelId="{A1F6EBFA-8962-443C-8766-50AD95231640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汽車修護科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2ECA9A-D753-4F3D-85A6-F79864BE2A48}" type="parTrans" cxnId="{BBD499F0-C56C-4521-986C-0ADA9DD90BFA}">
      <dgm:prSet/>
      <dgm:spPr/>
      <dgm:t>
        <a:bodyPr/>
        <a:lstStyle/>
        <a:p>
          <a:endParaRPr lang="zh-TW" altLang="en-US"/>
        </a:p>
      </dgm:t>
    </dgm:pt>
    <dgm:pt modelId="{7F873BA3-8453-46C5-91D6-8FED3E229C43}" type="sibTrans" cxnId="{BBD499F0-C56C-4521-986C-0ADA9DD90BFA}">
      <dgm:prSet/>
      <dgm:spPr/>
      <dgm:t>
        <a:bodyPr/>
        <a:lstStyle/>
        <a:p>
          <a:endParaRPr lang="zh-TW" altLang="en-US"/>
        </a:p>
      </dgm:t>
    </dgm:pt>
    <dgm:pt modelId="{702D2C7A-23E6-43A1-996D-08C0BCB8AB46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機車修護科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582CDE-5E41-4628-BC81-0EE80D0A1479}" type="parTrans" cxnId="{8C3C5766-7BF9-45F6-B127-F1DA9ACCC7A5}">
      <dgm:prSet/>
      <dgm:spPr/>
      <dgm:t>
        <a:bodyPr/>
        <a:lstStyle/>
        <a:p>
          <a:endParaRPr lang="zh-TW" altLang="en-US"/>
        </a:p>
      </dgm:t>
    </dgm:pt>
    <dgm:pt modelId="{F3EECC97-668E-402F-9753-8488A2F630A5}" type="sibTrans" cxnId="{8C3C5766-7BF9-45F6-B127-F1DA9ACCC7A5}">
      <dgm:prSet/>
      <dgm:spPr/>
      <dgm:t>
        <a:bodyPr/>
        <a:lstStyle/>
        <a:p>
          <a:endParaRPr lang="zh-TW" altLang="en-US"/>
        </a:p>
      </dgm:t>
    </dgm:pt>
    <dgm:pt modelId="{79712C26-C29A-4752-914B-7EAEA335B253}" type="pres">
      <dgm:prSet presAssocID="{7A408611-2A6F-4196-AC77-9FEA2AC9E8B7}" presName="diagram" presStyleCnt="0">
        <dgm:presLayoutVars>
          <dgm:dir/>
          <dgm:resizeHandles val="exact"/>
        </dgm:presLayoutVars>
      </dgm:prSet>
      <dgm:spPr/>
    </dgm:pt>
    <dgm:pt modelId="{29E8D6C8-754B-4C79-9303-E8B882CEFB0F}" type="pres">
      <dgm:prSet presAssocID="{161F6992-3674-4134-93B8-98B339225D49}" presName="node" presStyleLbl="node1" presStyleIdx="0" presStyleCnt="8">
        <dgm:presLayoutVars>
          <dgm:bulletEnabled val="1"/>
        </dgm:presLayoutVars>
      </dgm:prSet>
      <dgm:spPr/>
    </dgm:pt>
    <dgm:pt modelId="{8A2B3C64-84B8-434F-A782-FE117BC8DF16}" type="pres">
      <dgm:prSet presAssocID="{3803578A-801B-4436-888C-66A34EB99057}" presName="sibTrans" presStyleCnt="0"/>
      <dgm:spPr/>
    </dgm:pt>
    <dgm:pt modelId="{91E6C606-927B-4246-BB57-CDF9A452E871}" type="pres">
      <dgm:prSet presAssocID="{579A9BD7-3F93-4BD5-9732-461AC8D7610D}" presName="node" presStyleLbl="node1" presStyleIdx="1" presStyleCnt="8">
        <dgm:presLayoutVars>
          <dgm:bulletEnabled val="1"/>
        </dgm:presLayoutVars>
      </dgm:prSet>
      <dgm:spPr/>
    </dgm:pt>
    <dgm:pt modelId="{A6F62975-08EE-4DA6-B28B-97CD5E57A729}" type="pres">
      <dgm:prSet presAssocID="{F4651C1D-B165-44CD-A822-FF06895B35E6}" presName="sibTrans" presStyleCnt="0"/>
      <dgm:spPr/>
    </dgm:pt>
    <dgm:pt modelId="{2030F4AC-9D72-4480-9205-11E6CB3E87B1}" type="pres">
      <dgm:prSet presAssocID="{2136C1AF-E183-490A-8F9E-E690B9F73F53}" presName="node" presStyleLbl="node1" presStyleIdx="2" presStyleCnt="8">
        <dgm:presLayoutVars>
          <dgm:bulletEnabled val="1"/>
        </dgm:presLayoutVars>
      </dgm:prSet>
      <dgm:spPr/>
    </dgm:pt>
    <dgm:pt modelId="{E4A0469F-8BB0-4470-9832-8AACEC85FEBC}" type="pres">
      <dgm:prSet presAssocID="{75EB7FAD-7120-400B-8A78-D194A8130F82}" presName="sibTrans" presStyleCnt="0"/>
      <dgm:spPr/>
    </dgm:pt>
    <dgm:pt modelId="{D6C1FD45-6995-4BE1-97B4-22009F0EBDDA}" type="pres">
      <dgm:prSet presAssocID="{4BBED877-E333-4E88-AF8A-7D6E7759A498}" presName="node" presStyleLbl="node1" presStyleIdx="3" presStyleCnt="8">
        <dgm:presLayoutVars>
          <dgm:bulletEnabled val="1"/>
        </dgm:presLayoutVars>
      </dgm:prSet>
      <dgm:spPr/>
    </dgm:pt>
    <dgm:pt modelId="{1B5A0EC1-B4C8-49D0-90EB-1720AF3CAE8D}" type="pres">
      <dgm:prSet presAssocID="{6D36D83E-6D5F-4AC7-A333-A372C2599F13}" presName="sibTrans" presStyleCnt="0"/>
      <dgm:spPr/>
    </dgm:pt>
    <dgm:pt modelId="{BEC4C6F3-1145-41A3-AC98-78767082E35A}" type="pres">
      <dgm:prSet presAssocID="{23B9A1B9-46AD-4D6D-BA82-E4CDAA2CCB0E}" presName="node" presStyleLbl="node1" presStyleIdx="4" presStyleCnt="8">
        <dgm:presLayoutVars>
          <dgm:bulletEnabled val="1"/>
        </dgm:presLayoutVars>
      </dgm:prSet>
      <dgm:spPr/>
    </dgm:pt>
    <dgm:pt modelId="{AFA97EE9-74D1-4CD5-9B8B-E5B56CDF3CC4}" type="pres">
      <dgm:prSet presAssocID="{C02EAF60-8F7A-4D58-89CD-FACFF027371D}" presName="sibTrans" presStyleCnt="0"/>
      <dgm:spPr/>
    </dgm:pt>
    <dgm:pt modelId="{BBB37513-0FBB-4777-8362-7CC9149B92CA}" type="pres">
      <dgm:prSet presAssocID="{C0674889-D864-4EDE-BEE1-C65BA0C91087}" presName="node" presStyleLbl="node1" presStyleIdx="5" presStyleCnt="8">
        <dgm:presLayoutVars>
          <dgm:bulletEnabled val="1"/>
        </dgm:presLayoutVars>
      </dgm:prSet>
      <dgm:spPr/>
    </dgm:pt>
    <dgm:pt modelId="{8EE4DF5A-DB6F-4D4E-A8D8-1C000785A225}" type="pres">
      <dgm:prSet presAssocID="{42C9154F-8D4A-43E8-8379-B76F082877FC}" presName="sibTrans" presStyleCnt="0"/>
      <dgm:spPr/>
    </dgm:pt>
    <dgm:pt modelId="{E13877A7-5EFB-48D6-818A-7E902FEFBAFC}" type="pres">
      <dgm:prSet presAssocID="{A1F6EBFA-8962-443C-8766-50AD95231640}" presName="node" presStyleLbl="node1" presStyleIdx="6" presStyleCnt="8">
        <dgm:presLayoutVars>
          <dgm:bulletEnabled val="1"/>
        </dgm:presLayoutVars>
      </dgm:prSet>
      <dgm:spPr/>
    </dgm:pt>
    <dgm:pt modelId="{AACA5B4A-2745-444B-8F99-0C3FDA01D7FE}" type="pres">
      <dgm:prSet presAssocID="{7F873BA3-8453-46C5-91D6-8FED3E229C43}" presName="sibTrans" presStyleCnt="0"/>
      <dgm:spPr/>
    </dgm:pt>
    <dgm:pt modelId="{554B0E25-6A9F-45FD-A08E-DA09D9DE0D50}" type="pres">
      <dgm:prSet presAssocID="{702D2C7A-23E6-43A1-996D-08C0BCB8AB46}" presName="node" presStyleLbl="node1" presStyleIdx="7" presStyleCnt="8">
        <dgm:presLayoutVars>
          <dgm:bulletEnabled val="1"/>
        </dgm:presLayoutVars>
      </dgm:prSet>
      <dgm:spPr/>
    </dgm:pt>
  </dgm:ptLst>
  <dgm:cxnLst>
    <dgm:cxn modelId="{70236B0D-3165-4875-AEA2-E065E32AA070}" type="presOf" srcId="{579A9BD7-3F93-4BD5-9732-461AC8D7610D}" destId="{91E6C606-927B-4246-BB57-CDF9A452E871}" srcOrd="0" destOrd="0" presId="urn:microsoft.com/office/officeart/2005/8/layout/default"/>
    <dgm:cxn modelId="{BDF2DE1B-67D7-48CA-A2F2-D4481D349C4D}" srcId="{7A408611-2A6F-4196-AC77-9FEA2AC9E8B7}" destId="{4BBED877-E333-4E88-AF8A-7D6E7759A498}" srcOrd="3" destOrd="0" parTransId="{5A64C728-762D-40F9-ACBD-43E9FEC4B8D5}" sibTransId="{6D36D83E-6D5F-4AC7-A333-A372C2599F13}"/>
    <dgm:cxn modelId="{38D9B322-0BBD-44F1-BCC4-8C0E028B52AA}" type="presOf" srcId="{2136C1AF-E183-490A-8F9E-E690B9F73F53}" destId="{2030F4AC-9D72-4480-9205-11E6CB3E87B1}" srcOrd="0" destOrd="0" presId="urn:microsoft.com/office/officeart/2005/8/layout/default"/>
    <dgm:cxn modelId="{9FD9DD3B-426E-4FFB-882C-CB87F0FD47EA}" srcId="{7A408611-2A6F-4196-AC77-9FEA2AC9E8B7}" destId="{23B9A1B9-46AD-4D6D-BA82-E4CDAA2CCB0E}" srcOrd="4" destOrd="0" parTransId="{8F63DBED-5A89-4C7D-A66E-4245ADB542E0}" sibTransId="{C02EAF60-8F7A-4D58-89CD-FACFF027371D}"/>
    <dgm:cxn modelId="{8C3C5766-7BF9-45F6-B127-F1DA9ACCC7A5}" srcId="{7A408611-2A6F-4196-AC77-9FEA2AC9E8B7}" destId="{702D2C7A-23E6-43A1-996D-08C0BCB8AB46}" srcOrd="7" destOrd="0" parTransId="{AB582CDE-5E41-4628-BC81-0EE80D0A1479}" sibTransId="{F3EECC97-668E-402F-9753-8488A2F630A5}"/>
    <dgm:cxn modelId="{79498B50-1C3B-4CFF-ADA5-A53E6DF1A403}" srcId="{7A408611-2A6F-4196-AC77-9FEA2AC9E8B7}" destId="{579A9BD7-3F93-4BD5-9732-461AC8D7610D}" srcOrd="1" destOrd="0" parTransId="{F75BC45C-4E1E-4888-8793-290DFD1885C4}" sibTransId="{F4651C1D-B165-44CD-A822-FF06895B35E6}"/>
    <dgm:cxn modelId="{0215DF52-4DDF-4113-9FDB-42074AF12249}" type="presOf" srcId="{702D2C7A-23E6-43A1-996D-08C0BCB8AB46}" destId="{554B0E25-6A9F-45FD-A08E-DA09D9DE0D50}" srcOrd="0" destOrd="0" presId="urn:microsoft.com/office/officeart/2005/8/layout/default"/>
    <dgm:cxn modelId="{DC7380A1-56EC-44E4-A72A-E56CCEC29DE4}" srcId="{7A408611-2A6F-4196-AC77-9FEA2AC9E8B7}" destId="{2136C1AF-E183-490A-8F9E-E690B9F73F53}" srcOrd="2" destOrd="0" parTransId="{9515054B-EB01-4247-8E93-346C4490ECD7}" sibTransId="{75EB7FAD-7120-400B-8A78-D194A8130F82}"/>
    <dgm:cxn modelId="{079C1CAD-9182-4C89-B465-FBC9FBD663F6}" srcId="{7A408611-2A6F-4196-AC77-9FEA2AC9E8B7}" destId="{161F6992-3674-4134-93B8-98B339225D49}" srcOrd="0" destOrd="0" parTransId="{DE2A47EA-10FE-47B8-A22F-87EC55DD83E9}" sibTransId="{3803578A-801B-4436-888C-66A34EB99057}"/>
    <dgm:cxn modelId="{FDB537B7-D9BF-4164-B3FA-430A3A25F2C3}" type="presOf" srcId="{4BBED877-E333-4E88-AF8A-7D6E7759A498}" destId="{D6C1FD45-6995-4BE1-97B4-22009F0EBDDA}" srcOrd="0" destOrd="0" presId="urn:microsoft.com/office/officeart/2005/8/layout/default"/>
    <dgm:cxn modelId="{407132CC-9329-4C38-A356-74723E34E360}" type="presOf" srcId="{23B9A1B9-46AD-4D6D-BA82-E4CDAA2CCB0E}" destId="{BEC4C6F3-1145-41A3-AC98-78767082E35A}" srcOrd="0" destOrd="0" presId="urn:microsoft.com/office/officeart/2005/8/layout/default"/>
    <dgm:cxn modelId="{BA3DFDCD-56FB-49BE-8102-8C40D16A57EB}" srcId="{7A408611-2A6F-4196-AC77-9FEA2AC9E8B7}" destId="{C0674889-D864-4EDE-BEE1-C65BA0C91087}" srcOrd="5" destOrd="0" parTransId="{F4528113-6D31-4180-B5DF-3ED40CECE387}" sibTransId="{42C9154F-8D4A-43E8-8379-B76F082877FC}"/>
    <dgm:cxn modelId="{062DA9E2-723D-4813-9715-90CD569518F4}" type="presOf" srcId="{7A408611-2A6F-4196-AC77-9FEA2AC9E8B7}" destId="{79712C26-C29A-4752-914B-7EAEA335B253}" srcOrd="0" destOrd="0" presId="urn:microsoft.com/office/officeart/2005/8/layout/default"/>
    <dgm:cxn modelId="{627F69F0-E698-4389-AD08-176D8458F163}" type="presOf" srcId="{C0674889-D864-4EDE-BEE1-C65BA0C91087}" destId="{BBB37513-0FBB-4777-8362-7CC9149B92CA}" srcOrd="0" destOrd="0" presId="urn:microsoft.com/office/officeart/2005/8/layout/default"/>
    <dgm:cxn modelId="{BBD499F0-C56C-4521-986C-0ADA9DD90BFA}" srcId="{7A408611-2A6F-4196-AC77-9FEA2AC9E8B7}" destId="{A1F6EBFA-8962-443C-8766-50AD95231640}" srcOrd="6" destOrd="0" parTransId="{082ECA9A-D753-4F3D-85A6-F79864BE2A48}" sibTransId="{7F873BA3-8453-46C5-91D6-8FED3E229C43}"/>
    <dgm:cxn modelId="{339816FC-F11F-44EC-B1A7-D5173FE4E0B3}" type="presOf" srcId="{161F6992-3674-4134-93B8-98B339225D49}" destId="{29E8D6C8-754B-4C79-9303-E8B882CEFB0F}" srcOrd="0" destOrd="0" presId="urn:microsoft.com/office/officeart/2005/8/layout/default"/>
    <dgm:cxn modelId="{055BCCFC-7234-430D-9257-E37646E1EF90}" type="presOf" srcId="{A1F6EBFA-8962-443C-8766-50AD95231640}" destId="{E13877A7-5EFB-48D6-818A-7E902FEFBAFC}" srcOrd="0" destOrd="0" presId="urn:microsoft.com/office/officeart/2005/8/layout/default"/>
    <dgm:cxn modelId="{43555B1B-02B2-4CEC-82BC-3EEA8BD757C0}" type="presParOf" srcId="{79712C26-C29A-4752-914B-7EAEA335B253}" destId="{29E8D6C8-754B-4C79-9303-E8B882CEFB0F}" srcOrd="0" destOrd="0" presId="urn:microsoft.com/office/officeart/2005/8/layout/default"/>
    <dgm:cxn modelId="{BC917497-A57D-4FEA-9095-062A91C46559}" type="presParOf" srcId="{79712C26-C29A-4752-914B-7EAEA335B253}" destId="{8A2B3C64-84B8-434F-A782-FE117BC8DF16}" srcOrd="1" destOrd="0" presId="urn:microsoft.com/office/officeart/2005/8/layout/default"/>
    <dgm:cxn modelId="{5C0AF485-A0FD-418B-983B-3C2CF4F0A574}" type="presParOf" srcId="{79712C26-C29A-4752-914B-7EAEA335B253}" destId="{91E6C606-927B-4246-BB57-CDF9A452E871}" srcOrd="2" destOrd="0" presId="urn:microsoft.com/office/officeart/2005/8/layout/default"/>
    <dgm:cxn modelId="{BFCBE424-D625-4B70-A74B-92B3007DFB37}" type="presParOf" srcId="{79712C26-C29A-4752-914B-7EAEA335B253}" destId="{A6F62975-08EE-4DA6-B28B-97CD5E57A729}" srcOrd="3" destOrd="0" presId="urn:microsoft.com/office/officeart/2005/8/layout/default"/>
    <dgm:cxn modelId="{E0202EF7-2C46-4B2C-9A03-FDB08C1779C0}" type="presParOf" srcId="{79712C26-C29A-4752-914B-7EAEA335B253}" destId="{2030F4AC-9D72-4480-9205-11E6CB3E87B1}" srcOrd="4" destOrd="0" presId="urn:microsoft.com/office/officeart/2005/8/layout/default"/>
    <dgm:cxn modelId="{68EBC749-7CAB-48DB-BFEE-6DA8E42D2CD3}" type="presParOf" srcId="{79712C26-C29A-4752-914B-7EAEA335B253}" destId="{E4A0469F-8BB0-4470-9832-8AACEC85FEBC}" srcOrd="5" destOrd="0" presId="urn:microsoft.com/office/officeart/2005/8/layout/default"/>
    <dgm:cxn modelId="{9472453E-0E87-4777-96EB-798DF85DC97A}" type="presParOf" srcId="{79712C26-C29A-4752-914B-7EAEA335B253}" destId="{D6C1FD45-6995-4BE1-97B4-22009F0EBDDA}" srcOrd="6" destOrd="0" presId="urn:microsoft.com/office/officeart/2005/8/layout/default"/>
    <dgm:cxn modelId="{D90D570C-CE7C-438A-9B2D-14AC281980CE}" type="presParOf" srcId="{79712C26-C29A-4752-914B-7EAEA335B253}" destId="{1B5A0EC1-B4C8-49D0-90EB-1720AF3CAE8D}" srcOrd="7" destOrd="0" presId="urn:microsoft.com/office/officeart/2005/8/layout/default"/>
    <dgm:cxn modelId="{6FFCF517-F151-4A65-8CE6-0F7DD2F40A98}" type="presParOf" srcId="{79712C26-C29A-4752-914B-7EAEA335B253}" destId="{BEC4C6F3-1145-41A3-AC98-78767082E35A}" srcOrd="8" destOrd="0" presId="urn:microsoft.com/office/officeart/2005/8/layout/default"/>
    <dgm:cxn modelId="{3850889F-116C-4029-82D5-4FE3839407D0}" type="presParOf" srcId="{79712C26-C29A-4752-914B-7EAEA335B253}" destId="{AFA97EE9-74D1-4CD5-9B8B-E5B56CDF3CC4}" srcOrd="9" destOrd="0" presId="urn:microsoft.com/office/officeart/2005/8/layout/default"/>
    <dgm:cxn modelId="{BBCB497E-9B68-4E48-8E02-1884C9069E54}" type="presParOf" srcId="{79712C26-C29A-4752-914B-7EAEA335B253}" destId="{BBB37513-0FBB-4777-8362-7CC9149B92CA}" srcOrd="10" destOrd="0" presId="urn:microsoft.com/office/officeart/2005/8/layout/default"/>
    <dgm:cxn modelId="{7B769F7C-ECB4-48B3-AD0F-290A65186B3D}" type="presParOf" srcId="{79712C26-C29A-4752-914B-7EAEA335B253}" destId="{8EE4DF5A-DB6F-4D4E-A8D8-1C000785A225}" srcOrd="11" destOrd="0" presId="urn:microsoft.com/office/officeart/2005/8/layout/default"/>
    <dgm:cxn modelId="{B0FF3513-48B7-452F-B191-BD1109E328E0}" type="presParOf" srcId="{79712C26-C29A-4752-914B-7EAEA335B253}" destId="{E13877A7-5EFB-48D6-818A-7E902FEFBAFC}" srcOrd="12" destOrd="0" presId="urn:microsoft.com/office/officeart/2005/8/layout/default"/>
    <dgm:cxn modelId="{6E6570C8-BB36-48F6-82D3-9C3706FD1981}" type="presParOf" srcId="{79712C26-C29A-4752-914B-7EAEA335B253}" destId="{AACA5B4A-2745-444B-8F99-0C3FDA01D7FE}" srcOrd="13" destOrd="0" presId="urn:microsoft.com/office/officeart/2005/8/layout/default"/>
    <dgm:cxn modelId="{F01C8196-C34A-481F-8D55-F7ED49CA88B8}" type="presParOf" srcId="{79712C26-C29A-4752-914B-7EAEA335B253}" destId="{554B0E25-6A9F-45FD-A08E-DA09D9DE0D50}" srcOrd="1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408611-2A6F-4196-AC77-9FEA2AC9E8B7}" type="doc">
      <dgm:prSet loTypeId="urn:microsoft.com/office/officeart/2005/8/layout/defaul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161F6992-3674-4134-93B8-98B339225D49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資訊科</a:t>
          </a:r>
        </a:p>
      </dgm:t>
    </dgm:pt>
    <dgm:pt modelId="{DE2A47EA-10FE-47B8-A22F-87EC55DD83E9}" type="parTrans" cxnId="{079C1CAD-9182-4C89-B465-FBC9FBD663F6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03578A-801B-4436-888C-66A34EB99057}" type="sibTrans" cxnId="{079C1CAD-9182-4C89-B465-FBC9FBD663F6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9A9BD7-3F93-4BD5-9732-461AC8D7610D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電子科</a:t>
          </a:r>
        </a:p>
      </dgm:t>
    </dgm:pt>
    <dgm:pt modelId="{F75BC45C-4E1E-4888-8793-290DFD1885C4}" type="parTrans" cxnId="{79498B50-1C3B-4CFF-ADA5-A53E6DF1A403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F4651C1D-B165-44CD-A822-FF06895B35E6}" type="sibTrans" cxnId="{79498B50-1C3B-4CFF-ADA5-A53E6DF1A403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2136C1AF-E183-490A-8F9E-E690B9F73F53}">
      <dgm:prSet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控制科</a:t>
          </a:r>
        </a:p>
      </dgm:t>
    </dgm:pt>
    <dgm:pt modelId="{9515054B-EB01-4247-8E93-346C4490ECD7}" type="parTrans" cxnId="{DC7380A1-56EC-44E4-A72A-E56CCEC29DE4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75EB7FAD-7120-400B-8A78-D194A8130F82}" type="sibTrans" cxnId="{DC7380A1-56EC-44E4-A72A-E56CCEC29DE4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4BBED877-E333-4E88-AF8A-7D6E7759A498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電機科</a:t>
          </a:r>
        </a:p>
      </dgm:t>
    </dgm:pt>
    <dgm:pt modelId="{5A64C728-762D-40F9-ACBD-43E9FEC4B8D5}" type="parTrans" cxnId="{BDF2DE1B-67D7-48CA-A2F2-D4481D349C4D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6D36D83E-6D5F-4AC7-A333-A372C2599F13}" type="sibTrans" cxnId="{BDF2DE1B-67D7-48CA-A2F2-D4481D349C4D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23B9A1B9-46AD-4D6D-BA82-E4CDAA2CCB0E}">
      <dgm:prSet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冷凍空調科</a:t>
          </a:r>
        </a:p>
      </dgm:t>
    </dgm:pt>
    <dgm:pt modelId="{8F63DBED-5A89-4C7D-A66E-4245ADB542E0}" type="parTrans" cxnId="{9FD9DD3B-426E-4FFB-882C-CB87F0FD47EA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C02EAF60-8F7A-4D58-89CD-FACFF027371D}" type="sibTrans" cxnId="{9FD9DD3B-426E-4FFB-882C-CB87F0FD47EA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C0674889-D864-4EDE-BEE1-C65BA0C91087}">
      <dgm:prSet custT="1"/>
      <dgm:spPr>
        <a:solidFill>
          <a:schemeClr val="bg1"/>
        </a:solidFill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航空電子科</a:t>
          </a:r>
        </a:p>
      </dgm:t>
    </dgm:pt>
    <dgm:pt modelId="{F4528113-6D31-4180-B5DF-3ED40CECE387}" type="parTrans" cxnId="{BA3DFDCD-56FB-49BE-8102-8C40D16A57EB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42C9154F-8D4A-43E8-8379-B76F082877FC}" type="sibTrans" cxnId="{BA3DFDCD-56FB-49BE-8102-8C40D16A57EB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D964EB65-B83C-44A6-8765-495865FDA1FD}">
      <dgm:prSet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電子通信科</a:t>
          </a:r>
        </a:p>
      </dgm:t>
    </dgm:pt>
    <dgm:pt modelId="{C2B52E1F-F892-4912-8E1C-841879B102A3}" type="parTrans" cxnId="{608EF629-413D-430E-B8D1-033D43E8D787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6F4EF8F8-21D1-4551-BFC1-3355810E1BA8}" type="sibTrans" cxnId="{608EF629-413D-430E-B8D1-033D43E8D787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C1E52A62-A40D-490E-97A3-4DD1F095DA6E}">
      <dgm:prSet custT="1"/>
      <dgm:spPr/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電機空調科</a:t>
          </a:r>
        </a:p>
      </dgm:t>
    </dgm:pt>
    <dgm:pt modelId="{02647AD3-887F-46B9-9C07-D5DF56C560F7}" type="parTrans" cxnId="{ACB48C50-1C81-4A54-AA81-7043F61B0781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D1D7A7E6-BB76-4E71-8F22-7C5BEE1FDD6F}" type="sibTrans" cxnId="{ACB48C50-1C81-4A54-AA81-7043F61B0781}">
      <dgm:prSet/>
      <dgm:spPr/>
      <dgm:t>
        <a:bodyPr/>
        <a:lstStyle/>
        <a:p>
          <a:endParaRPr lang="zh-TW" altLang="en-US" sz="2800">
            <a:solidFill>
              <a:schemeClr val="tx1"/>
            </a:solidFill>
          </a:endParaRPr>
        </a:p>
      </dgm:t>
    </dgm:pt>
    <dgm:pt modelId="{A1395832-05AF-4E9B-95CC-5A764FE04BA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水電技術科</a:t>
          </a:r>
          <a:b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BA9A5C-653A-4EE6-A41C-2BD5FAF99806}" type="parTrans" cxnId="{E52A2E13-E257-4C76-99E1-43EC6AD4CBEC}">
      <dgm:prSet/>
      <dgm:spPr/>
      <dgm:t>
        <a:bodyPr/>
        <a:lstStyle/>
        <a:p>
          <a:endParaRPr lang="zh-TW" altLang="en-US"/>
        </a:p>
      </dgm:t>
    </dgm:pt>
    <dgm:pt modelId="{F6A9CD13-8C3D-44C0-A320-6A7048A21FE0}" type="sibTrans" cxnId="{E52A2E13-E257-4C76-99E1-43EC6AD4CBEC}">
      <dgm:prSet/>
      <dgm:spPr/>
      <dgm:t>
        <a:bodyPr/>
        <a:lstStyle/>
        <a:p>
          <a:endParaRPr lang="zh-TW" altLang="en-US"/>
        </a:p>
      </dgm:t>
    </dgm:pt>
    <dgm:pt modelId="{3C2294C3-1508-44D6-BB71-B48EFC414B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電機修護科</a:t>
          </a:r>
          <a:b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20D047-D888-46F9-9BF8-E652CC50C6CC}" type="parTrans" cxnId="{4988D027-25A7-40F3-9CF3-CC5E4FD45BDF}">
      <dgm:prSet/>
      <dgm:spPr/>
      <dgm:t>
        <a:bodyPr/>
        <a:lstStyle/>
        <a:p>
          <a:endParaRPr lang="zh-TW" altLang="en-US"/>
        </a:p>
      </dgm:t>
    </dgm:pt>
    <dgm:pt modelId="{CD753DCA-166C-479B-8A1D-A8DE965AEAE1}" type="sibTrans" cxnId="{4988D027-25A7-40F3-9CF3-CC5E4FD45BDF}">
      <dgm:prSet/>
      <dgm:spPr/>
      <dgm:t>
        <a:bodyPr/>
        <a:lstStyle/>
        <a:p>
          <a:endParaRPr lang="zh-TW" altLang="en-US"/>
        </a:p>
      </dgm:t>
    </dgm:pt>
    <dgm:pt modelId="{73B15EFA-71CD-497C-8C3A-1E2D95094A44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視聽電子修護科</a:t>
          </a:r>
          <a:r>
            <a: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4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664530-5DC6-4BAC-A543-7CD0FAE9433A}" type="parTrans" cxnId="{AF66C67B-396A-4F6F-B0B3-62C45C623F46}">
      <dgm:prSet/>
      <dgm:spPr/>
      <dgm:t>
        <a:bodyPr/>
        <a:lstStyle/>
        <a:p>
          <a:endParaRPr lang="zh-TW" altLang="en-US"/>
        </a:p>
      </dgm:t>
    </dgm:pt>
    <dgm:pt modelId="{DE036EC6-AEC5-4AE1-ADD1-6200F13CD284}" type="sibTrans" cxnId="{AF66C67B-396A-4F6F-B0B3-62C45C623F46}">
      <dgm:prSet/>
      <dgm:spPr/>
      <dgm:t>
        <a:bodyPr/>
        <a:lstStyle/>
        <a:p>
          <a:endParaRPr lang="zh-TW" altLang="en-US"/>
        </a:p>
      </dgm:t>
    </dgm:pt>
    <dgm:pt modelId="{79712C26-C29A-4752-914B-7EAEA335B253}" type="pres">
      <dgm:prSet presAssocID="{7A408611-2A6F-4196-AC77-9FEA2AC9E8B7}" presName="diagram" presStyleCnt="0">
        <dgm:presLayoutVars>
          <dgm:dir/>
          <dgm:resizeHandles val="exact"/>
        </dgm:presLayoutVars>
      </dgm:prSet>
      <dgm:spPr/>
    </dgm:pt>
    <dgm:pt modelId="{29E8D6C8-754B-4C79-9303-E8B882CEFB0F}" type="pres">
      <dgm:prSet presAssocID="{161F6992-3674-4134-93B8-98B339225D49}" presName="node" presStyleLbl="node1" presStyleIdx="0" presStyleCnt="11">
        <dgm:presLayoutVars>
          <dgm:bulletEnabled val="1"/>
        </dgm:presLayoutVars>
      </dgm:prSet>
      <dgm:spPr/>
    </dgm:pt>
    <dgm:pt modelId="{8A2B3C64-84B8-434F-A782-FE117BC8DF16}" type="pres">
      <dgm:prSet presAssocID="{3803578A-801B-4436-888C-66A34EB99057}" presName="sibTrans" presStyleCnt="0"/>
      <dgm:spPr/>
    </dgm:pt>
    <dgm:pt modelId="{91E6C606-927B-4246-BB57-CDF9A452E871}" type="pres">
      <dgm:prSet presAssocID="{579A9BD7-3F93-4BD5-9732-461AC8D7610D}" presName="node" presStyleLbl="node1" presStyleIdx="1" presStyleCnt="11">
        <dgm:presLayoutVars>
          <dgm:bulletEnabled val="1"/>
        </dgm:presLayoutVars>
      </dgm:prSet>
      <dgm:spPr/>
    </dgm:pt>
    <dgm:pt modelId="{A6F62975-08EE-4DA6-B28B-97CD5E57A729}" type="pres">
      <dgm:prSet presAssocID="{F4651C1D-B165-44CD-A822-FF06895B35E6}" presName="sibTrans" presStyleCnt="0"/>
      <dgm:spPr/>
    </dgm:pt>
    <dgm:pt modelId="{2030F4AC-9D72-4480-9205-11E6CB3E87B1}" type="pres">
      <dgm:prSet presAssocID="{2136C1AF-E183-490A-8F9E-E690B9F73F53}" presName="node" presStyleLbl="node1" presStyleIdx="2" presStyleCnt="11">
        <dgm:presLayoutVars>
          <dgm:bulletEnabled val="1"/>
        </dgm:presLayoutVars>
      </dgm:prSet>
      <dgm:spPr/>
    </dgm:pt>
    <dgm:pt modelId="{E4A0469F-8BB0-4470-9832-8AACEC85FEBC}" type="pres">
      <dgm:prSet presAssocID="{75EB7FAD-7120-400B-8A78-D194A8130F82}" presName="sibTrans" presStyleCnt="0"/>
      <dgm:spPr/>
    </dgm:pt>
    <dgm:pt modelId="{D6C1FD45-6995-4BE1-97B4-22009F0EBDDA}" type="pres">
      <dgm:prSet presAssocID="{4BBED877-E333-4E88-AF8A-7D6E7759A498}" presName="node" presStyleLbl="node1" presStyleIdx="3" presStyleCnt="11" custLinFactNeighborX="-632" custLinFactNeighborY="1053">
        <dgm:presLayoutVars>
          <dgm:bulletEnabled val="1"/>
        </dgm:presLayoutVars>
      </dgm:prSet>
      <dgm:spPr/>
    </dgm:pt>
    <dgm:pt modelId="{1B5A0EC1-B4C8-49D0-90EB-1720AF3CAE8D}" type="pres">
      <dgm:prSet presAssocID="{6D36D83E-6D5F-4AC7-A333-A372C2599F13}" presName="sibTrans" presStyleCnt="0"/>
      <dgm:spPr/>
    </dgm:pt>
    <dgm:pt modelId="{BEC4C6F3-1145-41A3-AC98-78767082E35A}" type="pres">
      <dgm:prSet presAssocID="{23B9A1B9-46AD-4D6D-BA82-E4CDAA2CCB0E}" presName="node" presStyleLbl="node1" presStyleIdx="4" presStyleCnt="11">
        <dgm:presLayoutVars>
          <dgm:bulletEnabled val="1"/>
        </dgm:presLayoutVars>
      </dgm:prSet>
      <dgm:spPr/>
    </dgm:pt>
    <dgm:pt modelId="{AFA97EE9-74D1-4CD5-9B8B-E5B56CDF3CC4}" type="pres">
      <dgm:prSet presAssocID="{C02EAF60-8F7A-4D58-89CD-FACFF027371D}" presName="sibTrans" presStyleCnt="0"/>
      <dgm:spPr/>
    </dgm:pt>
    <dgm:pt modelId="{BBB37513-0FBB-4777-8362-7CC9149B92CA}" type="pres">
      <dgm:prSet presAssocID="{C0674889-D864-4EDE-BEE1-C65BA0C91087}" presName="node" presStyleLbl="node1" presStyleIdx="5" presStyleCnt="11">
        <dgm:presLayoutVars>
          <dgm:bulletEnabled val="1"/>
        </dgm:presLayoutVars>
      </dgm:prSet>
      <dgm:spPr/>
    </dgm:pt>
    <dgm:pt modelId="{7053BF77-3715-41F6-85B8-03EF1D2444D4}" type="pres">
      <dgm:prSet presAssocID="{42C9154F-8D4A-43E8-8379-B76F082877FC}" presName="sibTrans" presStyleCnt="0"/>
      <dgm:spPr/>
    </dgm:pt>
    <dgm:pt modelId="{2959A907-E3A1-42FD-95AE-AD89E4787592}" type="pres">
      <dgm:prSet presAssocID="{D964EB65-B83C-44A6-8765-495865FDA1FD}" presName="node" presStyleLbl="node1" presStyleIdx="6" presStyleCnt="11">
        <dgm:presLayoutVars>
          <dgm:bulletEnabled val="1"/>
        </dgm:presLayoutVars>
      </dgm:prSet>
      <dgm:spPr/>
    </dgm:pt>
    <dgm:pt modelId="{4622C2D5-6F10-4004-A69B-2A921C9337A1}" type="pres">
      <dgm:prSet presAssocID="{6F4EF8F8-21D1-4551-BFC1-3355810E1BA8}" presName="sibTrans" presStyleCnt="0"/>
      <dgm:spPr/>
    </dgm:pt>
    <dgm:pt modelId="{D5D03F2A-EA89-47E8-B89A-1A232238F64C}" type="pres">
      <dgm:prSet presAssocID="{C1E52A62-A40D-490E-97A3-4DD1F095DA6E}" presName="node" presStyleLbl="node1" presStyleIdx="7" presStyleCnt="11">
        <dgm:presLayoutVars>
          <dgm:bulletEnabled val="1"/>
        </dgm:presLayoutVars>
      </dgm:prSet>
      <dgm:spPr/>
    </dgm:pt>
    <dgm:pt modelId="{D36C43EB-28AA-422E-8B9D-4C30A9480FA2}" type="pres">
      <dgm:prSet presAssocID="{D1D7A7E6-BB76-4E71-8F22-7C5BEE1FDD6F}" presName="sibTrans" presStyleCnt="0"/>
      <dgm:spPr/>
    </dgm:pt>
    <dgm:pt modelId="{62D27DCC-48D7-4C2D-9104-FAB13393C500}" type="pres">
      <dgm:prSet presAssocID="{A1395832-05AF-4E9B-95CC-5A764FE04BA2}" presName="node" presStyleLbl="node1" presStyleIdx="8" presStyleCnt="11">
        <dgm:presLayoutVars>
          <dgm:bulletEnabled val="1"/>
        </dgm:presLayoutVars>
      </dgm:prSet>
      <dgm:spPr/>
    </dgm:pt>
    <dgm:pt modelId="{E70935CB-C179-467A-9151-4E49C161E539}" type="pres">
      <dgm:prSet presAssocID="{F6A9CD13-8C3D-44C0-A320-6A7048A21FE0}" presName="sibTrans" presStyleCnt="0"/>
      <dgm:spPr/>
    </dgm:pt>
    <dgm:pt modelId="{7EC6BA74-1F9B-41F7-8D0E-4EAA0882C860}" type="pres">
      <dgm:prSet presAssocID="{3C2294C3-1508-44D6-BB71-B48EFC414B01}" presName="node" presStyleLbl="node1" presStyleIdx="9" presStyleCnt="11">
        <dgm:presLayoutVars>
          <dgm:bulletEnabled val="1"/>
        </dgm:presLayoutVars>
      </dgm:prSet>
      <dgm:spPr/>
    </dgm:pt>
    <dgm:pt modelId="{D109B078-5ADA-407B-9064-2A52884E37BE}" type="pres">
      <dgm:prSet presAssocID="{CD753DCA-166C-479B-8A1D-A8DE965AEAE1}" presName="sibTrans" presStyleCnt="0"/>
      <dgm:spPr/>
    </dgm:pt>
    <dgm:pt modelId="{BC048891-2944-4789-9C55-0EA19633419A}" type="pres">
      <dgm:prSet presAssocID="{73B15EFA-71CD-497C-8C3A-1E2D95094A44}" presName="node" presStyleLbl="node1" presStyleIdx="10" presStyleCnt="11">
        <dgm:presLayoutVars>
          <dgm:bulletEnabled val="1"/>
        </dgm:presLayoutVars>
      </dgm:prSet>
      <dgm:spPr/>
    </dgm:pt>
  </dgm:ptLst>
  <dgm:cxnLst>
    <dgm:cxn modelId="{F545170E-71A8-4E6D-A620-9A900E35DB13}" type="presOf" srcId="{3C2294C3-1508-44D6-BB71-B48EFC414B01}" destId="{7EC6BA74-1F9B-41F7-8D0E-4EAA0882C860}" srcOrd="0" destOrd="0" presId="urn:microsoft.com/office/officeart/2005/8/layout/default"/>
    <dgm:cxn modelId="{E52A2E13-E257-4C76-99E1-43EC6AD4CBEC}" srcId="{7A408611-2A6F-4196-AC77-9FEA2AC9E8B7}" destId="{A1395832-05AF-4E9B-95CC-5A764FE04BA2}" srcOrd="8" destOrd="0" parTransId="{50BA9A5C-653A-4EE6-A41C-2BD5FAF99806}" sibTransId="{F6A9CD13-8C3D-44C0-A320-6A7048A21FE0}"/>
    <dgm:cxn modelId="{BDF2DE1B-67D7-48CA-A2F2-D4481D349C4D}" srcId="{7A408611-2A6F-4196-AC77-9FEA2AC9E8B7}" destId="{4BBED877-E333-4E88-AF8A-7D6E7759A498}" srcOrd="3" destOrd="0" parTransId="{5A64C728-762D-40F9-ACBD-43E9FEC4B8D5}" sibTransId="{6D36D83E-6D5F-4AC7-A333-A372C2599F13}"/>
    <dgm:cxn modelId="{4988D027-25A7-40F3-9CF3-CC5E4FD45BDF}" srcId="{7A408611-2A6F-4196-AC77-9FEA2AC9E8B7}" destId="{3C2294C3-1508-44D6-BB71-B48EFC414B01}" srcOrd="9" destOrd="0" parTransId="{A120D047-D888-46F9-9BF8-E652CC50C6CC}" sibTransId="{CD753DCA-166C-479B-8A1D-A8DE965AEAE1}"/>
    <dgm:cxn modelId="{608EF629-413D-430E-B8D1-033D43E8D787}" srcId="{7A408611-2A6F-4196-AC77-9FEA2AC9E8B7}" destId="{D964EB65-B83C-44A6-8765-495865FDA1FD}" srcOrd="6" destOrd="0" parTransId="{C2B52E1F-F892-4912-8E1C-841879B102A3}" sibTransId="{6F4EF8F8-21D1-4551-BFC1-3355810E1BA8}"/>
    <dgm:cxn modelId="{7E5F2B37-40C7-4BBE-8539-FC938BF7393A}" type="presOf" srcId="{579A9BD7-3F93-4BD5-9732-461AC8D7610D}" destId="{91E6C606-927B-4246-BB57-CDF9A452E871}" srcOrd="0" destOrd="0" presId="urn:microsoft.com/office/officeart/2005/8/layout/default"/>
    <dgm:cxn modelId="{9FD9DD3B-426E-4FFB-882C-CB87F0FD47EA}" srcId="{7A408611-2A6F-4196-AC77-9FEA2AC9E8B7}" destId="{23B9A1B9-46AD-4D6D-BA82-E4CDAA2CCB0E}" srcOrd="4" destOrd="0" parTransId="{8F63DBED-5A89-4C7D-A66E-4245ADB542E0}" sibTransId="{C02EAF60-8F7A-4D58-89CD-FACFF027371D}"/>
    <dgm:cxn modelId="{94875D64-60AB-4E7E-B1F9-641252C1D457}" type="presOf" srcId="{4BBED877-E333-4E88-AF8A-7D6E7759A498}" destId="{D6C1FD45-6995-4BE1-97B4-22009F0EBDDA}" srcOrd="0" destOrd="0" presId="urn:microsoft.com/office/officeart/2005/8/layout/default"/>
    <dgm:cxn modelId="{E5850966-A20A-477F-A0AF-DC4DCAD70FFE}" type="presOf" srcId="{73B15EFA-71CD-497C-8C3A-1E2D95094A44}" destId="{BC048891-2944-4789-9C55-0EA19633419A}" srcOrd="0" destOrd="0" presId="urn:microsoft.com/office/officeart/2005/8/layout/default"/>
    <dgm:cxn modelId="{458EB84B-8C08-473E-B078-9C8FCE4292D8}" type="presOf" srcId="{C0674889-D864-4EDE-BEE1-C65BA0C91087}" destId="{BBB37513-0FBB-4777-8362-7CC9149B92CA}" srcOrd="0" destOrd="0" presId="urn:microsoft.com/office/officeart/2005/8/layout/default"/>
    <dgm:cxn modelId="{8331404E-32F5-442C-ADBD-0899B0612DEC}" type="presOf" srcId="{7A408611-2A6F-4196-AC77-9FEA2AC9E8B7}" destId="{79712C26-C29A-4752-914B-7EAEA335B253}" srcOrd="0" destOrd="0" presId="urn:microsoft.com/office/officeart/2005/8/layout/default"/>
    <dgm:cxn modelId="{F0C4934E-F9E2-4DE4-BD96-422C02FDBA8C}" type="presOf" srcId="{161F6992-3674-4134-93B8-98B339225D49}" destId="{29E8D6C8-754B-4C79-9303-E8B882CEFB0F}" srcOrd="0" destOrd="0" presId="urn:microsoft.com/office/officeart/2005/8/layout/default"/>
    <dgm:cxn modelId="{79498B50-1C3B-4CFF-ADA5-A53E6DF1A403}" srcId="{7A408611-2A6F-4196-AC77-9FEA2AC9E8B7}" destId="{579A9BD7-3F93-4BD5-9732-461AC8D7610D}" srcOrd="1" destOrd="0" parTransId="{F75BC45C-4E1E-4888-8793-290DFD1885C4}" sibTransId="{F4651C1D-B165-44CD-A822-FF06895B35E6}"/>
    <dgm:cxn modelId="{ACB48C50-1C81-4A54-AA81-7043F61B0781}" srcId="{7A408611-2A6F-4196-AC77-9FEA2AC9E8B7}" destId="{C1E52A62-A40D-490E-97A3-4DD1F095DA6E}" srcOrd="7" destOrd="0" parTransId="{02647AD3-887F-46B9-9C07-D5DF56C560F7}" sibTransId="{D1D7A7E6-BB76-4E71-8F22-7C5BEE1FDD6F}"/>
    <dgm:cxn modelId="{7B78B073-A0ED-4403-9F72-05CFE8CC7328}" type="presOf" srcId="{2136C1AF-E183-490A-8F9E-E690B9F73F53}" destId="{2030F4AC-9D72-4480-9205-11E6CB3E87B1}" srcOrd="0" destOrd="0" presId="urn:microsoft.com/office/officeart/2005/8/layout/default"/>
    <dgm:cxn modelId="{AF66C67B-396A-4F6F-B0B3-62C45C623F46}" srcId="{7A408611-2A6F-4196-AC77-9FEA2AC9E8B7}" destId="{73B15EFA-71CD-497C-8C3A-1E2D95094A44}" srcOrd="10" destOrd="0" parTransId="{54664530-5DC6-4BAC-A543-7CD0FAE9433A}" sibTransId="{DE036EC6-AEC5-4AE1-ADD1-6200F13CD284}"/>
    <dgm:cxn modelId="{0D6A4484-B7DD-4930-8C1F-951FDB39492A}" type="presOf" srcId="{D964EB65-B83C-44A6-8765-495865FDA1FD}" destId="{2959A907-E3A1-42FD-95AE-AD89E4787592}" srcOrd="0" destOrd="0" presId="urn:microsoft.com/office/officeart/2005/8/layout/default"/>
    <dgm:cxn modelId="{DF66249B-9E7E-4CFA-801A-7A781BDAB15E}" type="presOf" srcId="{C1E52A62-A40D-490E-97A3-4DD1F095DA6E}" destId="{D5D03F2A-EA89-47E8-B89A-1A232238F64C}" srcOrd="0" destOrd="0" presId="urn:microsoft.com/office/officeart/2005/8/layout/default"/>
    <dgm:cxn modelId="{DC7380A1-56EC-44E4-A72A-E56CCEC29DE4}" srcId="{7A408611-2A6F-4196-AC77-9FEA2AC9E8B7}" destId="{2136C1AF-E183-490A-8F9E-E690B9F73F53}" srcOrd="2" destOrd="0" parTransId="{9515054B-EB01-4247-8E93-346C4490ECD7}" sibTransId="{75EB7FAD-7120-400B-8A78-D194A8130F82}"/>
    <dgm:cxn modelId="{F33A7BAA-6250-444D-A773-5A8210E50EE0}" type="presOf" srcId="{A1395832-05AF-4E9B-95CC-5A764FE04BA2}" destId="{62D27DCC-48D7-4C2D-9104-FAB13393C500}" srcOrd="0" destOrd="0" presId="urn:microsoft.com/office/officeart/2005/8/layout/default"/>
    <dgm:cxn modelId="{079C1CAD-9182-4C89-B465-FBC9FBD663F6}" srcId="{7A408611-2A6F-4196-AC77-9FEA2AC9E8B7}" destId="{161F6992-3674-4134-93B8-98B339225D49}" srcOrd="0" destOrd="0" parTransId="{DE2A47EA-10FE-47B8-A22F-87EC55DD83E9}" sibTransId="{3803578A-801B-4436-888C-66A34EB99057}"/>
    <dgm:cxn modelId="{096C71C1-BDCD-47E9-B3BE-1CFAF1B6060D}" type="presOf" srcId="{23B9A1B9-46AD-4D6D-BA82-E4CDAA2CCB0E}" destId="{BEC4C6F3-1145-41A3-AC98-78767082E35A}" srcOrd="0" destOrd="0" presId="urn:microsoft.com/office/officeart/2005/8/layout/default"/>
    <dgm:cxn modelId="{BA3DFDCD-56FB-49BE-8102-8C40D16A57EB}" srcId="{7A408611-2A6F-4196-AC77-9FEA2AC9E8B7}" destId="{C0674889-D864-4EDE-BEE1-C65BA0C91087}" srcOrd="5" destOrd="0" parTransId="{F4528113-6D31-4180-B5DF-3ED40CECE387}" sibTransId="{42C9154F-8D4A-43E8-8379-B76F082877FC}"/>
    <dgm:cxn modelId="{B2213F2D-925A-48D3-BD96-2F96E36C1390}" type="presParOf" srcId="{79712C26-C29A-4752-914B-7EAEA335B253}" destId="{29E8D6C8-754B-4C79-9303-E8B882CEFB0F}" srcOrd="0" destOrd="0" presId="urn:microsoft.com/office/officeart/2005/8/layout/default"/>
    <dgm:cxn modelId="{37ECE48F-E738-407B-8B9F-E87B98FA38C6}" type="presParOf" srcId="{79712C26-C29A-4752-914B-7EAEA335B253}" destId="{8A2B3C64-84B8-434F-A782-FE117BC8DF16}" srcOrd="1" destOrd="0" presId="urn:microsoft.com/office/officeart/2005/8/layout/default"/>
    <dgm:cxn modelId="{CC6EA325-8C79-47EF-AE9F-E2074CDF7545}" type="presParOf" srcId="{79712C26-C29A-4752-914B-7EAEA335B253}" destId="{91E6C606-927B-4246-BB57-CDF9A452E871}" srcOrd="2" destOrd="0" presId="urn:microsoft.com/office/officeart/2005/8/layout/default"/>
    <dgm:cxn modelId="{CA483FE3-8DB6-4795-8A12-B4D43D66425A}" type="presParOf" srcId="{79712C26-C29A-4752-914B-7EAEA335B253}" destId="{A6F62975-08EE-4DA6-B28B-97CD5E57A729}" srcOrd="3" destOrd="0" presId="urn:microsoft.com/office/officeart/2005/8/layout/default"/>
    <dgm:cxn modelId="{414ADCC1-2A35-44EE-AFA0-A9E3A21C3459}" type="presParOf" srcId="{79712C26-C29A-4752-914B-7EAEA335B253}" destId="{2030F4AC-9D72-4480-9205-11E6CB3E87B1}" srcOrd="4" destOrd="0" presId="urn:microsoft.com/office/officeart/2005/8/layout/default"/>
    <dgm:cxn modelId="{2DA953B8-A11E-4E11-83F9-212A357A9004}" type="presParOf" srcId="{79712C26-C29A-4752-914B-7EAEA335B253}" destId="{E4A0469F-8BB0-4470-9832-8AACEC85FEBC}" srcOrd="5" destOrd="0" presId="urn:microsoft.com/office/officeart/2005/8/layout/default"/>
    <dgm:cxn modelId="{DC647050-BBB4-4315-9A82-B6591663301A}" type="presParOf" srcId="{79712C26-C29A-4752-914B-7EAEA335B253}" destId="{D6C1FD45-6995-4BE1-97B4-22009F0EBDDA}" srcOrd="6" destOrd="0" presId="urn:microsoft.com/office/officeart/2005/8/layout/default"/>
    <dgm:cxn modelId="{F75D1C15-B7F8-4B77-8891-B98FF5D3F3A8}" type="presParOf" srcId="{79712C26-C29A-4752-914B-7EAEA335B253}" destId="{1B5A0EC1-B4C8-49D0-90EB-1720AF3CAE8D}" srcOrd="7" destOrd="0" presId="urn:microsoft.com/office/officeart/2005/8/layout/default"/>
    <dgm:cxn modelId="{7E9FB2F3-765B-4EAB-99B0-CF3CC4EBAF45}" type="presParOf" srcId="{79712C26-C29A-4752-914B-7EAEA335B253}" destId="{BEC4C6F3-1145-41A3-AC98-78767082E35A}" srcOrd="8" destOrd="0" presId="urn:microsoft.com/office/officeart/2005/8/layout/default"/>
    <dgm:cxn modelId="{65D1EDB7-5AC0-483D-B6F3-A32567EA0D67}" type="presParOf" srcId="{79712C26-C29A-4752-914B-7EAEA335B253}" destId="{AFA97EE9-74D1-4CD5-9B8B-E5B56CDF3CC4}" srcOrd="9" destOrd="0" presId="urn:microsoft.com/office/officeart/2005/8/layout/default"/>
    <dgm:cxn modelId="{608CD2FE-CB1C-4606-9709-5A8AE0155BA5}" type="presParOf" srcId="{79712C26-C29A-4752-914B-7EAEA335B253}" destId="{BBB37513-0FBB-4777-8362-7CC9149B92CA}" srcOrd="10" destOrd="0" presId="urn:microsoft.com/office/officeart/2005/8/layout/default"/>
    <dgm:cxn modelId="{5C2E24BA-EDD3-4784-839E-7B7C54BBE909}" type="presParOf" srcId="{79712C26-C29A-4752-914B-7EAEA335B253}" destId="{7053BF77-3715-41F6-85B8-03EF1D2444D4}" srcOrd="11" destOrd="0" presId="urn:microsoft.com/office/officeart/2005/8/layout/default"/>
    <dgm:cxn modelId="{527BF53C-3D70-47DB-809F-84C49263364A}" type="presParOf" srcId="{79712C26-C29A-4752-914B-7EAEA335B253}" destId="{2959A907-E3A1-42FD-95AE-AD89E4787592}" srcOrd="12" destOrd="0" presId="urn:microsoft.com/office/officeart/2005/8/layout/default"/>
    <dgm:cxn modelId="{22F93C8D-E070-4A8D-8FDD-17E11A02C852}" type="presParOf" srcId="{79712C26-C29A-4752-914B-7EAEA335B253}" destId="{4622C2D5-6F10-4004-A69B-2A921C9337A1}" srcOrd="13" destOrd="0" presId="urn:microsoft.com/office/officeart/2005/8/layout/default"/>
    <dgm:cxn modelId="{C7A1561E-2B2E-4AC4-9BEB-3E4AB040E096}" type="presParOf" srcId="{79712C26-C29A-4752-914B-7EAEA335B253}" destId="{D5D03F2A-EA89-47E8-B89A-1A232238F64C}" srcOrd="14" destOrd="0" presId="urn:microsoft.com/office/officeart/2005/8/layout/default"/>
    <dgm:cxn modelId="{C5172C16-DE15-469C-AF1B-D720A22FF64D}" type="presParOf" srcId="{79712C26-C29A-4752-914B-7EAEA335B253}" destId="{D36C43EB-28AA-422E-8B9D-4C30A9480FA2}" srcOrd="15" destOrd="0" presId="urn:microsoft.com/office/officeart/2005/8/layout/default"/>
    <dgm:cxn modelId="{B80EAF59-DCCE-450C-A823-BBCDDA9643AB}" type="presParOf" srcId="{79712C26-C29A-4752-914B-7EAEA335B253}" destId="{62D27DCC-48D7-4C2D-9104-FAB13393C500}" srcOrd="16" destOrd="0" presId="urn:microsoft.com/office/officeart/2005/8/layout/default"/>
    <dgm:cxn modelId="{83CB8AE6-D77B-4158-9823-3DB08838A015}" type="presParOf" srcId="{79712C26-C29A-4752-914B-7EAEA335B253}" destId="{E70935CB-C179-467A-9151-4E49C161E539}" srcOrd="17" destOrd="0" presId="urn:microsoft.com/office/officeart/2005/8/layout/default"/>
    <dgm:cxn modelId="{08550D28-3571-4ED5-8839-E58DEAA79A1F}" type="presParOf" srcId="{79712C26-C29A-4752-914B-7EAEA335B253}" destId="{7EC6BA74-1F9B-41F7-8D0E-4EAA0882C860}" srcOrd="18" destOrd="0" presId="urn:microsoft.com/office/officeart/2005/8/layout/default"/>
    <dgm:cxn modelId="{2A382F75-678B-4954-A695-66CD3BAB6D43}" type="presParOf" srcId="{79712C26-C29A-4752-914B-7EAEA335B253}" destId="{D109B078-5ADA-407B-9064-2A52884E37BE}" srcOrd="19" destOrd="0" presId="urn:microsoft.com/office/officeart/2005/8/layout/default"/>
    <dgm:cxn modelId="{18A33D81-9BCF-423A-8B4E-8E07A37A6FBF}" type="presParOf" srcId="{79712C26-C29A-4752-914B-7EAEA335B253}" destId="{BC048891-2944-4789-9C55-0EA19633419A}" srcOrd="2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70DDA-28FD-4F57-A8F7-8F51206117DB}">
      <dsp:nvSpPr>
        <dsp:cNvPr id="0" name=""/>
        <dsp:cNvSpPr/>
      </dsp:nvSpPr>
      <dsp:spPr>
        <a:xfrm>
          <a:off x="1266558" y="2449803"/>
          <a:ext cx="2372947" cy="1582755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DC266-FF33-4417-9EDC-C848BAC1CDC7}">
      <dsp:nvSpPr>
        <dsp:cNvPr id="0" name=""/>
        <dsp:cNvSpPr/>
      </dsp:nvSpPr>
      <dsp:spPr>
        <a:xfrm>
          <a:off x="986" y="1817017"/>
          <a:ext cx="1581964" cy="15819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機械群</a:t>
          </a:r>
        </a:p>
      </dsp:txBody>
      <dsp:txXfrm>
        <a:off x="232659" y="2048690"/>
        <a:ext cx="1118618" cy="1118618"/>
      </dsp:txXfrm>
    </dsp:sp>
    <dsp:sp modelId="{72975135-5E96-4674-8327-41B1F11AC4A3}">
      <dsp:nvSpPr>
        <dsp:cNvPr id="0" name=""/>
        <dsp:cNvSpPr/>
      </dsp:nvSpPr>
      <dsp:spPr>
        <a:xfrm>
          <a:off x="5221470" y="2449803"/>
          <a:ext cx="2372947" cy="1582755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20040" rIns="320040" bIns="32004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142" y="2449803"/>
        <a:ext cx="1993275" cy="1582755"/>
      </dsp:txXfrm>
    </dsp:sp>
    <dsp:sp modelId="{C4B00F01-C157-446A-BFDF-F11ABB035B0C}">
      <dsp:nvSpPr>
        <dsp:cNvPr id="0" name=""/>
        <dsp:cNvSpPr/>
      </dsp:nvSpPr>
      <dsp:spPr>
        <a:xfrm>
          <a:off x="3955898" y="1817017"/>
          <a:ext cx="1581964" cy="15819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動力機械群</a:t>
          </a:r>
        </a:p>
      </dsp:txBody>
      <dsp:txXfrm>
        <a:off x="4187571" y="2048690"/>
        <a:ext cx="1118618" cy="1118618"/>
      </dsp:txXfrm>
    </dsp:sp>
    <dsp:sp modelId="{17C4354D-1718-4955-8D50-8A4C7654DE0D}">
      <dsp:nvSpPr>
        <dsp:cNvPr id="0" name=""/>
        <dsp:cNvSpPr/>
      </dsp:nvSpPr>
      <dsp:spPr>
        <a:xfrm>
          <a:off x="9176382" y="2449803"/>
          <a:ext cx="2372947" cy="1582755"/>
        </a:xfrm>
        <a:prstGeom prst="rect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E92D8D-65B7-479F-A44F-1BF1907CDD96}">
      <dsp:nvSpPr>
        <dsp:cNvPr id="0" name=""/>
        <dsp:cNvSpPr/>
      </dsp:nvSpPr>
      <dsp:spPr>
        <a:xfrm>
          <a:off x="7910810" y="1817017"/>
          <a:ext cx="1581964" cy="15819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電機與電子群</a:t>
          </a:r>
        </a:p>
      </dsp:txBody>
      <dsp:txXfrm>
        <a:off x="8142483" y="2048690"/>
        <a:ext cx="1118618" cy="11186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9EA2D-0E3B-4ED0-9C7F-F03E8654F62C}">
      <dsp:nvSpPr>
        <dsp:cNvPr id="0" name=""/>
        <dsp:cNvSpPr/>
      </dsp:nvSpPr>
      <dsp:spPr>
        <a:xfrm>
          <a:off x="0" y="2977"/>
          <a:ext cx="66861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08F00-EEC3-4F09-A730-2DB0322B97E5}">
      <dsp:nvSpPr>
        <dsp:cNvPr id="0" name=""/>
        <dsp:cNvSpPr/>
      </dsp:nvSpPr>
      <dsp:spPr>
        <a:xfrm>
          <a:off x="0" y="2977"/>
          <a:ext cx="1337225" cy="609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eaVert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技術型高中相關證照</a:t>
          </a:r>
        </a:p>
      </dsp:txBody>
      <dsp:txXfrm>
        <a:off x="0" y="2977"/>
        <a:ext cx="1337225" cy="6092622"/>
      </dsp:txXfrm>
    </dsp:sp>
    <dsp:sp modelId="{A0EF6AF3-4BFD-456D-A75E-8CE10B5932FD}">
      <dsp:nvSpPr>
        <dsp:cNvPr id="0" name=""/>
        <dsp:cNvSpPr/>
      </dsp:nvSpPr>
      <dsp:spPr>
        <a:xfrm>
          <a:off x="1437517" y="25178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硬體裝修</a:t>
          </a:r>
        </a:p>
      </dsp:txBody>
      <dsp:txXfrm>
        <a:off x="1437517" y="25178"/>
        <a:ext cx="5248608" cy="444005"/>
      </dsp:txXfrm>
    </dsp:sp>
    <dsp:sp modelId="{1AA2C9EF-D650-482E-87D4-1184BACD6D78}">
      <dsp:nvSpPr>
        <dsp:cNvPr id="0" name=""/>
        <dsp:cNvSpPr/>
      </dsp:nvSpPr>
      <dsp:spPr>
        <a:xfrm>
          <a:off x="1337225" y="469183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2204F-3889-40FA-BA06-B60451EE83D7}">
      <dsp:nvSpPr>
        <dsp:cNvPr id="0" name=""/>
        <dsp:cNvSpPr/>
      </dsp:nvSpPr>
      <dsp:spPr>
        <a:xfrm>
          <a:off x="1437517" y="491384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網路架設</a:t>
          </a:r>
        </a:p>
      </dsp:txBody>
      <dsp:txXfrm>
        <a:off x="1437517" y="491384"/>
        <a:ext cx="5248608" cy="444005"/>
      </dsp:txXfrm>
    </dsp:sp>
    <dsp:sp modelId="{49BC8C5E-2123-4929-89C6-070CA7AD1857}">
      <dsp:nvSpPr>
        <dsp:cNvPr id="0" name=""/>
        <dsp:cNvSpPr/>
      </dsp:nvSpPr>
      <dsp:spPr>
        <a:xfrm>
          <a:off x="1337225" y="935390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EE8CA-A381-436F-ADFC-109D71A23665}">
      <dsp:nvSpPr>
        <dsp:cNvPr id="0" name=""/>
        <dsp:cNvSpPr/>
      </dsp:nvSpPr>
      <dsp:spPr>
        <a:xfrm>
          <a:off x="1437517" y="957590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</a:t>
          </a:r>
          <a:r>
            <a:rPr lang="zh-TW" altLang="en-US" sz="2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室內配線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37517" y="957590"/>
        <a:ext cx="5248608" cy="444005"/>
      </dsp:txXfrm>
    </dsp:sp>
    <dsp:sp modelId="{56CF9260-8031-44F2-B6D5-72489EDC03E5}">
      <dsp:nvSpPr>
        <dsp:cNvPr id="0" name=""/>
        <dsp:cNvSpPr/>
      </dsp:nvSpPr>
      <dsp:spPr>
        <a:xfrm>
          <a:off x="1337225" y="1401596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9C646F-1E42-4176-ABC7-54A07E7FE9E6}">
      <dsp:nvSpPr>
        <dsp:cNvPr id="0" name=""/>
        <dsp:cNvSpPr/>
      </dsp:nvSpPr>
      <dsp:spPr>
        <a:xfrm>
          <a:off x="1437517" y="1423796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汽車修護</a:t>
          </a:r>
        </a:p>
      </dsp:txBody>
      <dsp:txXfrm>
        <a:off x="1437517" y="1423796"/>
        <a:ext cx="5248608" cy="444005"/>
      </dsp:txXfrm>
    </dsp:sp>
    <dsp:sp modelId="{A11C0AF2-6DD6-441D-887D-37281D8BC883}">
      <dsp:nvSpPr>
        <dsp:cNvPr id="0" name=""/>
        <dsp:cNvSpPr/>
      </dsp:nvSpPr>
      <dsp:spPr>
        <a:xfrm>
          <a:off x="1337225" y="1867802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45412-5451-4964-9B29-C3ABD3C30613}">
      <dsp:nvSpPr>
        <dsp:cNvPr id="0" name=""/>
        <dsp:cNvSpPr/>
      </dsp:nvSpPr>
      <dsp:spPr>
        <a:xfrm>
          <a:off x="1437517" y="1890002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機車修</a:t>
          </a:r>
        </a:p>
      </dsp:txBody>
      <dsp:txXfrm>
        <a:off x="1437517" y="1890002"/>
        <a:ext cx="5248608" cy="444005"/>
      </dsp:txXfrm>
    </dsp:sp>
    <dsp:sp modelId="{D873FA1C-44EE-4AEC-A505-EC6F07135759}">
      <dsp:nvSpPr>
        <dsp:cNvPr id="0" name=""/>
        <dsp:cNvSpPr/>
      </dsp:nvSpPr>
      <dsp:spPr>
        <a:xfrm>
          <a:off x="1337225" y="2334008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B61A8-9200-4205-A093-B24952C3CD25}">
      <dsp:nvSpPr>
        <dsp:cNvPr id="0" name=""/>
        <dsp:cNvSpPr/>
      </dsp:nvSpPr>
      <dsp:spPr>
        <a:xfrm>
          <a:off x="1437517" y="2356208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</a:t>
          </a:r>
          <a:r>
            <a:rPr lang="zh-TW" altLang="en-US" sz="2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工業配線</a:t>
          </a:r>
        </a:p>
      </dsp:txBody>
      <dsp:txXfrm>
        <a:off x="1437517" y="2356208"/>
        <a:ext cx="5248608" cy="444005"/>
      </dsp:txXfrm>
    </dsp:sp>
    <dsp:sp modelId="{D71DAAA0-CA4A-48FF-B173-6416F367D370}">
      <dsp:nvSpPr>
        <dsp:cNvPr id="0" name=""/>
        <dsp:cNvSpPr/>
      </dsp:nvSpPr>
      <dsp:spPr>
        <a:xfrm>
          <a:off x="1337225" y="2800214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5EEFF-F9DF-41C9-A91B-2C11DF11EA33}">
      <dsp:nvSpPr>
        <dsp:cNvPr id="0" name=""/>
        <dsp:cNvSpPr/>
      </dsp:nvSpPr>
      <dsp:spPr>
        <a:xfrm>
          <a:off x="1437517" y="2822414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</a:t>
          </a:r>
          <a:r>
            <a:rPr lang="zh-TW" altLang="en-US" sz="2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工業電子</a:t>
          </a:r>
        </a:p>
      </dsp:txBody>
      <dsp:txXfrm>
        <a:off x="1437517" y="2822414"/>
        <a:ext cx="5248608" cy="444005"/>
      </dsp:txXfrm>
    </dsp:sp>
    <dsp:sp modelId="{BD44ADB2-5A51-4249-978B-3FECF3DDCE7D}">
      <dsp:nvSpPr>
        <dsp:cNvPr id="0" name=""/>
        <dsp:cNvSpPr/>
      </dsp:nvSpPr>
      <dsp:spPr>
        <a:xfrm>
          <a:off x="1337225" y="3266420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18F58C-2063-4123-A456-38B79EF14A23}">
      <dsp:nvSpPr>
        <dsp:cNvPr id="0" name=""/>
        <dsp:cNvSpPr/>
      </dsp:nvSpPr>
      <dsp:spPr>
        <a:xfrm>
          <a:off x="1437517" y="3288620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</a:t>
          </a:r>
          <a:r>
            <a:rPr lang="zh-TW" altLang="en-US" sz="2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丙級自來水管配管</a:t>
          </a:r>
        </a:p>
      </dsp:txBody>
      <dsp:txXfrm>
        <a:off x="1437517" y="3288620"/>
        <a:ext cx="5248608" cy="444005"/>
      </dsp:txXfrm>
    </dsp:sp>
    <dsp:sp modelId="{6AA74367-A4DB-4B36-91AB-3C66831D9FED}">
      <dsp:nvSpPr>
        <dsp:cNvPr id="0" name=""/>
        <dsp:cNvSpPr/>
      </dsp:nvSpPr>
      <dsp:spPr>
        <a:xfrm>
          <a:off x="1337225" y="3732626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BC5CD-0D3D-48A5-BAA6-0286F5EAB9CE}">
      <dsp:nvSpPr>
        <dsp:cNvPr id="0" name=""/>
        <dsp:cNvSpPr/>
      </dsp:nvSpPr>
      <dsp:spPr>
        <a:xfrm>
          <a:off x="1437517" y="3754826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數位電子</a:t>
          </a:r>
        </a:p>
      </dsp:txBody>
      <dsp:txXfrm>
        <a:off x="1437517" y="3754826"/>
        <a:ext cx="5248608" cy="444005"/>
      </dsp:txXfrm>
    </dsp:sp>
    <dsp:sp modelId="{4BCCAE23-5DB0-4797-8C1A-95AA4D26887D}">
      <dsp:nvSpPr>
        <dsp:cNvPr id="0" name=""/>
        <dsp:cNvSpPr/>
      </dsp:nvSpPr>
      <dsp:spPr>
        <a:xfrm>
          <a:off x="1337225" y="4198832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6C612-9C83-4A2F-9A0C-BFCFE143E6BC}">
      <dsp:nvSpPr>
        <dsp:cNvPr id="0" name=""/>
        <dsp:cNvSpPr/>
      </dsp:nvSpPr>
      <dsp:spPr>
        <a:xfrm>
          <a:off x="1437517" y="4221032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機電整合</a:t>
          </a:r>
        </a:p>
      </dsp:txBody>
      <dsp:txXfrm>
        <a:off x="1437517" y="4221032"/>
        <a:ext cx="5248608" cy="444005"/>
      </dsp:txXfrm>
    </dsp:sp>
    <dsp:sp modelId="{E458D5F9-BBE7-46A6-A803-46229CBDC921}">
      <dsp:nvSpPr>
        <dsp:cNvPr id="0" name=""/>
        <dsp:cNvSpPr/>
      </dsp:nvSpPr>
      <dsp:spPr>
        <a:xfrm>
          <a:off x="1337225" y="4665038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3666C-E010-48CB-ACBF-26D2F60F0679}">
      <dsp:nvSpPr>
        <dsp:cNvPr id="0" name=""/>
        <dsp:cNvSpPr/>
      </dsp:nvSpPr>
      <dsp:spPr>
        <a:xfrm>
          <a:off x="1437517" y="4687239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</a:t>
          </a:r>
          <a:r>
            <a:rPr lang="zh-TW" altLang="en-US" sz="24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部 </a:t>
          </a:r>
          <a:r>
            <a:rPr lang="zh-TW" altLang="en-US" sz="2400" b="0" i="0" kern="1200"/>
            <a:t>機器腳踏車修護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37517" y="4687239"/>
        <a:ext cx="5248608" cy="444005"/>
      </dsp:txXfrm>
    </dsp:sp>
    <dsp:sp modelId="{322DC9E8-DB44-4BBB-AF4A-A23342B038B0}">
      <dsp:nvSpPr>
        <dsp:cNvPr id="0" name=""/>
        <dsp:cNvSpPr/>
      </dsp:nvSpPr>
      <dsp:spPr>
        <a:xfrm>
          <a:off x="1337225" y="5131244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A23A0-CF74-4B74-B77F-14179632AD75}">
      <dsp:nvSpPr>
        <dsp:cNvPr id="0" name=""/>
        <dsp:cNvSpPr/>
      </dsp:nvSpPr>
      <dsp:spPr>
        <a:xfrm>
          <a:off x="1437517" y="5153445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PVQC</a:t>
          </a:r>
          <a:r>
            <a:rPr lang="zh-TW" altLang="en-US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專業英文詞彙能力的國際認證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37517" y="5153445"/>
        <a:ext cx="5248608" cy="444005"/>
      </dsp:txXfrm>
    </dsp:sp>
    <dsp:sp modelId="{72CEFC5A-05AC-4EE5-A096-7BF3DC2F34C6}">
      <dsp:nvSpPr>
        <dsp:cNvPr id="0" name=""/>
        <dsp:cNvSpPr/>
      </dsp:nvSpPr>
      <dsp:spPr>
        <a:xfrm>
          <a:off x="1337225" y="5597450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3F342-EFBE-4B70-8088-F59F49105E0D}">
      <dsp:nvSpPr>
        <dsp:cNvPr id="0" name=""/>
        <dsp:cNvSpPr/>
      </dsp:nvSpPr>
      <dsp:spPr>
        <a:xfrm>
          <a:off x="1437517" y="5619651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TOEIC</a:t>
          </a:r>
          <a:r>
            <a:rPr lang="zh-TW" altLang="en-US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多益 國際溝通英語測驗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37517" y="5619651"/>
        <a:ext cx="5248608" cy="444005"/>
      </dsp:txXfrm>
    </dsp:sp>
    <dsp:sp modelId="{3667BE4C-3B55-4DB4-84AC-CACD89682BE7}">
      <dsp:nvSpPr>
        <dsp:cNvPr id="0" name=""/>
        <dsp:cNvSpPr/>
      </dsp:nvSpPr>
      <dsp:spPr>
        <a:xfrm>
          <a:off x="1337225" y="6063657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2DD04-A9DD-4D27-8011-E2B1E331FB09}">
      <dsp:nvSpPr>
        <dsp:cNvPr id="0" name=""/>
        <dsp:cNvSpPr/>
      </dsp:nvSpPr>
      <dsp:spPr>
        <a:xfrm>
          <a:off x="2140641" y="851"/>
          <a:ext cx="1219387" cy="12193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門市服務</a:t>
          </a:r>
        </a:p>
      </dsp:txBody>
      <dsp:txXfrm>
        <a:off x="2319216" y="179426"/>
        <a:ext cx="862237" cy="862237"/>
      </dsp:txXfrm>
    </dsp:sp>
    <dsp:sp modelId="{90B9DBA4-D498-4B6B-AB8A-62B6731E246A}">
      <dsp:nvSpPr>
        <dsp:cNvPr id="0" name=""/>
        <dsp:cNvSpPr/>
      </dsp:nvSpPr>
      <dsp:spPr>
        <a:xfrm rot="2700000">
          <a:off x="3229007" y="1045116"/>
          <a:ext cx="323341" cy="411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3243213" y="1093130"/>
        <a:ext cx="226339" cy="246925"/>
      </dsp:txXfrm>
    </dsp:sp>
    <dsp:sp modelId="{373C5CB3-347E-4B63-885E-C569F7BCBC92}">
      <dsp:nvSpPr>
        <dsp:cNvPr id="0" name=""/>
        <dsp:cNvSpPr/>
      </dsp:nvSpPr>
      <dsp:spPr>
        <a:xfrm>
          <a:off x="3434269" y="1294479"/>
          <a:ext cx="1219387" cy="1219387"/>
        </a:xfrm>
        <a:prstGeom prst="ellipse">
          <a:avLst/>
        </a:prstGeom>
        <a:solidFill>
          <a:schemeClr val="accent2">
            <a:hueOff val="966152"/>
            <a:satOff val="-7728"/>
            <a:lumOff val="-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行銷策略</a:t>
          </a:r>
        </a:p>
      </dsp:txBody>
      <dsp:txXfrm>
        <a:off x="3612844" y="1473054"/>
        <a:ext cx="862237" cy="862237"/>
      </dsp:txXfrm>
    </dsp:sp>
    <dsp:sp modelId="{C3D5AD78-1936-4E19-8547-D5EBD7762744}">
      <dsp:nvSpPr>
        <dsp:cNvPr id="0" name=""/>
        <dsp:cNvSpPr/>
      </dsp:nvSpPr>
      <dsp:spPr>
        <a:xfrm rot="8100000">
          <a:off x="3241949" y="2338744"/>
          <a:ext cx="323341" cy="411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66152"/>
            <a:satOff val="-7728"/>
            <a:lumOff val="-13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3324745" y="2386758"/>
        <a:ext cx="226339" cy="246925"/>
      </dsp:txXfrm>
    </dsp:sp>
    <dsp:sp modelId="{1F578EEE-D960-4D8C-8F19-1FC2BCBFED26}">
      <dsp:nvSpPr>
        <dsp:cNvPr id="0" name=""/>
        <dsp:cNvSpPr/>
      </dsp:nvSpPr>
      <dsp:spPr>
        <a:xfrm>
          <a:off x="2140641" y="2588107"/>
          <a:ext cx="1219387" cy="1219387"/>
        </a:xfrm>
        <a:prstGeom prst="ellipse">
          <a:avLst/>
        </a:prstGeom>
        <a:solidFill>
          <a:schemeClr val="accent2">
            <a:hueOff val="1932304"/>
            <a:satOff val="-15455"/>
            <a:lumOff val="-2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銷售技巧</a:t>
          </a:r>
        </a:p>
      </dsp:txBody>
      <dsp:txXfrm>
        <a:off x="2319216" y="2766682"/>
        <a:ext cx="862237" cy="862237"/>
      </dsp:txXfrm>
    </dsp:sp>
    <dsp:sp modelId="{C3990D28-8D52-43D7-85AF-8A7506D80189}">
      <dsp:nvSpPr>
        <dsp:cNvPr id="0" name=""/>
        <dsp:cNvSpPr/>
      </dsp:nvSpPr>
      <dsp:spPr>
        <a:xfrm rot="13500000">
          <a:off x="1948321" y="2351686"/>
          <a:ext cx="323341" cy="411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932304"/>
            <a:satOff val="-15455"/>
            <a:lumOff val="-274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2031117" y="2468290"/>
        <a:ext cx="226339" cy="246925"/>
      </dsp:txXfrm>
    </dsp:sp>
    <dsp:sp modelId="{F137EAE7-BB60-45EB-958C-174D1C3924E5}">
      <dsp:nvSpPr>
        <dsp:cNvPr id="0" name=""/>
        <dsp:cNvSpPr/>
      </dsp:nvSpPr>
      <dsp:spPr>
        <a:xfrm>
          <a:off x="847014" y="1294479"/>
          <a:ext cx="1219387" cy="1219387"/>
        </a:xfrm>
        <a:prstGeom prst="ellipse">
          <a:avLst/>
        </a:prstGeom>
        <a:solidFill>
          <a:schemeClr val="accent2">
            <a:hueOff val="2898455"/>
            <a:satOff val="-23183"/>
            <a:lumOff val="-41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財務管理</a:t>
          </a:r>
        </a:p>
      </dsp:txBody>
      <dsp:txXfrm>
        <a:off x="1025589" y="1473054"/>
        <a:ext cx="862237" cy="862237"/>
      </dsp:txXfrm>
    </dsp:sp>
    <dsp:sp modelId="{17841BEB-9AA4-4B43-8C00-1288394AB023}">
      <dsp:nvSpPr>
        <dsp:cNvPr id="0" name=""/>
        <dsp:cNvSpPr/>
      </dsp:nvSpPr>
      <dsp:spPr>
        <a:xfrm rot="18900000">
          <a:off x="1935380" y="1058058"/>
          <a:ext cx="323341" cy="411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898455"/>
            <a:satOff val="-23183"/>
            <a:lumOff val="-41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49586" y="1174662"/>
        <a:ext cx="226339" cy="2469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0262F-6BE1-4673-9917-4EA235B6DB55}">
      <dsp:nvSpPr>
        <dsp:cNvPr id="0" name=""/>
        <dsp:cNvSpPr/>
      </dsp:nvSpPr>
      <dsp:spPr>
        <a:xfrm>
          <a:off x="759" y="1370413"/>
          <a:ext cx="1480215" cy="148021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461" tIns="30480" rIns="8146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程式設計</a:t>
          </a:r>
        </a:p>
      </dsp:txBody>
      <dsp:txXfrm>
        <a:off x="217531" y="1587185"/>
        <a:ext cx="1046671" cy="1046671"/>
      </dsp:txXfrm>
    </dsp:sp>
    <dsp:sp modelId="{36050124-E00F-4A19-B69F-12644A763CCE}">
      <dsp:nvSpPr>
        <dsp:cNvPr id="0" name=""/>
        <dsp:cNvSpPr/>
      </dsp:nvSpPr>
      <dsp:spPr>
        <a:xfrm>
          <a:off x="1184931" y="1370413"/>
          <a:ext cx="1480215" cy="148021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461" tIns="30480" rIns="8146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資料處理</a:t>
          </a:r>
        </a:p>
      </dsp:txBody>
      <dsp:txXfrm>
        <a:off x="1401703" y="1587185"/>
        <a:ext cx="1046671" cy="1046671"/>
      </dsp:txXfrm>
    </dsp:sp>
    <dsp:sp modelId="{BA46937F-FD25-4D4A-BA81-170AB90194F2}">
      <dsp:nvSpPr>
        <dsp:cNvPr id="0" name=""/>
        <dsp:cNvSpPr/>
      </dsp:nvSpPr>
      <dsp:spPr>
        <a:xfrm>
          <a:off x="2369104" y="1370413"/>
          <a:ext cx="1480215" cy="148021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461" tIns="30480" rIns="8146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人力資源</a:t>
          </a:r>
        </a:p>
      </dsp:txBody>
      <dsp:txXfrm>
        <a:off x="2585876" y="1587185"/>
        <a:ext cx="1046671" cy="1046671"/>
      </dsp:txXfrm>
    </dsp:sp>
    <dsp:sp modelId="{9451DF87-A283-475E-81AB-3ED5025CFA1D}">
      <dsp:nvSpPr>
        <dsp:cNvPr id="0" name=""/>
        <dsp:cNvSpPr/>
      </dsp:nvSpPr>
      <dsp:spPr>
        <a:xfrm>
          <a:off x="3553277" y="1370413"/>
          <a:ext cx="1480215" cy="148021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461" tIns="30480" rIns="8146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物流管理</a:t>
          </a:r>
        </a:p>
      </dsp:txBody>
      <dsp:txXfrm>
        <a:off x="3770049" y="1587185"/>
        <a:ext cx="1046671" cy="1046671"/>
      </dsp:txXfrm>
    </dsp:sp>
    <dsp:sp modelId="{46AF472E-1B01-42C5-AE97-A8274C59DA33}">
      <dsp:nvSpPr>
        <dsp:cNvPr id="0" name=""/>
        <dsp:cNvSpPr/>
      </dsp:nvSpPr>
      <dsp:spPr>
        <a:xfrm>
          <a:off x="4737450" y="1370413"/>
          <a:ext cx="1480215" cy="148021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461" tIns="30480" rIns="8146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營運策略</a:t>
          </a:r>
        </a:p>
      </dsp:txBody>
      <dsp:txXfrm>
        <a:off x="4954222" y="1587185"/>
        <a:ext cx="1046671" cy="104667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B005F-811E-410B-AD8E-91340343C678}">
      <dsp:nvSpPr>
        <dsp:cNvPr id="0" name=""/>
        <dsp:cNvSpPr/>
      </dsp:nvSpPr>
      <dsp:spPr>
        <a:xfrm rot="1425473">
          <a:off x="3457226" y="3469387"/>
          <a:ext cx="2825082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2825082" y="2377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B8A94-5074-4C87-B3B0-C85EBF39A346}">
      <dsp:nvSpPr>
        <dsp:cNvPr id="0" name=""/>
        <dsp:cNvSpPr/>
      </dsp:nvSpPr>
      <dsp:spPr>
        <a:xfrm>
          <a:off x="3576931" y="2522878"/>
          <a:ext cx="2427095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2427095" y="2377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EDCB6-13EB-4070-BBC7-FC6DE4F693C5}">
      <dsp:nvSpPr>
        <dsp:cNvPr id="0" name=""/>
        <dsp:cNvSpPr/>
      </dsp:nvSpPr>
      <dsp:spPr>
        <a:xfrm rot="20150095">
          <a:off x="3456405" y="1575106"/>
          <a:ext cx="2750778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2750778" y="2377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833D8-5414-4E55-85A9-C79285EF201F}">
      <dsp:nvSpPr>
        <dsp:cNvPr id="0" name=""/>
        <dsp:cNvSpPr/>
      </dsp:nvSpPr>
      <dsp:spPr>
        <a:xfrm>
          <a:off x="56878" y="874657"/>
          <a:ext cx="3394703" cy="326044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56D0D-13E5-494A-979A-2C03C86F0F75}">
      <dsp:nvSpPr>
        <dsp:cNvPr id="0" name=""/>
        <dsp:cNvSpPr/>
      </dsp:nvSpPr>
      <dsp:spPr>
        <a:xfrm>
          <a:off x="6022252" y="0"/>
          <a:ext cx="1469939" cy="1469939"/>
        </a:xfrm>
        <a:prstGeom prst="ellipse">
          <a:avLst/>
        </a:prstGeom>
        <a:solidFill>
          <a:schemeClr val="accent4">
            <a:hueOff val="2507818"/>
            <a:satOff val="-7828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</a:t>
          </a:r>
        </a:p>
      </dsp:txBody>
      <dsp:txXfrm>
        <a:off x="6237520" y="215268"/>
        <a:ext cx="1039403" cy="1039403"/>
      </dsp:txXfrm>
    </dsp:sp>
    <dsp:sp modelId="{4461425F-88FA-4BF5-A851-2BFA92572A12}">
      <dsp:nvSpPr>
        <dsp:cNvPr id="0" name=""/>
        <dsp:cNvSpPr/>
      </dsp:nvSpPr>
      <dsp:spPr>
        <a:xfrm>
          <a:off x="7639185" y="0"/>
          <a:ext cx="2204909" cy="1469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資料處理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文書事務</a:t>
          </a:r>
        </a:p>
      </dsp:txBody>
      <dsp:txXfrm>
        <a:off x="7639185" y="0"/>
        <a:ext cx="2204909" cy="1469939"/>
      </dsp:txXfrm>
    </dsp:sp>
    <dsp:sp modelId="{A2D6A0BD-0494-4909-A89C-1C1EFB8492B7}">
      <dsp:nvSpPr>
        <dsp:cNvPr id="0" name=""/>
        <dsp:cNvSpPr/>
      </dsp:nvSpPr>
      <dsp:spPr>
        <a:xfrm>
          <a:off x="6004026" y="1811682"/>
          <a:ext cx="1469939" cy="1469939"/>
        </a:xfrm>
        <a:prstGeom prst="ellipse">
          <a:avLst/>
        </a:prstGeom>
        <a:solidFill>
          <a:schemeClr val="accent4">
            <a:hueOff val="5015636"/>
            <a:satOff val="-15655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行銷</a:t>
          </a:r>
        </a:p>
      </dsp:txBody>
      <dsp:txXfrm>
        <a:off x="6219294" y="2026950"/>
        <a:ext cx="1039403" cy="1039403"/>
      </dsp:txXfrm>
    </dsp:sp>
    <dsp:sp modelId="{C64053A9-A885-4E45-8C91-59D686C1FCB3}">
      <dsp:nvSpPr>
        <dsp:cNvPr id="0" name=""/>
        <dsp:cNvSpPr/>
      </dsp:nvSpPr>
      <dsp:spPr>
        <a:xfrm>
          <a:off x="7620959" y="1811682"/>
          <a:ext cx="2204909" cy="1469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電子商務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多媒體事務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農產行銷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不動產事務</a:t>
          </a:r>
        </a:p>
      </dsp:txBody>
      <dsp:txXfrm>
        <a:off x="7620959" y="1811682"/>
        <a:ext cx="2204909" cy="1469939"/>
      </dsp:txXfrm>
    </dsp:sp>
    <dsp:sp modelId="{11195AC3-49E1-4A2A-8BB5-E1270B4E9690}">
      <dsp:nvSpPr>
        <dsp:cNvPr id="0" name=""/>
        <dsp:cNvSpPr/>
      </dsp:nvSpPr>
      <dsp:spPr>
        <a:xfrm>
          <a:off x="6100320" y="3623365"/>
          <a:ext cx="1469939" cy="1469939"/>
        </a:xfrm>
        <a:prstGeom prst="ellipse">
          <a:avLst/>
        </a:prstGeom>
        <a:solidFill>
          <a:schemeClr val="accent4">
            <a:hueOff val="7523453"/>
            <a:satOff val="-23483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管理</a:t>
          </a:r>
        </a:p>
      </dsp:txBody>
      <dsp:txXfrm>
        <a:off x="6315588" y="3838633"/>
        <a:ext cx="1039403" cy="1039403"/>
      </dsp:txXfrm>
    </dsp:sp>
    <dsp:sp modelId="{6DBADA6F-AEF6-45AC-A468-5BB460BFBB1D}">
      <dsp:nvSpPr>
        <dsp:cNvPr id="0" name=""/>
        <dsp:cNvSpPr/>
      </dsp:nvSpPr>
      <dsp:spPr>
        <a:xfrm>
          <a:off x="7717254" y="3623365"/>
          <a:ext cx="2204909" cy="1469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商業經營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航運管理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水產經營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流通管理</a:t>
          </a:r>
        </a:p>
      </dsp:txBody>
      <dsp:txXfrm>
        <a:off x="7717254" y="3623365"/>
        <a:ext cx="2204909" cy="146993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2816D-2873-4539-9833-CD6424FA55B4}">
      <dsp:nvSpPr>
        <dsp:cNvPr id="0" name=""/>
        <dsp:cNvSpPr/>
      </dsp:nvSpPr>
      <dsp:spPr>
        <a:xfrm rot="5400000">
          <a:off x="175836" y="3394174"/>
          <a:ext cx="527123" cy="87712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42ADD-1DDC-4F4C-8E2C-2E2F43B4FDCF}">
      <dsp:nvSpPr>
        <dsp:cNvPr id="0" name=""/>
        <dsp:cNvSpPr/>
      </dsp:nvSpPr>
      <dsp:spPr>
        <a:xfrm>
          <a:off x="87846" y="3656244"/>
          <a:ext cx="791869" cy="694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語文</a:t>
          </a:r>
        </a:p>
      </dsp:txBody>
      <dsp:txXfrm>
        <a:off x="87846" y="3656244"/>
        <a:ext cx="791869" cy="694120"/>
      </dsp:txXfrm>
    </dsp:sp>
    <dsp:sp modelId="{C95297FA-4768-411E-8E07-6F6DC6E48F81}">
      <dsp:nvSpPr>
        <dsp:cNvPr id="0" name=""/>
        <dsp:cNvSpPr/>
      </dsp:nvSpPr>
      <dsp:spPr>
        <a:xfrm>
          <a:off x="730307" y="3329599"/>
          <a:ext cx="149409" cy="14940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1EB06-7714-422A-B785-C29FCD5E0042}">
      <dsp:nvSpPr>
        <dsp:cNvPr id="0" name=""/>
        <dsp:cNvSpPr/>
      </dsp:nvSpPr>
      <dsp:spPr>
        <a:xfrm rot="5400000">
          <a:off x="1145239" y="3154294"/>
          <a:ext cx="527123" cy="87712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DB972-750F-4600-899A-10481C9061B3}">
      <dsp:nvSpPr>
        <dsp:cNvPr id="0" name=""/>
        <dsp:cNvSpPr/>
      </dsp:nvSpPr>
      <dsp:spPr>
        <a:xfrm>
          <a:off x="1057249" y="3416364"/>
          <a:ext cx="791869" cy="694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數學</a:t>
          </a:r>
        </a:p>
      </dsp:txBody>
      <dsp:txXfrm>
        <a:off x="1057249" y="3416364"/>
        <a:ext cx="791869" cy="694120"/>
      </dsp:txXfrm>
    </dsp:sp>
    <dsp:sp modelId="{45F629FE-09AF-4BCC-88F4-2B053E2BB8CB}">
      <dsp:nvSpPr>
        <dsp:cNvPr id="0" name=""/>
        <dsp:cNvSpPr/>
      </dsp:nvSpPr>
      <dsp:spPr>
        <a:xfrm>
          <a:off x="1699710" y="3089719"/>
          <a:ext cx="149409" cy="14940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7AB15-112F-4328-8023-AFEEA2C2010A}">
      <dsp:nvSpPr>
        <dsp:cNvPr id="0" name=""/>
        <dsp:cNvSpPr/>
      </dsp:nvSpPr>
      <dsp:spPr>
        <a:xfrm rot="5400000">
          <a:off x="2114643" y="2914414"/>
          <a:ext cx="527123" cy="87712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FF74C-AFAD-4039-9794-190ED9BCD9A6}">
      <dsp:nvSpPr>
        <dsp:cNvPr id="0" name=""/>
        <dsp:cNvSpPr/>
      </dsp:nvSpPr>
      <dsp:spPr>
        <a:xfrm>
          <a:off x="2026653" y="3176484"/>
          <a:ext cx="791869" cy="694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0" spc="-3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邏輯</a:t>
          </a:r>
        </a:p>
      </dsp:txBody>
      <dsp:txXfrm>
        <a:off x="2026653" y="3176484"/>
        <a:ext cx="791869" cy="694120"/>
      </dsp:txXfrm>
    </dsp:sp>
    <dsp:sp modelId="{344D6AD1-EAFC-4606-89AE-B615A3DEE794}">
      <dsp:nvSpPr>
        <dsp:cNvPr id="0" name=""/>
        <dsp:cNvSpPr/>
      </dsp:nvSpPr>
      <dsp:spPr>
        <a:xfrm>
          <a:off x="2669113" y="2849839"/>
          <a:ext cx="149409" cy="149409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F21A3-C56D-41B1-91A3-F2FD696208DA}">
      <dsp:nvSpPr>
        <dsp:cNvPr id="0" name=""/>
        <dsp:cNvSpPr/>
      </dsp:nvSpPr>
      <dsp:spPr>
        <a:xfrm rot="5400000">
          <a:off x="3084046" y="2674534"/>
          <a:ext cx="527123" cy="87712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A1574-1DC3-4A4C-A5CC-02DCF54DC996}">
      <dsp:nvSpPr>
        <dsp:cNvPr id="0" name=""/>
        <dsp:cNvSpPr/>
      </dsp:nvSpPr>
      <dsp:spPr>
        <a:xfrm>
          <a:off x="2996056" y="2936604"/>
          <a:ext cx="791869" cy="694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細心</a:t>
          </a:r>
        </a:p>
      </dsp:txBody>
      <dsp:txXfrm>
        <a:off x="2996056" y="2936604"/>
        <a:ext cx="791869" cy="694120"/>
      </dsp:txXfrm>
    </dsp:sp>
    <dsp:sp modelId="{E196DC09-327C-41EA-B390-96C704952DB4}">
      <dsp:nvSpPr>
        <dsp:cNvPr id="0" name=""/>
        <dsp:cNvSpPr/>
      </dsp:nvSpPr>
      <dsp:spPr>
        <a:xfrm>
          <a:off x="3638516" y="2609960"/>
          <a:ext cx="149409" cy="149409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A6FC6-22C5-4E51-AB53-8FA55FBF31EA}">
      <dsp:nvSpPr>
        <dsp:cNvPr id="0" name=""/>
        <dsp:cNvSpPr/>
      </dsp:nvSpPr>
      <dsp:spPr>
        <a:xfrm rot="5400000">
          <a:off x="4053449" y="2434654"/>
          <a:ext cx="527123" cy="87712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C0C63-AA00-46C7-BE09-6E21917E3466}">
      <dsp:nvSpPr>
        <dsp:cNvPr id="0" name=""/>
        <dsp:cNvSpPr/>
      </dsp:nvSpPr>
      <dsp:spPr>
        <a:xfrm>
          <a:off x="3965459" y="2696725"/>
          <a:ext cx="791869" cy="694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0" spc="-400" baseline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行銷事務</a:t>
          </a:r>
          <a:endParaRPr lang="zh-TW" altLang="en-US" sz="4400" b="1" kern="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65459" y="2696725"/>
        <a:ext cx="791869" cy="694120"/>
      </dsp:txXfrm>
    </dsp:sp>
    <dsp:sp modelId="{7130E9C2-B585-4296-9F23-F624D71B94B9}">
      <dsp:nvSpPr>
        <dsp:cNvPr id="0" name=""/>
        <dsp:cNvSpPr/>
      </dsp:nvSpPr>
      <dsp:spPr>
        <a:xfrm>
          <a:off x="4607920" y="2370080"/>
          <a:ext cx="149409" cy="149409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C5A81-6148-400D-8F53-3587D69FA389}">
      <dsp:nvSpPr>
        <dsp:cNvPr id="0" name=""/>
        <dsp:cNvSpPr/>
      </dsp:nvSpPr>
      <dsp:spPr>
        <a:xfrm rot="5400000">
          <a:off x="5022852" y="2194775"/>
          <a:ext cx="527123" cy="87712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D01CF-6581-4757-B8C8-574F52F2C5D3}">
      <dsp:nvSpPr>
        <dsp:cNvPr id="0" name=""/>
        <dsp:cNvSpPr/>
      </dsp:nvSpPr>
      <dsp:spPr>
        <a:xfrm>
          <a:off x="4934863" y="2456845"/>
          <a:ext cx="791869" cy="694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情緒穩定</a:t>
          </a:r>
        </a:p>
      </dsp:txBody>
      <dsp:txXfrm>
        <a:off x="4934863" y="2456845"/>
        <a:ext cx="791869" cy="694120"/>
      </dsp:txXfrm>
    </dsp:sp>
    <dsp:sp modelId="{E24E34FC-7D1B-460E-86E0-C62254BA5CA6}">
      <dsp:nvSpPr>
        <dsp:cNvPr id="0" name=""/>
        <dsp:cNvSpPr/>
      </dsp:nvSpPr>
      <dsp:spPr>
        <a:xfrm>
          <a:off x="5577323" y="2130200"/>
          <a:ext cx="149409" cy="14940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8A976-B6A7-4C31-8FEA-1F52872EA1D1}">
      <dsp:nvSpPr>
        <dsp:cNvPr id="0" name=""/>
        <dsp:cNvSpPr/>
      </dsp:nvSpPr>
      <dsp:spPr>
        <a:xfrm rot="5400000">
          <a:off x="5992256" y="1954895"/>
          <a:ext cx="527123" cy="87712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1D563-AB9B-4480-A6CD-C75D1E9991B6}">
      <dsp:nvSpPr>
        <dsp:cNvPr id="0" name=""/>
        <dsp:cNvSpPr/>
      </dsp:nvSpPr>
      <dsp:spPr>
        <a:xfrm>
          <a:off x="5904266" y="2216965"/>
          <a:ext cx="791869" cy="694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0" spc="-4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知覺速度</a:t>
          </a:r>
        </a:p>
      </dsp:txBody>
      <dsp:txXfrm>
        <a:off x="5904266" y="2216965"/>
        <a:ext cx="791869" cy="694120"/>
      </dsp:txXfrm>
    </dsp:sp>
    <dsp:sp modelId="{0265CEB4-C920-46F1-81A8-6785ABB0DD65}">
      <dsp:nvSpPr>
        <dsp:cNvPr id="0" name=""/>
        <dsp:cNvSpPr/>
      </dsp:nvSpPr>
      <dsp:spPr>
        <a:xfrm>
          <a:off x="6546726" y="1890320"/>
          <a:ext cx="149409" cy="14940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71A4C-B353-408F-8865-F947BD579925}">
      <dsp:nvSpPr>
        <dsp:cNvPr id="0" name=""/>
        <dsp:cNvSpPr/>
      </dsp:nvSpPr>
      <dsp:spPr>
        <a:xfrm rot="5400000">
          <a:off x="6961659" y="1715015"/>
          <a:ext cx="527123" cy="87712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C4FEE-D8BC-4B29-B897-34DD34D7301C}">
      <dsp:nvSpPr>
        <dsp:cNvPr id="0" name=""/>
        <dsp:cNvSpPr/>
      </dsp:nvSpPr>
      <dsp:spPr>
        <a:xfrm>
          <a:off x="6873669" y="1977085"/>
          <a:ext cx="791869" cy="694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0" spc="-4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人際互動</a:t>
          </a:r>
        </a:p>
      </dsp:txBody>
      <dsp:txXfrm>
        <a:off x="6873669" y="1977085"/>
        <a:ext cx="791869" cy="6941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8D6C8-754B-4C79-9303-E8B882CEFB0F}">
      <dsp:nvSpPr>
        <dsp:cNvPr id="0" name=""/>
        <dsp:cNvSpPr/>
      </dsp:nvSpPr>
      <dsp:spPr>
        <a:xfrm>
          <a:off x="391211" y="1309"/>
          <a:ext cx="1917487" cy="1150492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資料處理科</a:t>
          </a:r>
        </a:p>
      </dsp:txBody>
      <dsp:txXfrm>
        <a:off x="391211" y="1309"/>
        <a:ext cx="1917487" cy="1150492"/>
      </dsp:txXfrm>
    </dsp:sp>
    <dsp:sp modelId="{A37FB24C-7923-4AB5-8ABA-F8D6A3368F83}">
      <dsp:nvSpPr>
        <dsp:cNvPr id="0" name=""/>
        <dsp:cNvSpPr/>
      </dsp:nvSpPr>
      <dsp:spPr>
        <a:xfrm>
          <a:off x="2500447" y="1309"/>
          <a:ext cx="1917487" cy="1150492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多媒體事務科</a:t>
          </a:r>
        </a:p>
      </dsp:txBody>
      <dsp:txXfrm>
        <a:off x="2500447" y="1309"/>
        <a:ext cx="1917487" cy="1150492"/>
      </dsp:txXfrm>
    </dsp:sp>
    <dsp:sp modelId="{85F4A7BD-3246-4A66-9CB0-2E548E6B1224}">
      <dsp:nvSpPr>
        <dsp:cNvPr id="0" name=""/>
        <dsp:cNvSpPr/>
      </dsp:nvSpPr>
      <dsp:spPr>
        <a:xfrm>
          <a:off x="4609682" y="1309"/>
          <a:ext cx="1917487" cy="1150492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商業經營科</a:t>
          </a:r>
        </a:p>
      </dsp:txBody>
      <dsp:txXfrm>
        <a:off x="4609682" y="1309"/>
        <a:ext cx="1917487" cy="1150492"/>
      </dsp:txXfrm>
    </dsp:sp>
    <dsp:sp modelId="{A51CE11D-B55C-41F9-B583-0B72B396857B}">
      <dsp:nvSpPr>
        <dsp:cNvPr id="0" name=""/>
        <dsp:cNvSpPr/>
      </dsp:nvSpPr>
      <dsp:spPr>
        <a:xfrm>
          <a:off x="6718918" y="1309"/>
          <a:ext cx="1917487" cy="1150492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國際貿易科</a:t>
          </a:r>
        </a:p>
      </dsp:txBody>
      <dsp:txXfrm>
        <a:off x="6718918" y="1309"/>
        <a:ext cx="1917487" cy="1150492"/>
      </dsp:txXfrm>
    </dsp:sp>
    <dsp:sp modelId="{5B7F9F79-5DC7-4D15-8876-20C595E3A94B}">
      <dsp:nvSpPr>
        <dsp:cNvPr id="0" name=""/>
        <dsp:cNvSpPr/>
      </dsp:nvSpPr>
      <dsp:spPr>
        <a:xfrm>
          <a:off x="391211" y="1343549"/>
          <a:ext cx="1917487" cy="1150492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會計事務科</a:t>
          </a:r>
        </a:p>
      </dsp:txBody>
      <dsp:txXfrm>
        <a:off x="391211" y="1343549"/>
        <a:ext cx="1917487" cy="1150492"/>
      </dsp:txXfrm>
    </dsp:sp>
    <dsp:sp modelId="{586CD64C-BF41-40EE-BA7F-483C693179E7}">
      <dsp:nvSpPr>
        <dsp:cNvPr id="0" name=""/>
        <dsp:cNvSpPr/>
      </dsp:nvSpPr>
      <dsp:spPr>
        <a:xfrm>
          <a:off x="2500447" y="1343549"/>
          <a:ext cx="1917487" cy="115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文書事務科</a:t>
          </a:r>
        </a:p>
      </dsp:txBody>
      <dsp:txXfrm>
        <a:off x="2500447" y="1343549"/>
        <a:ext cx="1917487" cy="1150492"/>
      </dsp:txXfrm>
    </dsp:sp>
    <dsp:sp modelId="{1D36D502-CB6C-4BB6-B8E0-24BA1DB6AF44}">
      <dsp:nvSpPr>
        <dsp:cNvPr id="0" name=""/>
        <dsp:cNvSpPr/>
      </dsp:nvSpPr>
      <dsp:spPr>
        <a:xfrm>
          <a:off x="4609682" y="1343549"/>
          <a:ext cx="1917487" cy="115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不動產事務科</a:t>
          </a:r>
        </a:p>
      </dsp:txBody>
      <dsp:txXfrm>
        <a:off x="4609682" y="1343549"/>
        <a:ext cx="1917487" cy="1150492"/>
      </dsp:txXfrm>
    </dsp:sp>
    <dsp:sp modelId="{603DC97E-09D6-4B7C-A690-D6CFDA2E7ECA}">
      <dsp:nvSpPr>
        <dsp:cNvPr id="0" name=""/>
        <dsp:cNvSpPr/>
      </dsp:nvSpPr>
      <dsp:spPr>
        <a:xfrm>
          <a:off x="6718918" y="1343549"/>
          <a:ext cx="1917487" cy="115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電子商務科</a:t>
          </a:r>
        </a:p>
      </dsp:txBody>
      <dsp:txXfrm>
        <a:off x="6718918" y="1343549"/>
        <a:ext cx="1917487" cy="1150492"/>
      </dsp:txXfrm>
    </dsp:sp>
    <dsp:sp modelId="{C3C45223-8F5B-4105-9349-420C426B5597}">
      <dsp:nvSpPr>
        <dsp:cNvPr id="0" name=""/>
        <dsp:cNvSpPr/>
      </dsp:nvSpPr>
      <dsp:spPr>
        <a:xfrm>
          <a:off x="391211" y="2685790"/>
          <a:ext cx="1917487" cy="115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流通管理科</a:t>
          </a:r>
        </a:p>
      </dsp:txBody>
      <dsp:txXfrm>
        <a:off x="391211" y="2685790"/>
        <a:ext cx="1917487" cy="1150492"/>
      </dsp:txXfrm>
    </dsp:sp>
    <dsp:sp modelId="{4A350A3A-F30D-42A8-96A9-8A4E8CCC14CA}">
      <dsp:nvSpPr>
        <dsp:cNvPr id="0" name=""/>
        <dsp:cNvSpPr/>
      </dsp:nvSpPr>
      <dsp:spPr>
        <a:xfrm>
          <a:off x="2500447" y="2685790"/>
          <a:ext cx="1917487" cy="115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農產行銷科</a:t>
          </a:r>
        </a:p>
      </dsp:txBody>
      <dsp:txXfrm>
        <a:off x="2500447" y="2685790"/>
        <a:ext cx="1917487" cy="1150492"/>
      </dsp:txXfrm>
    </dsp:sp>
    <dsp:sp modelId="{28220395-C1F5-418C-92CE-B2D4493D943D}">
      <dsp:nvSpPr>
        <dsp:cNvPr id="0" name=""/>
        <dsp:cNvSpPr/>
      </dsp:nvSpPr>
      <dsp:spPr>
        <a:xfrm>
          <a:off x="4609682" y="2685790"/>
          <a:ext cx="1917487" cy="115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水產經營科</a:t>
          </a:r>
        </a:p>
      </dsp:txBody>
      <dsp:txXfrm>
        <a:off x="4609682" y="2685790"/>
        <a:ext cx="1917487" cy="1150492"/>
      </dsp:txXfrm>
    </dsp:sp>
    <dsp:sp modelId="{C6F00868-2A5A-4E83-9917-0321986FF854}">
      <dsp:nvSpPr>
        <dsp:cNvPr id="0" name=""/>
        <dsp:cNvSpPr/>
      </dsp:nvSpPr>
      <dsp:spPr>
        <a:xfrm>
          <a:off x="6718918" y="2685790"/>
          <a:ext cx="1917487" cy="115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航運管理科</a:t>
          </a:r>
        </a:p>
      </dsp:txBody>
      <dsp:txXfrm>
        <a:off x="6718918" y="2685790"/>
        <a:ext cx="1917487" cy="1150492"/>
      </dsp:txXfrm>
    </dsp:sp>
    <dsp:sp modelId="{E50D0AB3-1209-4DB7-91D9-4B19262FED82}">
      <dsp:nvSpPr>
        <dsp:cNvPr id="0" name=""/>
        <dsp:cNvSpPr/>
      </dsp:nvSpPr>
      <dsp:spPr>
        <a:xfrm>
          <a:off x="2500447" y="4028031"/>
          <a:ext cx="1917487" cy="115049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銷售事務科</a:t>
          </a:r>
          <a:r>
            <a:rPr lang="en-US" altLang="zh-TW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4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00447" y="4028031"/>
        <a:ext cx="1917487" cy="1150492"/>
      </dsp:txXfrm>
    </dsp:sp>
    <dsp:sp modelId="{26B72055-49A8-4165-83FB-0FB8B3D34F51}">
      <dsp:nvSpPr>
        <dsp:cNvPr id="0" name=""/>
        <dsp:cNvSpPr/>
      </dsp:nvSpPr>
      <dsp:spPr>
        <a:xfrm>
          <a:off x="4609682" y="4028031"/>
          <a:ext cx="1917487" cy="115049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多媒體技術科</a:t>
          </a:r>
          <a:r>
            <a:rPr lang="en-US" alt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09682" y="4028031"/>
        <a:ext cx="1917487" cy="115049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9EA2D-0E3B-4ED0-9C7F-F03E8654F62C}">
      <dsp:nvSpPr>
        <dsp:cNvPr id="0" name=""/>
        <dsp:cNvSpPr/>
      </dsp:nvSpPr>
      <dsp:spPr>
        <a:xfrm>
          <a:off x="0" y="2977"/>
          <a:ext cx="66861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08F00-EEC3-4F09-A730-2DB0322B97E5}">
      <dsp:nvSpPr>
        <dsp:cNvPr id="0" name=""/>
        <dsp:cNvSpPr/>
      </dsp:nvSpPr>
      <dsp:spPr>
        <a:xfrm>
          <a:off x="0" y="2977"/>
          <a:ext cx="1337225" cy="609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eaVert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技術型高中相關證照</a:t>
          </a:r>
        </a:p>
      </dsp:txBody>
      <dsp:txXfrm>
        <a:off x="0" y="2977"/>
        <a:ext cx="1337225" cy="6092622"/>
      </dsp:txXfrm>
    </dsp:sp>
    <dsp:sp modelId="{A0EF6AF3-4BFD-456D-A75E-8CE10B5932FD}">
      <dsp:nvSpPr>
        <dsp:cNvPr id="0" name=""/>
        <dsp:cNvSpPr/>
      </dsp:nvSpPr>
      <dsp:spPr>
        <a:xfrm>
          <a:off x="1437517" y="25178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會計事務</a:t>
          </a:r>
          <a:r>
            <a:rPr lang="en-US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人工記帳</a:t>
          </a:r>
        </a:p>
      </dsp:txBody>
      <dsp:txXfrm>
        <a:off x="1437517" y="25178"/>
        <a:ext cx="5248608" cy="444005"/>
      </dsp:txXfrm>
    </dsp:sp>
    <dsp:sp modelId="{1AA2C9EF-D650-482E-87D4-1184BACD6D78}">
      <dsp:nvSpPr>
        <dsp:cNvPr id="0" name=""/>
        <dsp:cNvSpPr/>
      </dsp:nvSpPr>
      <dsp:spPr>
        <a:xfrm>
          <a:off x="1337225" y="469183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2204F-3889-40FA-BA06-B60451EE83D7}">
      <dsp:nvSpPr>
        <dsp:cNvPr id="0" name=""/>
        <dsp:cNvSpPr/>
      </dsp:nvSpPr>
      <dsp:spPr>
        <a:xfrm>
          <a:off x="1437517" y="491384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會計事務</a:t>
          </a:r>
          <a:r>
            <a:rPr lang="en-US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</a:t>
          </a:r>
        </a:p>
      </dsp:txBody>
      <dsp:txXfrm>
        <a:off x="1437517" y="491384"/>
        <a:ext cx="5248608" cy="444005"/>
      </dsp:txXfrm>
    </dsp:sp>
    <dsp:sp modelId="{49BC8C5E-2123-4929-89C6-070CA7AD1857}">
      <dsp:nvSpPr>
        <dsp:cNvPr id="0" name=""/>
        <dsp:cNvSpPr/>
      </dsp:nvSpPr>
      <dsp:spPr>
        <a:xfrm>
          <a:off x="1337225" y="935390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EE8CA-A381-436F-ADFC-109D71A23665}">
      <dsp:nvSpPr>
        <dsp:cNvPr id="0" name=""/>
        <dsp:cNvSpPr/>
      </dsp:nvSpPr>
      <dsp:spPr>
        <a:xfrm>
          <a:off x="1437517" y="957590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電腦軟體應用</a:t>
          </a:r>
        </a:p>
      </dsp:txBody>
      <dsp:txXfrm>
        <a:off x="1437517" y="957590"/>
        <a:ext cx="5248608" cy="444005"/>
      </dsp:txXfrm>
    </dsp:sp>
    <dsp:sp modelId="{56CF9260-8031-44F2-B6D5-72489EDC03E5}">
      <dsp:nvSpPr>
        <dsp:cNvPr id="0" name=""/>
        <dsp:cNvSpPr/>
      </dsp:nvSpPr>
      <dsp:spPr>
        <a:xfrm>
          <a:off x="1337225" y="1401596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B61A8-9200-4205-A093-B24952C3CD25}">
      <dsp:nvSpPr>
        <dsp:cNvPr id="0" name=""/>
        <dsp:cNvSpPr/>
      </dsp:nvSpPr>
      <dsp:spPr>
        <a:xfrm>
          <a:off x="1437517" y="1423796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印前製程 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PC-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圖文組</a:t>
          </a:r>
        </a:p>
      </dsp:txBody>
      <dsp:txXfrm>
        <a:off x="1437517" y="1423796"/>
        <a:ext cx="5248608" cy="444005"/>
      </dsp:txXfrm>
    </dsp:sp>
    <dsp:sp modelId="{D71DAAA0-CA4A-48FF-B173-6416F367D370}">
      <dsp:nvSpPr>
        <dsp:cNvPr id="0" name=""/>
        <dsp:cNvSpPr/>
      </dsp:nvSpPr>
      <dsp:spPr>
        <a:xfrm>
          <a:off x="1337225" y="1867802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5EEFF-F9DF-41C9-A91B-2C11DF11EA33}">
      <dsp:nvSpPr>
        <dsp:cNvPr id="0" name=""/>
        <dsp:cNvSpPr/>
      </dsp:nvSpPr>
      <dsp:spPr>
        <a:xfrm>
          <a:off x="1437517" y="1890002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網頁設計</a:t>
          </a:r>
        </a:p>
      </dsp:txBody>
      <dsp:txXfrm>
        <a:off x="1437517" y="1890002"/>
        <a:ext cx="5248608" cy="444005"/>
      </dsp:txXfrm>
    </dsp:sp>
    <dsp:sp modelId="{BD44ADB2-5A51-4249-978B-3FECF3DDCE7D}">
      <dsp:nvSpPr>
        <dsp:cNvPr id="0" name=""/>
        <dsp:cNvSpPr/>
      </dsp:nvSpPr>
      <dsp:spPr>
        <a:xfrm>
          <a:off x="1337225" y="2334008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18F58C-2063-4123-A456-38B79EF14A23}">
      <dsp:nvSpPr>
        <dsp:cNvPr id="0" name=""/>
        <dsp:cNvSpPr/>
      </dsp:nvSpPr>
      <dsp:spPr>
        <a:xfrm>
          <a:off x="1437517" y="2356208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門市服務</a:t>
          </a:r>
        </a:p>
      </dsp:txBody>
      <dsp:txXfrm>
        <a:off x="1437517" y="2356208"/>
        <a:ext cx="5248608" cy="444005"/>
      </dsp:txXfrm>
    </dsp:sp>
    <dsp:sp modelId="{6AA74367-A4DB-4B36-91AB-3C66831D9FED}">
      <dsp:nvSpPr>
        <dsp:cNvPr id="0" name=""/>
        <dsp:cNvSpPr/>
      </dsp:nvSpPr>
      <dsp:spPr>
        <a:xfrm>
          <a:off x="1337225" y="2800214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BC5CD-0D3D-48A5-BAA6-0286F5EAB9CE}">
      <dsp:nvSpPr>
        <dsp:cNvPr id="0" name=""/>
        <dsp:cNvSpPr/>
      </dsp:nvSpPr>
      <dsp:spPr>
        <a:xfrm>
          <a:off x="1437517" y="2822414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勞動部 國貿業務</a:t>
          </a:r>
        </a:p>
      </dsp:txBody>
      <dsp:txXfrm>
        <a:off x="1437517" y="2822414"/>
        <a:ext cx="5248608" cy="444005"/>
      </dsp:txXfrm>
    </dsp:sp>
    <dsp:sp modelId="{4BCCAE23-5DB0-4797-8C1A-95AA4D26887D}">
      <dsp:nvSpPr>
        <dsp:cNvPr id="0" name=""/>
        <dsp:cNvSpPr/>
      </dsp:nvSpPr>
      <dsp:spPr>
        <a:xfrm>
          <a:off x="1337225" y="3266420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F7854B-F1AE-4099-AE72-4B075B4EAEB4}">
      <dsp:nvSpPr>
        <dsp:cNvPr id="0" name=""/>
        <dsp:cNvSpPr/>
      </dsp:nvSpPr>
      <dsp:spPr>
        <a:xfrm>
          <a:off x="1437517" y="3288620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TQC『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中英文輸入檢定</a:t>
          </a:r>
          <a:r>
            <a:rPr lang="en-US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』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37517" y="3288620"/>
        <a:ext cx="5248608" cy="444005"/>
      </dsp:txXfrm>
    </dsp:sp>
    <dsp:sp modelId="{46A03C3D-BCEC-4C44-A821-22E55B8E5A2E}">
      <dsp:nvSpPr>
        <dsp:cNvPr id="0" name=""/>
        <dsp:cNvSpPr/>
      </dsp:nvSpPr>
      <dsp:spPr>
        <a:xfrm>
          <a:off x="1337225" y="3732626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A23A0-CF74-4B74-B77F-14179632AD75}">
      <dsp:nvSpPr>
        <dsp:cNvPr id="0" name=""/>
        <dsp:cNvSpPr/>
      </dsp:nvSpPr>
      <dsp:spPr>
        <a:xfrm>
          <a:off x="1437517" y="3754826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PVQC</a:t>
          </a:r>
          <a:r>
            <a:rPr lang="zh-TW" altLang="en-US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專業英文詞彙能力的國際認證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37517" y="3754826"/>
        <a:ext cx="5248608" cy="444005"/>
      </dsp:txXfrm>
    </dsp:sp>
    <dsp:sp modelId="{72CEFC5A-05AC-4EE5-A096-7BF3DC2F34C6}">
      <dsp:nvSpPr>
        <dsp:cNvPr id="0" name=""/>
        <dsp:cNvSpPr/>
      </dsp:nvSpPr>
      <dsp:spPr>
        <a:xfrm>
          <a:off x="1337225" y="4198832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3F342-EFBE-4B70-8088-F59F49105E0D}">
      <dsp:nvSpPr>
        <dsp:cNvPr id="0" name=""/>
        <dsp:cNvSpPr/>
      </dsp:nvSpPr>
      <dsp:spPr>
        <a:xfrm>
          <a:off x="1437517" y="4221032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TOEIC</a:t>
          </a:r>
          <a:r>
            <a:rPr lang="zh-TW" altLang="en-US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多益 國際溝通英語測驗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37517" y="4221032"/>
        <a:ext cx="5248608" cy="444005"/>
      </dsp:txXfrm>
    </dsp:sp>
    <dsp:sp modelId="{3667BE4C-3B55-4DB4-84AC-CACD89682BE7}">
      <dsp:nvSpPr>
        <dsp:cNvPr id="0" name=""/>
        <dsp:cNvSpPr/>
      </dsp:nvSpPr>
      <dsp:spPr>
        <a:xfrm>
          <a:off x="1337225" y="4665038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AC685-041E-41FD-88C7-BF88BFF9ACC1}">
      <dsp:nvSpPr>
        <dsp:cNvPr id="0" name=""/>
        <dsp:cNvSpPr/>
      </dsp:nvSpPr>
      <dsp:spPr>
        <a:xfrm>
          <a:off x="1437517" y="4687239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全民英語能力分級檢定測驗</a:t>
          </a:r>
          <a:r>
            <a:rPr lang="en-US" altLang="zh-TW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GEPT</a:t>
          </a:r>
          <a:r>
            <a:rPr lang="zh-TW" altLang="en-US" sz="2400" b="0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37517" y="4687239"/>
        <a:ext cx="5248608" cy="444005"/>
      </dsp:txXfrm>
    </dsp:sp>
    <dsp:sp modelId="{04F7A6F8-43F0-4A7A-9889-1A9D1E59BF69}">
      <dsp:nvSpPr>
        <dsp:cNvPr id="0" name=""/>
        <dsp:cNvSpPr/>
      </dsp:nvSpPr>
      <dsp:spPr>
        <a:xfrm>
          <a:off x="1337225" y="5131244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738C9-E78F-433F-8C26-B63C1FFD8F03}">
      <dsp:nvSpPr>
        <dsp:cNvPr id="0" name=""/>
        <dsp:cNvSpPr/>
      </dsp:nvSpPr>
      <dsp:spPr>
        <a:xfrm>
          <a:off x="1437517" y="5153445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商教會</a:t>
          </a:r>
          <a:r>
            <a:rPr lang="en-US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『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英語能力</a:t>
          </a:r>
          <a:r>
            <a:rPr lang="en-US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』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測驗</a:t>
          </a:r>
        </a:p>
      </dsp:txBody>
      <dsp:txXfrm>
        <a:off x="1437517" y="5153445"/>
        <a:ext cx="5248608" cy="444005"/>
      </dsp:txXfrm>
    </dsp:sp>
    <dsp:sp modelId="{83B4AEEA-7F29-4BBC-AB4C-B28018CFAB92}">
      <dsp:nvSpPr>
        <dsp:cNvPr id="0" name=""/>
        <dsp:cNvSpPr/>
      </dsp:nvSpPr>
      <dsp:spPr>
        <a:xfrm>
          <a:off x="1337225" y="5597450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9ED72-9E7D-42EE-B8AD-0E49536817D9}">
      <dsp:nvSpPr>
        <dsp:cNvPr id="0" name=""/>
        <dsp:cNvSpPr/>
      </dsp:nvSpPr>
      <dsp:spPr>
        <a:xfrm>
          <a:off x="1437517" y="5619651"/>
          <a:ext cx="5248608" cy="444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商教會</a:t>
          </a:r>
          <a:r>
            <a:rPr lang="en-US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『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商業管理能力</a:t>
          </a:r>
          <a:r>
            <a:rPr lang="en-US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』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檢定</a:t>
          </a:r>
        </a:p>
      </dsp:txBody>
      <dsp:txXfrm>
        <a:off x="1437517" y="5619651"/>
        <a:ext cx="5248608" cy="444005"/>
      </dsp:txXfrm>
    </dsp:sp>
    <dsp:sp modelId="{D5394E16-F875-4E65-8927-F3C94E335953}">
      <dsp:nvSpPr>
        <dsp:cNvPr id="0" name=""/>
        <dsp:cNvSpPr/>
      </dsp:nvSpPr>
      <dsp:spPr>
        <a:xfrm>
          <a:off x="1337225" y="6063657"/>
          <a:ext cx="53489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89A08-1B27-4356-9834-DAE47CE43DC2}">
      <dsp:nvSpPr>
        <dsp:cNvPr id="0" name=""/>
        <dsp:cNvSpPr/>
      </dsp:nvSpPr>
      <dsp:spPr>
        <a:xfrm>
          <a:off x="4054558" y="2383454"/>
          <a:ext cx="1647228" cy="1647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商業與管理</a:t>
          </a:r>
        </a:p>
      </dsp:txBody>
      <dsp:txXfrm>
        <a:off x="4295789" y="2624685"/>
        <a:ext cx="1164766" cy="1164766"/>
      </dsp:txXfrm>
    </dsp:sp>
    <dsp:sp modelId="{59006CDA-3C0D-4D02-98A3-ADB20ACA4D1E}">
      <dsp:nvSpPr>
        <dsp:cNvPr id="0" name=""/>
        <dsp:cNvSpPr/>
      </dsp:nvSpPr>
      <dsp:spPr>
        <a:xfrm rot="16200000">
          <a:off x="4515173" y="1439068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99182" y="1635088"/>
        <a:ext cx="557981" cy="336035"/>
      </dsp:txXfrm>
    </dsp:sp>
    <dsp:sp modelId="{E61D542E-A55C-4734-9CA4-7397BC5C6250}">
      <dsp:nvSpPr>
        <dsp:cNvPr id="0" name=""/>
        <dsp:cNvSpPr/>
      </dsp:nvSpPr>
      <dsp:spPr>
        <a:xfrm>
          <a:off x="4384004" y="25309"/>
          <a:ext cx="988336" cy="9883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時尚藝術相關</a:t>
          </a:r>
        </a:p>
      </dsp:txBody>
      <dsp:txXfrm>
        <a:off x="4528742" y="170047"/>
        <a:ext cx="698860" cy="698860"/>
      </dsp:txXfrm>
    </dsp:sp>
    <dsp:sp modelId="{4CDD31E3-7034-408C-88D8-36B4DD8B96D9}">
      <dsp:nvSpPr>
        <dsp:cNvPr id="0" name=""/>
        <dsp:cNvSpPr/>
      </dsp:nvSpPr>
      <dsp:spPr>
        <a:xfrm rot="17861538">
          <a:off x="5206668" y="1609507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251636" y="1795904"/>
        <a:ext cx="557981" cy="336035"/>
      </dsp:txXfrm>
    </dsp:sp>
    <dsp:sp modelId="{226E1C62-D20F-4D01-ABFF-8EA0422532E6}">
      <dsp:nvSpPr>
        <dsp:cNvPr id="0" name=""/>
        <dsp:cNvSpPr/>
      </dsp:nvSpPr>
      <dsp:spPr>
        <a:xfrm>
          <a:off x="5632990" y="333157"/>
          <a:ext cx="988336" cy="98833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數位設計相關</a:t>
          </a:r>
        </a:p>
      </dsp:txBody>
      <dsp:txXfrm>
        <a:off x="5777728" y="477895"/>
        <a:ext cx="698860" cy="698860"/>
      </dsp:txXfrm>
    </dsp:sp>
    <dsp:sp modelId="{133C594C-988C-41BD-BD33-E73527326F9A}">
      <dsp:nvSpPr>
        <dsp:cNvPr id="0" name=""/>
        <dsp:cNvSpPr/>
      </dsp:nvSpPr>
      <dsp:spPr>
        <a:xfrm rot="19523077">
          <a:off x="5739749" y="2081776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754620" y="2241509"/>
        <a:ext cx="557981" cy="336035"/>
      </dsp:txXfrm>
    </dsp:sp>
    <dsp:sp modelId="{82F942BC-FCEA-4850-943D-76F9A5015A80}">
      <dsp:nvSpPr>
        <dsp:cNvPr id="0" name=""/>
        <dsp:cNvSpPr/>
      </dsp:nvSpPr>
      <dsp:spPr>
        <a:xfrm>
          <a:off x="6595848" y="1186174"/>
          <a:ext cx="988336" cy="98833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財經相關</a:t>
          </a:r>
        </a:p>
      </dsp:txBody>
      <dsp:txXfrm>
        <a:off x="6740586" y="1330912"/>
        <a:ext cx="698860" cy="698860"/>
      </dsp:txXfrm>
    </dsp:sp>
    <dsp:sp modelId="{0A5A81B8-732B-4204-8201-659FAD89E624}">
      <dsp:nvSpPr>
        <dsp:cNvPr id="0" name=""/>
        <dsp:cNvSpPr/>
      </dsp:nvSpPr>
      <dsp:spPr>
        <a:xfrm rot="21184615">
          <a:off x="5992295" y="2747684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92908" y="2869821"/>
        <a:ext cx="557981" cy="336035"/>
      </dsp:txXfrm>
    </dsp:sp>
    <dsp:sp modelId="{74F24D5F-A95F-4EE6-9AD9-76ABAA7961C7}">
      <dsp:nvSpPr>
        <dsp:cNvPr id="0" name=""/>
        <dsp:cNvSpPr/>
      </dsp:nvSpPr>
      <dsp:spPr>
        <a:xfrm>
          <a:off x="7051999" y="2388947"/>
          <a:ext cx="988336" cy="9883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地產相關</a:t>
          </a:r>
        </a:p>
      </dsp:txBody>
      <dsp:txXfrm>
        <a:off x="7196737" y="2533685"/>
        <a:ext cx="698860" cy="698860"/>
      </dsp:txXfrm>
    </dsp:sp>
    <dsp:sp modelId="{27A3FC1E-DEDC-4B94-ABB0-41E6BC1859EB}">
      <dsp:nvSpPr>
        <dsp:cNvPr id="0" name=""/>
        <dsp:cNvSpPr/>
      </dsp:nvSpPr>
      <dsp:spPr>
        <a:xfrm rot="1246154">
          <a:off x="5906450" y="3454681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11909" y="3536902"/>
        <a:ext cx="557981" cy="336035"/>
      </dsp:txXfrm>
    </dsp:sp>
    <dsp:sp modelId="{BF658C3E-8D63-4FAE-872D-198854419BB0}">
      <dsp:nvSpPr>
        <dsp:cNvPr id="0" name=""/>
        <dsp:cNvSpPr/>
      </dsp:nvSpPr>
      <dsp:spPr>
        <a:xfrm>
          <a:off x="6896945" y="3665933"/>
          <a:ext cx="988336" cy="98833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健康照護相關</a:t>
          </a:r>
        </a:p>
      </dsp:txBody>
      <dsp:txXfrm>
        <a:off x="7041683" y="3810671"/>
        <a:ext cx="698860" cy="698860"/>
      </dsp:txXfrm>
    </dsp:sp>
    <dsp:sp modelId="{764F1C13-4DF1-4D17-BCAB-0B6931E6523F}">
      <dsp:nvSpPr>
        <dsp:cNvPr id="0" name=""/>
        <dsp:cNvSpPr/>
      </dsp:nvSpPr>
      <dsp:spPr>
        <a:xfrm rot="2907692">
          <a:off x="5501881" y="4040802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530182" y="4089932"/>
        <a:ext cx="557981" cy="336035"/>
      </dsp:txXfrm>
    </dsp:sp>
    <dsp:sp modelId="{23603BCF-0C30-480B-96C7-5058C84DCE2A}">
      <dsp:nvSpPr>
        <dsp:cNvPr id="0" name=""/>
        <dsp:cNvSpPr/>
      </dsp:nvSpPr>
      <dsp:spPr>
        <a:xfrm>
          <a:off x="6166206" y="4724590"/>
          <a:ext cx="988336" cy="9883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傳播相關</a:t>
          </a:r>
        </a:p>
      </dsp:txBody>
      <dsp:txXfrm>
        <a:off x="6310944" y="4869328"/>
        <a:ext cx="698860" cy="698860"/>
      </dsp:txXfrm>
    </dsp:sp>
    <dsp:sp modelId="{5CE23AD3-0C94-4A83-A7B3-AC11616578E8}">
      <dsp:nvSpPr>
        <dsp:cNvPr id="0" name=""/>
        <dsp:cNvSpPr/>
      </dsp:nvSpPr>
      <dsp:spPr>
        <a:xfrm rot="4569231">
          <a:off x="4871268" y="4371773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935172" y="4402217"/>
        <a:ext cx="557981" cy="336035"/>
      </dsp:txXfrm>
    </dsp:sp>
    <dsp:sp modelId="{5BC1B3B1-8B81-4ADE-82AE-D675C9C9FFC8}">
      <dsp:nvSpPr>
        <dsp:cNvPr id="0" name=""/>
        <dsp:cNvSpPr/>
      </dsp:nvSpPr>
      <dsp:spPr>
        <a:xfrm>
          <a:off x="5027187" y="5322394"/>
          <a:ext cx="988336" cy="98833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工業相關</a:t>
          </a:r>
        </a:p>
      </dsp:txBody>
      <dsp:txXfrm>
        <a:off x="5171925" y="5467132"/>
        <a:ext cx="698860" cy="698860"/>
      </dsp:txXfrm>
    </dsp:sp>
    <dsp:sp modelId="{999E15AA-22CD-4BCC-AC3A-23ECB82C99B4}">
      <dsp:nvSpPr>
        <dsp:cNvPr id="0" name=""/>
        <dsp:cNvSpPr/>
      </dsp:nvSpPr>
      <dsp:spPr>
        <a:xfrm rot="6230769">
          <a:off x="4159079" y="4371773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4263192" y="4402217"/>
        <a:ext cx="557981" cy="336035"/>
      </dsp:txXfrm>
    </dsp:sp>
    <dsp:sp modelId="{183147E8-4D29-402A-972E-6E788B604BA1}">
      <dsp:nvSpPr>
        <dsp:cNvPr id="0" name=""/>
        <dsp:cNvSpPr/>
      </dsp:nvSpPr>
      <dsp:spPr>
        <a:xfrm>
          <a:off x="3740822" y="5322394"/>
          <a:ext cx="988336" cy="98833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國際貿易相關</a:t>
          </a:r>
        </a:p>
      </dsp:txBody>
      <dsp:txXfrm>
        <a:off x="3885560" y="5467132"/>
        <a:ext cx="698860" cy="698860"/>
      </dsp:txXfrm>
    </dsp:sp>
    <dsp:sp modelId="{804A5DEF-0DE9-454C-97A0-A89F407F18C3}">
      <dsp:nvSpPr>
        <dsp:cNvPr id="0" name=""/>
        <dsp:cNvSpPr/>
      </dsp:nvSpPr>
      <dsp:spPr>
        <a:xfrm rot="7892308">
          <a:off x="3528466" y="4040802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3668182" y="4089932"/>
        <a:ext cx="557981" cy="336035"/>
      </dsp:txXfrm>
    </dsp:sp>
    <dsp:sp modelId="{24755119-4ED0-4181-A363-5117FF6853AA}">
      <dsp:nvSpPr>
        <dsp:cNvPr id="0" name=""/>
        <dsp:cNvSpPr/>
      </dsp:nvSpPr>
      <dsp:spPr>
        <a:xfrm>
          <a:off x="2601802" y="4724590"/>
          <a:ext cx="988336" cy="9883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商業經營相關</a:t>
          </a:r>
        </a:p>
      </dsp:txBody>
      <dsp:txXfrm>
        <a:off x="2746540" y="4869328"/>
        <a:ext cx="698860" cy="698860"/>
      </dsp:txXfrm>
    </dsp:sp>
    <dsp:sp modelId="{9A5C7B3D-C418-498F-813F-0BE94CFFA29A}">
      <dsp:nvSpPr>
        <dsp:cNvPr id="0" name=""/>
        <dsp:cNvSpPr/>
      </dsp:nvSpPr>
      <dsp:spPr>
        <a:xfrm rot="9553846">
          <a:off x="3123896" y="3454681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3286454" y="3536902"/>
        <a:ext cx="557981" cy="336035"/>
      </dsp:txXfrm>
    </dsp:sp>
    <dsp:sp modelId="{CB575158-F689-4C19-9011-2B7891C13B13}">
      <dsp:nvSpPr>
        <dsp:cNvPr id="0" name=""/>
        <dsp:cNvSpPr/>
      </dsp:nvSpPr>
      <dsp:spPr>
        <a:xfrm>
          <a:off x="1871063" y="3665933"/>
          <a:ext cx="988336" cy="98833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電子商務相關</a:t>
          </a:r>
        </a:p>
      </dsp:txBody>
      <dsp:txXfrm>
        <a:off x="2015801" y="3810671"/>
        <a:ext cx="698860" cy="698860"/>
      </dsp:txXfrm>
    </dsp:sp>
    <dsp:sp modelId="{D072B950-3608-4821-9589-E685CACA84A9}">
      <dsp:nvSpPr>
        <dsp:cNvPr id="0" name=""/>
        <dsp:cNvSpPr/>
      </dsp:nvSpPr>
      <dsp:spPr>
        <a:xfrm rot="11215385">
          <a:off x="3038051" y="2747684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3205455" y="2869821"/>
        <a:ext cx="557981" cy="336035"/>
      </dsp:txXfrm>
    </dsp:sp>
    <dsp:sp modelId="{5CEC09FA-D1FA-435D-B2F8-A58E124E74BB}">
      <dsp:nvSpPr>
        <dsp:cNvPr id="0" name=""/>
        <dsp:cNvSpPr/>
      </dsp:nvSpPr>
      <dsp:spPr>
        <a:xfrm>
          <a:off x="1716009" y="2388947"/>
          <a:ext cx="988336" cy="9883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會展相關</a:t>
          </a:r>
        </a:p>
      </dsp:txBody>
      <dsp:txXfrm>
        <a:off x="1860747" y="2533685"/>
        <a:ext cx="698860" cy="698860"/>
      </dsp:txXfrm>
    </dsp:sp>
    <dsp:sp modelId="{301A7373-0FB0-4266-9D40-073806C63F16}">
      <dsp:nvSpPr>
        <dsp:cNvPr id="0" name=""/>
        <dsp:cNvSpPr/>
      </dsp:nvSpPr>
      <dsp:spPr>
        <a:xfrm rot="12876923">
          <a:off x="3290597" y="2081776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3443743" y="2241509"/>
        <a:ext cx="557981" cy="336035"/>
      </dsp:txXfrm>
    </dsp:sp>
    <dsp:sp modelId="{879ED3F6-955B-448A-AE4E-3F977E48E845}">
      <dsp:nvSpPr>
        <dsp:cNvPr id="0" name=""/>
        <dsp:cNvSpPr/>
      </dsp:nvSpPr>
      <dsp:spPr>
        <a:xfrm>
          <a:off x="2172160" y="1186174"/>
          <a:ext cx="988336" cy="98833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物流行銷相關</a:t>
          </a:r>
        </a:p>
      </dsp:txBody>
      <dsp:txXfrm>
        <a:off x="2316898" y="1330912"/>
        <a:ext cx="698860" cy="698860"/>
      </dsp:txXfrm>
    </dsp:sp>
    <dsp:sp modelId="{466AA8E6-8D69-4DDF-940D-94F6B60786D0}">
      <dsp:nvSpPr>
        <dsp:cNvPr id="0" name=""/>
        <dsp:cNvSpPr/>
      </dsp:nvSpPr>
      <dsp:spPr>
        <a:xfrm rot="14538462">
          <a:off x="3823679" y="1609507"/>
          <a:ext cx="725998" cy="560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3946728" y="1795904"/>
        <a:ext cx="557981" cy="336035"/>
      </dsp:txXfrm>
    </dsp:sp>
    <dsp:sp modelId="{6F7ED17D-4514-4067-A9C4-BD9F7E71AC26}">
      <dsp:nvSpPr>
        <dsp:cNvPr id="0" name=""/>
        <dsp:cNvSpPr/>
      </dsp:nvSpPr>
      <dsp:spPr>
        <a:xfrm>
          <a:off x="3135018" y="333157"/>
          <a:ext cx="988336" cy="98833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產品設計相關</a:t>
          </a:r>
        </a:p>
      </dsp:txBody>
      <dsp:txXfrm>
        <a:off x="3279756" y="477895"/>
        <a:ext cx="698860" cy="6988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699B6-E632-4D99-A47E-CEA8847799C6}">
      <dsp:nvSpPr>
        <dsp:cNvPr id="0" name=""/>
        <dsp:cNvSpPr/>
      </dsp:nvSpPr>
      <dsp:spPr>
        <a:xfrm>
          <a:off x="0" y="389151"/>
          <a:ext cx="79562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8EC13-E855-45C0-B2B3-774598988886}">
      <dsp:nvSpPr>
        <dsp:cNvPr id="0" name=""/>
        <dsp:cNvSpPr/>
      </dsp:nvSpPr>
      <dsp:spPr>
        <a:xfrm>
          <a:off x="397812" y="64431"/>
          <a:ext cx="5569376" cy="649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0509" tIns="0" rIns="21050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企業管理</a:t>
          </a:r>
        </a:p>
      </dsp:txBody>
      <dsp:txXfrm>
        <a:off x="429515" y="96134"/>
        <a:ext cx="5505970" cy="586034"/>
      </dsp:txXfrm>
    </dsp:sp>
    <dsp:sp modelId="{1A6A54DC-A817-4ACB-B094-12F238CF3437}">
      <dsp:nvSpPr>
        <dsp:cNvPr id="0" name=""/>
        <dsp:cNvSpPr/>
      </dsp:nvSpPr>
      <dsp:spPr>
        <a:xfrm>
          <a:off x="0" y="1387071"/>
          <a:ext cx="79562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385922"/>
              <a:satOff val="544"/>
              <a:lumOff val="5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41A57-7640-4F2D-9B27-C0CDB3FB4D53}">
      <dsp:nvSpPr>
        <dsp:cNvPr id="0" name=""/>
        <dsp:cNvSpPr/>
      </dsp:nvSpPr>
      <dsp:spPr>
        <a:xfrm>
          <a:off x="397812" y="1062352"/>
          <a:ext cx="5569376" cy="649440"/>
        </a:xfrm>
        <a:prstGeom prst="roundRect">
          <a:avLst/>
        </a:prstGeom>
        <a:gradFill rotWithShape="0">
          <a:gsLst>
            <a:gs pos="0">
              <a:schemeClr val="accent3">
                <a:hueOff val="1385922"/>
                <a:satOff val="544"/>
                <a:lumOff val="54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85922"/>
                <a:satOff val="544"/>
                <a:lumOff val="54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85922"/>
                <a:satOff val="544"/>
                <a:lumOff val="54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0509" tIns="0" rIns="21050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行銷與銷售</a:t>
          </a:r>
        </a:p>
      </dsp:txBody>
      <dsp:txXfrm>
        <a:off x="429515" y="1094055"/>
        <a:ext cx="5505970" cy="586034"/>
      </dsp:txXfrm>
    </dsp:sp>
    <dsp:sp modelId="{4731AD28-2700-489C-A5BC-6BC198C003FF}">
      <dsp:nvSpPr>
        <dsp:cNvPr id="0" name=""/>
        <dsp:cNvSpPr/>
      </dsp:nvSpPr>
      <dsp:spPr>
        <a:xfrm>
          <a:off x="0" y="2384992"/>
          <a:ext cx="79562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71844"/>
              <a:satOff val="1087"/>
              <a:lumOff val="1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27429-1024-4289-BF3D-C01773D54310}">
      <dsp:nvSpPr>
        <dsp:cNvPr id="0" name=""/>
        <dsp:cNvSpPr/>
      </dsp:nvSpPr>
      <dsp:spPr>
        <a:xfrm>
          <a:off x="397812" y="2060271"/>
          <a:ext cx="5569376" cy="649440"/>
        </a:xfrm>
        <a:prstGeom prst="roundRect">
          <a:avLst/>
        </a:prstGeom>
        <a:gradFill rotWithShape="0">
          <a:gsLst>
            <a:gs pos="0">
              <a:schemeClr val="accent3">
                <a:hueOff val="2771844"/>
                <a:satOff val="1087"/>
                <a:lumOff val="109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71844"/>
                <a:satOff val="1087"/>
                <a:lumOff val="109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71844"/>
                <a:satOff val="1087"/>
                <a:lumOff val="109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0509" tIns="0" rIns="21050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財務管理</a:t>
          </a:r>
        </a:p>
      </dsp:txBody>
      <dsp:txXfrm>
        <a:off x="429515" y="2091974"/>
        <a:ext cx="5505970" cy="586034"/>
      </dsp:txXfrm>
    </dsp:sp>
    <dsp:sp modelId="{36C2747D-7381-41BE-A82A-CBA3C2B36C76}">
      <dsp:nvSpPr>
        <dsp:cNvPr id="0" name=""/>
        <dsp:cNvSpPr/>
      </dsp:nvSpPr>
      <dsp:spPr>
        <a:xfrm>
          <a:off x="0" y="3382912"/>
          <a:ext cx="79562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4157766"/>
              <a:satOff val="1631"/>
              <a:lumOff val="164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4891F-0B2C-48DC-8C52-FB8D289A3D8D}">
      <dsp:nvSpPr>
        <dsp:cNvPr id="0" name=""/>
        <dsp:cNvSpPr/>
      </dsp:nvSpPr>
      <dsp:spPr>
        <a:xfrm>
          <a:off x="397812" y="3058192"/>
          <a:ext cx="5569376" cy="649440"/>
        </a:xfrm>
        <a:prstGeom prst="roundRect">
          <a:avLst/>
        </a:prstGeom>
        <a:gradFill rotWithShape="0">
          <a:gsLst>
            <a:gs pos="0">
              <a:schemeClr val="accent3">
                <a:hueOff val="4157766"/>
                <a:satOff val="1631"/>
                <a:lumOff val="164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4157766"/>
                <a:satOff val="1631"/>
                <a:lumOff val="164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4157766"/>
                <a:satOff val="1631"/>
                <a:lumOff val="164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0509" tIns="0" rIns="21050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人力資源管理</a:t>
          </a:r>
        </a:p>
      </dsp:txBody>
      <dsp:txXfrm>
        <a:off x="429515" y="3089895"/>
        <a:ext cx="5505970" cy="586034"/>
      </dsp:txXfrm>
    </dsp:sp>
    <dsp:sp modelId="{AE7E79B1-B666-4353-8710-F84D1935C968}">
      <dsp:nvSpPr>
        <dsp:cNvPr id="0" name=""/>
        <dsp:cNvSpPr/>
      </dsp:nvSpPr>
      <dsp:spPr>
        <a:xfrm>
          <a:off x="0" y="4380832"/>
          <a:ext cx="79562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5543688"/>
              <a:satOff val="2174"/>
              <a:lumOff val="2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2B9B3-F408-4435-ABAA-41A938136519}">
      <dsp:nvSpPr>
        <dsp:cNvPr id="0" name=""/>
        <dsp:cNvSpPr/>
      </dsp:nvSpPr>
      <dsp:spPr>
        <a:xfrm>
          <a:off x="397812" y="4056112"/>
          <a:ext cx="5569376" cy="649440"/>
        </a:xfrm>
        <a:prstGeom prst="roundRect">
          <a:avLst/>
        </a:prstGeom>
        <a:gradFill rotWithShape="0">
          <a:gsLst>
            <a:gs pos="0">
              <a:schemeClr val="accent3">
                <a:hueOff val="5543688"/>
                <a:satOff val="2174"/>
                <a:lumOff val="21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5543688"/>
                <a:satOff val="2174"/>
                <a:lumOff val="21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5543688"/>
                <a:satOff val="2174"/>
                <a:lumOff val="21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0509" tIns="0" rIns="21050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資訊管理</a:t>
          </a:r>
        </a:p>
      </dsp:txBody>
      <dsp:txXfrm>
        <a:off x="429515" y="4087815"/>
        <a:ext cx="5505970" cy="586034"/>
      </dsp:txXfrm>
    </dsp:sp>
    <dsp:sp modelId="{2BA24920-6799-40CC-AB78-084D72B0C9A7}">
      <dsp:nvSpPr>
        <dsp:cNvPr id="0" name=""/>
        <dsp:cNvSpPr/>
      </dsp:nvSpPr>
      <dsp:spPr>
        <a:xfrm>
          <a:off x="0" y="5378752"/>
          <a:ext cx="79562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6929610"/>
              <a:satOff val="2718"/>
              <a:lumOff val="27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21981-D675-4903-A80D-F60A37459E38}">
      <dsp:nvSpPr>
        <dsp:cNvPr id="0" name=""/>
        <dsp:cNvSpPr/>
      </dsp:nvSpPr>
      <dsp:spPr>
        <a:xfrm>
          <a:off x="397812" y="5054032"/>
          <a:ext cx="5569376" cy="649440"/>
        </a:xfrm>
        <a:prstGeom prst="roundRect">
          <a:avLst/>
        </a:prstGeom>
        <a:gradFill rotWithShape="0">
          <a:gsLst>
            <a:gs pos="0">
              <a:schemeClr val="accent3">
                <a:hueOff val="6929610"/>
                <a:satOff val="2718"/>
                <a:lumOff val="274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929610"/>
                <a:satOff val="2718"/>
                <a:lumOff val="274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929610"/>
                <a:satOff val="2718"/>
                <a:lumOff val="274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0509" tIns="0" rIns="21050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物流與供應連鏈管理</a:t>
          </a:r>
        </a:p>
      </dsp:txBody>
      <dsp:txXfrm>
        <a:off x="429515" y="5085735"/>
        <a:ext cx="5505970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CBF8D-9627-41DA-985D-073B0FB39349}">
      <dsp:nvSpPr>
        <dsp:cNvPr id="0" name=""/>
        <dsp:cNvSpPr/>
      </dsp:nvSpPr>
      <dsp:spPr>
        <a:xfrm>
          <a:off x="1381576" y="673714"/>
          <a:ext cx="2524799" cy="1684041"/>
        </a:xfrm>
        <a:prstGeom prst="rect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D409B-E745-417C-867E-D010B80B16D3}">
      <dsp:nvSpPr>
        <dsp:cNvPr id="0" name=""/>
        <dsp:cNvSpPr/>
      </dsp:nvSpPr>
      <dsp:spPr>
        <a:xfrm>
          <a:off x="35016" y="434"/>
          <a:ext cx="1683199" cy="16831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化工群</a:t>
          </a:r>
        </a:p>
      </dsp:txBody>
      <dsp:txXfrm>
        <a:off x="281515" y="246933"/>
        <a:ext cx="1190201" cy="1190201"/>
      </dsp:txXfrm>
    </dsp:sp>
    <dsp:sp modelId="{E78B8BDD-1E5A-47B7-B465-115788C4AB59}">
      <dsp:nvSpPr>
        <dsp:cNvPr id="0" name=""/>
        <dsp:cNvSpPr/>
      </dsp:nvSpPr>
      <dsp:spPr>
        <a:xfrm>
          <a:off x="5589576" y="673714"/>
          <a:ext cx="2524799" cy="1684041"/>
        </a:xfrm>
        <a:prstGeom prst="rect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7489186"/>
              <a:satOff val="-21620"/>
              <a:lumOff val="-14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569BC-D30E-46F8-B91A-D4344ABA9B69}">
      <dsp:nvSpPr>
        <dsp:cNvPr id="0" name=""/>
        <dsp:cNvSpPr/>
      </dsp:nvSpPr>
      <dsp:spPr>
        <a:xfrm>
          <a:off x="4243016" y="434"/>
          <a:ext cx="1683199" cy="1683199"/>
        </a:xfrm>
        <a:prstGeom prst="ellipse">
          <a:avLst/>
        </a:prstGeom>
        <a:solidFill>
          <a:schemeClr val="accent4">
            <a:hueOff val="7523453"/>
            <a:satOff val="-23483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土木與建築群</a:t>
          </a:r>
        </a:p>
      </dsp:txBody>
      <dsp:txXfrm>
        <a:off x="4489515" y="246933"/>
        <a:ext cx="1190201" cy="11902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7E6F9-4A9B-4AEB-9E5B-60EA0846FCB6}">
      <dsp:nvSpPr>
        <dsp:cNvPr id="0" name=""/>
        <dsp:cNvSpPr/>
      </dsp:nvSpPr>
      <dsp:spPr>
        <a:xfrm>
          <a:off x="2285780" y="76543"/>
          <a:ext cx="3674080" cy="367408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動力機械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機電系統整合</a:t>
          </a:r>
        </a:p>
      </dsp:txBody>
      <dsp:txXfrm>
        <a:off x="2775657" y="719507"/>
        <a:ext cx="2694325" cy="1653336"/>
      </dsp:txXfrm>
    </dsp:sp>
    <dsp:sp modelId="{70D8D80C-3CBB-4308-8CC6-17506C688715}">
      <dsp:nvSpPr>
        <dsp:cNvPr id="0" name=""/>
        <dsp:cNvSpPr/>
      </dsp:nvSpPr>
      <dsp:spPr>
        <a:xfrm>
          <a:off x="3611510" y="2372843"/>
          <a:ext cx="3674080" cy="3674080"/>
        </a:xfrm>
        <a:prstGeom prst="ellipse">
          <a:avLst/>
        </a:prstGeom>
        <a:solidFill>
          <a:schemeClr val="accent3">
            <a:alpha val="50000"/>
            <a:hueOff val="3464805"/>
            <a:satOff val="1359"/>
            <a:lumOff val="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電子電機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電路控制</a:t>
          </a:r>
        </a:p>
      </dsp:txBody>
      <dsp:txXfrm>
        <a:off x="4735167" y="3321981"/>
        <a:ext cx="2204448" cy="2020744"/>
      </dsp:txXfrm>
    </dsp:sp>
    <dsp:sp modelId="{4D8EB7FA-A2C7-4238-BA85-A6459A7DC96C}">
      <dsp:nvSpPr>
        <dsp:cNvPr id="0" name=""/>
        <dsp:cNvSpPr/>
      </dsp:nvSpPr>
      <dsp:spPr>
        <a:xfrm>
          <a:off x="960049" y="2372843"/>
          <a:ext cx="3674080" cy="3674080"/>
        </a:xfrm>
        <a:prstGeom prst="ellipse">
          <a:avLst/>
        </a:prstGeom>
        <a:solidFill>
          <a:schemeClr val="accent3">
            <a:alpha val="50000"/>
            <a:hueOff val="6929610"/>
            <a:satOff val="2718"/>
            <a:lumOff val="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機械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機械結構</a:t>
          </a:r>
        </a:p>
      </dsp:txBody>
      <dsp:txXfrm>
        <a:off x="1306025" y="3321981"/>
        <a:ext cx="2204448" cy="20207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DAB3E-E3C2-4D98-9D24-34CB8A8D8434}">
      <dsp:nvSpPr>
        <dsp:cNvPr id="0" name=""/>
        <dsp:cNvSpPr/>
      </dsp:nvSpPr>
      <dsp:spPr>
        <a:xfrm>
          <a:off x="679294" y="1458418"/>
          <a:ext cx="4205209" cy="27333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化工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化學實驗、物理</a:t>
          </a:r>
        </a:p>
      </dsp:txBody>
      <dsp:txXfrm>
        <a:off x="812727" y="1591851"/>
        <a:ext cx="3938343" cy="2466520"/>
      </dsp:txXfrm>
    </dsp:sp>
    <dsp:sp modelId="{534F226C-8EC4-4029-988D-78E2A549922E}">
      <dsp:nvSpPr>
        <dsp:cNvPr id="0" name=""/>
        <dsp:cNvSpPr/>
      </dsp:nvSpPr>
      <dsp:spPr>
        <a:xfrm>
          <a:off x="2781899" y="504956"/>
          <a:ext cx="4640311" cy="4640311"/>
        </a:xfrm>
        <a:custGeom>
          <a:avLst/>
          <a:gdLst/>
          <a:ahLst/>
          <a:cxnLst/>
          <a:rect l="0" t="0" r="0" b="0"/>
          <a:pathLst>
            <a:path>
              <a:moveTo>
                <a:pt x="467582" y="923340"/>
              </a:moveTo>
              <a:arcTo wR="2320155" hR="2320155" stAng="13020948" swAng="635810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0D41A-143E-49FA-A904-740E5B3509AA}">
      <dsp:nvSpPr>
        <dsp:cNvPr id="0" name=""/>
        <dsp:cNvSpPr/>
      </dsp:nvSpPr>
      <dsp:spPr>
        <a:xfrm>
          <a:off x="5319606" y="1458418"/>
          <a:ext cx="4205209" cy="2733386"/>
        </a:xfrm>
        <a:prstGeom prst="roundRect">
          <a:avLst/>
        </a:prstGeom>
        <a:solidFill>
          <a:schemeClr val="accent2">
            <a:hueOff val="2898455"/>
            <a:satOff val="-23183"/>
            <a:lumOff val="-41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土木與建築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繪圖測量、施工建造</a:t>
          </a:r>
        </a:p>
      </dsp:txBody>
      <dsp:txXfrm>
        <a:off x="5453039" y="1591851"/>
        <a:ext cx="3938343" cy="2466520"/>
      </dsp:txXfrm>
    </dsp:sp>
    <dsp:sp modelId="{622ECA31-A4ED-4DA2-93E2-FD9A31CDEA7D}">
      <dsp:nvSpPr>
        <dsp:cNvPr id="0" name=""/>
        <dsp:cNvSpPr/>
      </dsp:nvSpPr>
      <dsp:spPr>
        <a:xfrm>
          <a:off x="2781899" y="504956"/>
          <a:ext cx="4640311" cy="4640311"/>
        </a:xfrm>
        <a:custGeom>
          <a:avLst/>
          <a:gdLst/>
          <a:ahLst/>
          <a:cxnLst/>
          <a:rect l="0" t="0" r="0" b="0"/>
          <a:pathLst>
            <a:path>
              <a:moveTo>
                <a:pt x="4172729" y="3716971"/>
              </a:moveTo>
              <a:arcTo wR="2320155" hR="2320155" stAng="2220948" swAng="6358104"/>
            </a:path>
          </a:pathLst>
        </a:custGeom>
        <a:noFill/>
        <a:ln w="6350" cap="flat" cmpd="sng" algn="ctr">
          <a:solidFill>
            <a:schemeClr val="accent2">
              <a:hueOff val="2898455"/>
              <a:satOff val="-23183"/>
              <a:lumOff val="-411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DB25A-1F6F-4213-926C-C00F15E8612F}">
      <dsp:nvSpPr>
        <dsp:cNvPr id="0" name=""/>
        <dsp:cNvSpPr/>
      </dsp:nvSpPr>
      <dsp:spPr>
        <a:xfrm>
          <a:off x="0" y="9727"/>
          <a:ext cx="4928523" cy="11231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/>
            <a:t>對科技與機械有興趣</a:t>
          </a:r>
        </a:p>
      </dsp:txBody>
      <dsp:txXfrm>
        <a:off x="54830" y="64557"/>
        <a:ext cx="4818863" cy="1013539"/>
      </dsp:txXfrm>
    </dsp:sp>
    <dsp:sp modelId="{50D859C7-8E52-468A-B5E1-536CE84D5AF9}">
      <dsp:nvSpPr>
        <dsp:cNvPr id="0" name=""/>
        <dsp:cNvSpPr/>
      </dsp:nvSpPr>
      <dsp:spPr>
        <a:xfrm>
          <a:off x="0" y="1202047"/>
          <a:ext cx="4928523" cy="11231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/>
            <a:t>喜歡設計與規劃</a:t>
          </a:r>
        </a:p>
      </dsp:txBody>
      <dsp:txXfrm>
        <a:off x="54830" y="1256877"/>
        <a:ext cx="4818863" cy="1013539"/>
      </dsp:txXfrm>
    </dsp:sp>
    <dsp:sp modelId="{7ACB55FF-8FD1-4E53-91E7-F8610968AF02}">
      <dsp:nvSpPr>
        <dsp:cNvPr id="0" name=""/>
        <dsp:cNvSpPr/>
      </dsp:nvSpPr>
      <dsp:spPr>
        <a:xfrm>
          <a:off x="0" y="2394367"/>
          <a:ext cx="4928523" cy="11231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/>
            <a:t>愛動腦解決問題</a:t>
          </a:r>
        </a:p>
      </dsp:txBody>
      <dsp:txXfrm>
        <a:off x="54830" y="2449197"/>
        <a:ext cx="4818863" cy="1013539"/>
      </dsp:txXfrm>
    </dsp:sp>
    <dsp:sp modelId="{A4D86DAF-B0A7-4C8D-B49E-CD7A5037E901}">
      <dsp:nvSpPr>
        <dsp:cNvPr id="0" name=""/>
        <dsp:cNvSpPr/>
      </dsp:nvSpPr>
      <dsp:spPr>
        <a:xfrm>
          <a:off x="0" y="3586687"/>
          <a:ext cx="4928523" cy="11231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/>
            <a:t>操作工具或設備</a:t>
          </a:r>
        </a:p>
      </dsp:txBody>
      <dsp:txXfrm>
        <a:off x="54830" y="3641517"/>
        <a:ext cx="4818863" cy="1013539"/>
      </dsp:txXfrm>
    </dsp:sp>
    <dsp:sp modelId="{4B08889B-6BF6-4B18-A677-ECDCACC39789}">
      <dsp:nvSpPr>
        <dsp:cNvPr id="0" name=""/>
        <dsp:cNvSpPr/>
      </dsp:nvSpPr>
      <dsp:spPr>
        <a:xfrm>
          <a:off x="0" y="4779007"/>
          <a:ext cx="4928523" cy="11231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/>
            <a:t>創新與實驗</a:t>
          </a:r>
        </a:p>
      </dsp:txBody>
      <dsp:txXfrm>
        <a:off x="54830" y="4833837"/>
        <a:ext cx="4818863" cy="10135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7AB15-112F-4328-8023-AFEEA2C2010A}">
      <dsp:nvSpPr>
        <dsp:cNvPr id="0" name=""/>
        <dsp:cNvSpPr/>
      </dsp:nvSpPr>
      <dsp:spPr>
        <a:xfrm rot="5400000">
          <a:off x="235485" y="2064464"/>
          <a:ext cx="705531" cy="117398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FF74C-AFAD-4039-9794-190ED9BCD9A6}">
      <dsp:nvSpPr>
        <dsp:cNvPr id="0" name=""/>
        <dsp:cNvSpPr/>
      </dsp:nvSpPr>
      <dsp:spPr>
        <a:xfrm>
          <a:off x="117715" y="2415233"/>
          <a:ext cx="1059883" cy="92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0" spc="-3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動手能力強</a:t>
          </a:r>
        </a:p>
      </dsp:txBody>
      <dsp:txXfrm>
        <a:off x="117715" y="2415233"/>
        <a:ext cx="1059883" cy="929049"/>
      </dsp:txXfrm>
    </dsp:sp>
    <dsp:sp modelId="{344D6AD1-EAFC-4606-89AE-B615A3DEE794}">
      <dsp:nvSpPr>
        <dsp:cNvPr id="0" name=""/>
        <dsp:cNvSpPr/>
      </dsp:nvSpPr>
      <dsp:spPr>
        <a:xfrm>
          <a:off x="977620" y="1978033"/>
          <a:ext cx="199977" cy="199977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11728-90C4-4B09-9F90-BEB6A88A96D9}">
      <dsp:nvSpPr>
        <dsp:cNvPr id="0" name=""/>
        <dsp:cNvSpPr/>
      </dsp:nvSpPr>
      <dsp:spPr>
        <a:xfrm rot="5400000">
          <a:off x="1532990" y="1743395"/>
          <a:ext cx="705531" cy="1173988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5D6D2-AFE1-4421-89A3-DFE36D322BFF}">
      <dsp:nvSpPr>
        <dsp:cNvPr id="0" name=""/>
        <dsp:cNvSpPr/>
      </dsp:nvSpPr>
      <dsp:spPr>
        <a:xfrm>
          <a:off x="1415219" y="2094165"/>
          <a:ext cx="1059883" cy="92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0" spc="-300" baseline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邏輯思維</a:t>
          </a:r>
        </a:p>
      </dsp:txBody>
      <dsp:txXfrm>
        <a:off x="1415219" y="2094165"/>
        <a:ext cx="1059883" cy="929049"/>
      </dsp:txXfrm>
    </dsp:sp>
    <dsp:sp modelId="{5A919C14-30A8-4116-A4C7-B6077AFDD840}">
      <dsp:nvSpPr>
        <dsp:cNvPr id="0" name=""/>
        <dsp:cNvSpPr/>
      </dsp:nvSpPr>
      <dsp:spPr>
        <a:xfrm>
          <a:off x="2275124" y="1656965"/>
          <a:ext cx="199977" cy="19997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47CEC-C22B-4E89-B6A8-8F4D0823AFDF}">
      <dsp:nvSpPr>
        <dsp:cNvPr id="0" name=""/>
        <dsp:cNvSpPr/>
      </dsp:nvSpPr>
      <dsp:spPr>
        <a:xfrm rot="5400000">
          <a:off x="2830494" y="1422326"/>
          <a:ext cx="705531" cy="117398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4F212-EDAC-4BBA-A32F-3F5BB158F86B}">
      <dsp:nvSpPr>
        <dsp:cNvPr id="0" name=""/>
        <dsp:cNvSpPr/>
      </dsp:nvSpPr>
      <dsp:spPr>
        <a:xfrm>
          <a:off x="2712723" y="1773096"/>
          <a:ext cx="1059883" cy="92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耐心與細心</a:t>
          </a:r>
        </a:p>
      </dsp:txBody>
      <dsp:txXfrm>
        <a:off x="2712723" y="1773096"/>
        <a:ext cx="1059883" cy="929049"/>
      </dsp:txXfrm>
    </dsp:sp>
    <dsp:sp modelId="{064004BE-0D41-44FD-8B3E-0D375A02B3E7}">
      <dsp:nvSpPr>
        <dsp:cNvPr id="0" name=""/>
        <dsp:cNvSpPr/>
      </dsp:nvSpPr>
      <dsp:spPr>
        <a:xfrm>
          <a:off x="3572628" y="1335896"/>
          <a:ext cx="199977" cy="199977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F8F1D-19F6-4678-A3DB-F103557B7665}">
      <dsp:nvSpPr>
        <dsp:cNvPr id="0" name=""/>
        <dsp:cNvSpPr/>
      </dsp:nvSpPr>
      <dsp:spPr>
        <a:xfrm rot="5400000">
          <a:off x="4127998" y="1101258"/>
          <a:ext cx="705531" cy="117398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0629E-BB39-4A4E-98A0-B71C64C7ADB1}">
      <dsp:nvSpPr>
        <dsp:cNvPr id="0" name=""/>
        <dsp:cNvSpPr/>
      </dsp:nvSpPr>
      <dsp:spPr>
        <a:xfrm>
          <a:off x="4010227" y="1452027"/>
          <a:ext cx="1059883" cy="92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責任與紀律</a:t>
          </a:r>
        </a:p>
      </dsp:txBody>
      <dsp:txXfrm>
        <a:off x="4010227" y="1452027"/>
        <a:ext cx="1059883" cy="929049"/>
      </dsp:txXfrm>
    </dsp:sp>
    <dsp:sp modelId="{2D3E0087-D4DE-44B9-8981-4DCAEFB752EE}">
      <dsp:nvSpPr>
        <dsp:cNvPr id="0" name=""/>
        <dsp:cNvSpPr/>
      </dsp:nvSpPr>
      <dsp:spPr>
        <a:xfrm>
          <a:off x="4870133" y="1014827"/>
          <a:ext cx="199977" cy="199977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4900F-5BF5-42C2-8204-1E565BAFD4C7}">
      <dsp:nvSpPr>
        <dsp:cNvPr id="0" name=""/>
        <dsp:cNvSpPr/>
      </dsp:nvSpPr>
      <dsp:spPr>
        <a:xfrm rot="5400000">
          <a:off x="5425502" y="780189"/>
          <a:ext cx="705531" cy="11739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0F8A1-15B6-4A06-B0B4-54B756615569}">
      <dsp:nvSpPr>
        <dsp:cNvPr id="0" name=""/>
        <dsp:cNvSpPr/>
      </dsp:nvSpPr>
      <dsp:spPr>
        <a:xfrm>
          <a:off x="5307732" y="1130959"/>
          <a:ext cx="1059883" cy="92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團隊合作精神</a:t>
          </a:r>
        </a:p>
      </dsp:txBody>
      <dsp:txXfrm>
        <a:off x="5307732" y="1130959"/>
        <a:ext cx="1059883" cy="929049"/>
      </dsp:txXfrm>
    </dsp:sp>
    <dsp:sp modelId="{2A7B60D0-A9B0-46F4-83D3-8DFA1E5E3A9C}">
      <dsp:nvSpPr>
        <dsp:cNvPr id="0" name=""/>
        <dsp:cNvSpPr/>
      </dsp:nvSpPr>
      <dsp:spPr>
        <a:xfrm>
          <a:off x="6167637" y="693759"/>
          <a:ext cx="199977" cy="199977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EC08C-5B1F-4C84-A899-706FF2443274}">
      <dsp:nvSpPr>
        <dsp:cNvPr id="0" name=""/>
        <dsp:cNvSpPr/>
      </dsp:nvSpPr>
      <dsp:spPr>
        <a:xfrm rot="5400000">
          <a:off x="6723007" y="459120"/>
          <a:ext cx="705531" cy="117398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0A484-66BD-4B6A-B88D-17B9E6746CA9}">
      <dsp:nvSpPr>
        <dsp:cNvPr id="0" name=""/>
        <dsp:cNvSpPr/>
      </dsp:nvSpPr>
      <dsp:spPr>
        <a:xfrm>
          <a:off x="6605236" y="809890"/>
          <a:ext cx="1059883" cy="92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創新與學習熱情</a:t>
          </a:r>
        </a:p>
      </dsp:txBody>
      <dsp:txXfrm>
        <a:off x="6605236" y="809890"/>
        <a:ext cx="1059883" cy="9290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8D6C8-754B-4C79-9303-E8B882CEFB0F}">
      <dsp:nvSpPr>
        <dsp:cNvPr id="0" name=""/>
        <dsp:cNvSpPr/>
      </dsp:nvSpPr>
      <dsp:spPr>
        <a:xfrm>
          <a:off x="107213" y="154"/>
          <a:ext cx="2378833" cy="142730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機械科</a:t>
          </a:r>
        </a:p>
      </dsp:txBody>
      <dsp:txXfrm>
        <a:off x="107213" y="154"/>
        <a:ext cx="2378833" cy="1427300"/>
      </dsp:txXfrm>
    </dsp:sp>
    <dsp:sp modelId="{91E6C606-927B-4246-BB57-CDF9A452E871}">
      <dsp:nvSpPr>
        <dsp:cNvPr id="0" name=""/>
        <dsp:cNvSpPr/>
      </dsp:nvSpPr>
      <dsp:spPr>
        <a:xfrm>
          <a:off x="2723930" y="154"/>
          <a:ext cx="2378833" cy="1427300"/>
        </a:xfrm>
        <a:prstGeom prst="rect">
          <a:avLst/>
        </a:pr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鑄造科</a:t>
          </a:r>
        </a:p>
      </dsp:txBody>
      <dsp:txXfrm>
        <a:off x="2723930" y="154"/>
        <a:ext cx="2378833" cy="1427300"/>
      </dsp:txXfrm>
    </dsp:sp>
    <dsp:sp modelId="{2030F4AC-9D72-4480-9205-11E6CB3E87B1}">
      <dsp:nvSpPr>
        <dsp:cNvPr id="0" name=""/>
        <dsp:cNvSpPr/>
      </dsp:nvSpPr>
      <dsp:spPr>
        <a:xfrm>
          <a:off x="5340647" y="154"/>
          <a:ext cx="2378833" cy="1427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板金科</a:t>
          </a:r>
        </a:p>
      </dsp:txBody>
      <dsp:txXfrm>
        <a:off x="5340647" y="154"/>
        <a:ext cx="2378833" cy="1427300"/>
      </dsp:txXfrm>
    </dsp:sp>
    <dsp:sp modelId="{D6C1FD45-6995-4BE1-97B4-22009F0EBDDA}">
      <dsp:nvSpPr>
        <dsp:cNvPr id="0" name=""/>
        <dsp:cNvSpPr/>
      </dsp:nvSpPr>
      <dsp:spPr>
        <a:xfrm>
          <a:off x="7957364" y="154"/>
          <a:ext cx="2378833" cy="1427300"/>
        </a:xfrm>
        <a:prstGeom prst="rect">
          <a:avLst/>
        </a:pr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機械木模科</a:t>
          </a:r>
        </a:p>
      </dsp:txBody>
      <dsp:txXfrm>
        <a:off x="7957364" y="154"/>
        <a:ext cx="2378833" cy="1427300"/>
      </dsp:txXfrm>
    </dsp:sp>
    <dsp:sp modelId="{BEC4C6F3-1145-41A3-AC98-78767082E35A}">
      <dsp:nvSpPr>
        <dsp:cNvPr id="0" name=""/>
        <dsp:cNvSpPr/>
      </dsp:nvSpPr>
      <dsp:spPr>
        <a:xfrm>
          <a:off x="107213" y="1665337"/>
          <a:ext cx="2378833" cy="1427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配管科</a:t>
          </a:r>
        </a:p>
      </dsp:txBody>
      <dsp:txXfrm>
        <a:off x="107213" y="1665337"/>
        <a:ext cx="2378833" cy="1427300"/>
      </dsp:txXfrm>
    </dsp:sp>
    <dsp:sp modelId="{BBB37513-0FBB-4777-8362-7CC9149B92CA}">
      <dsp:nvSpPr>
        <dsp:cNvPr id="0" name=""/>
        <dsp:cNvSpPr/>
      </dsp:nvSpPr>
      <dsp:spPr>
        <a:xfrm>
          <a:off x="2723930" y="1665337"/>
          <a:ext cx="2378833" cy="1427300"/>
        </a:xfrm>
        <a:prstGeom prst="rect">
          <a:avLst/>
        </a:prstGeom>
        <a:solidFill>
          <a:schemeClr val="bg1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模具科</a:t>
          </a:r>
        </a:p>
      </dsp:txBody>
      <dsp:txXfrm>
        <a:off x="2723930" y="1665337"/>
        <a:ext cx="2378833" cy="1427300"/>
      </dsp:txXfrm>
    </dsp:sp>
    <dsp:sp modelId="{2959A907-E3A1-42FD-95AE-AD89E4787592}">
      <dsp:nvSpPr>
        <dsp:cNvPr id="0" name=""/>
        <dsp:cNvSpPr/>
      </dsp:nvSpPr>
      <dsp:spPr>
        <a:xfrm>
          <a:off x="5340647" y="1665337"/>
          <a:ext cx="2378833" cy="1427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機電科</a:t>
          </a:r>
          <a:endParaRPr lang="zh-TW" altLang="en-US" sz="28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340647" y="1665337"/>
        <a:ext cx="2378833" cy="1427300"/>
      </dsp:txXfrm>
    </dsp:sp>
    <dsp:sp modelId="{1EF2B380-0197-4FB2-B6A7-BC16198A0777}">
      <dsp:nvSpPr>
        <dsp:cNvPr id="0" name=""/>
        <dsp:cNvSpPr/>
      </dsp:nvSpPr>
      <dsp:spPr>
        <a:xfrm>
          <a:off x="7957364" y="1665337"/>
          <a:ext cx="2378833" cy="142730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製圖科</a:t>
          </a:r>
          <a:endParaRPr lang="zh-TW" altLang="en-US" sz="28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957364" y="1665337"/>
        <a:ext cx="2378833" cy="1427300"/>
      </dsp:txXfrm>
    </dsp:sp>
    <dsp:sp modelId="{48949566-9F1C-4283-8B8E-4B812F54822A}">
      <dsp:nvSpPr>
        <dsp:cNvPr id="0" name=""/>
        <dsp:cNvSpPr/>
      </dsp:nvSpPr>
      <dsp:spPr>
        <a:xfrm>
          <a:off x="107213" y="3330521"/>
          <a:ext cx="2378833" cy="1427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生物產業機電</a:t>
          </a:r>
        </a:p>
      </dsp:txBody>
      <dsp:txXfrm>
        <a:off x="107213" y="3330521"/>
        <a:ext cx="2378833" cy="1427300"/>
      </dsp:txXfrm>
    </dsp:sp>
    <dsp:sp modelId="{225DFF0E-1275-486F-96B9-62FCDA693A43}">
      <dsp:nvSpPr>
        <dsp:cNvPr id="0" name=""/>
        <dsp:cNvSpPr/>
      </dsp:nvSpPr>
      <dsp:spPr>
        <a:xfrm>
          <a:off x="2723930" y="3330521"/>
          <a:ext cx="2378833" cy="142730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電腦機械製圖</a:t>
          </a:r>
        </a:p>
      </dsp:txBody>
      <dsp:txXfrm>
        <a:off x="2723930" y="3330521"/>
        <a:ext cx="2378833" cy="1427300"/>
      </dsp:txXfrm>
    </dsp:sp>
    <dsp:sp modelId="{A6473448-718B-44FB-8A3C-23FA54D4F95A}">
      <dsp:nvSpPr>
        <dsp:cNvPr id="0" name=""/>
        <dsp:cNvSpPr/>
      </dsp:nvSpPr>
      <dsp:spPr>
        <a:xfrm>
          <a:off x="5340647" y="3330521"/>
          <a:ext cx="2378833" cy="142730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電腦繪圖科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340647" y="3330521"/>
        <a:ext cx="2378833" cy="1427300"/>
      </dsp:txXfrm>
    </dsp:sp>
    <dsp:sp modelId="{1C49421F-D7C9-48FA-A915-DFCEB3FC92BF}">
      <dsp:nvSpPr>
        <dsp:cNvPr id="0" name=""/>
        <dsp:cNvSpPr/>
      </dsp:nvSpPr>
      <dsp:spPr>
        <a:xfrm>
          <a:off x="7957364" y="3330521"/>
          <a:ext cx="2378833" cy="1427300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機械板金科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957364" y="3330521"/>
        <a:ext cx="2378833" cy="14273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8D6C8-754B-4C79-9303-E8B882CEFB0F}">
      <dsp:nvSpPr>
        <dsp:cNvPr id="0" name=""/>
        <dsp:cNvSpPr/>
      </dsp:nvSpPr>
      <dsp:spPr>
        <a:xfrm>
          <a:off x="531509" y="2021"/>
          <a:ext cx="2292543" cy="1375525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汽車科</a:t>
          </a:r>
        </a:p>
      </dsp:txBody>
      <dsp:txXfrm>
        <a:off x="531509" y="2021"/>
        <a:ext cx="2292543" cy="1375525"/>
      </dsp:txXfrm>
    </dsp:sp>
    <dsp:sp modelId="{91E6C606-927B-4246-BB57-CDF9A452E871}">
      <dsp:nvSpPr>
        <dsp:cNvPr id="0" name=""/>
        <dsp:cNvSpPr/>
      </dsp:nvSpPr>
      <dsp:spPr>
        <a:xfrm>
          <a:off x="3053306" y="2021"/>
          <a:ext cx="2292543" cy="13755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重機科</a:t>
          </a:r>
        </a:p>
      </dsp:txBody>
      <dsp:txXfrm>
        <a:off x="3053306" y="2021"/>
        <a:ext cx="2292543" cy="1375525"/>
      </dsp:txXfrm>
    </dsp:sp>
    <dsp:sp modelId="{2030F4AC-9D72-4480-9205-11E6CB3E87B1}">
      <dsp:nvSpPr>
        <dsp:cNvPr id="0" name=""/>
        <dsp:cNvSpPr/>
      </dsp:nvSpPr>
      <dsp:spPr>
        <a:xfrm>
          <a:off x="5575103" y="2021"/>
          <a:ext cx="2292543" cy="1375525"/>
        </a:xfrm>
        <a:prstGeom prst="rect">
          <a:avLst/>
        </a:prstGeom>
        <a:solidFill>
          <a:schemeClr val="bg1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飛機修護科</a:t>
          </a:r>
        </a:p>
      </dsp:txBody>
      <dsp:txXfrm>
        <a:off x="5575103" y="2021"/>
        <a:ext cx="2292543" cy="1375525"/>
      </dsp:txXfrm>
    </dsp:sp>
    <dsp:sp modelId="{D6C1FD45-6995-4BE1-97B4-22009F0EBDDA}">
      <dsp:nvSpPr>
        <dsp:cNvPr id="0" name=""/>
        <dsp:cNvSpPr/>
      </dsp:nvSpPr>
      <dsp:spPr>
        <a:xfrm>
          <a:off x="531509" y="1606802"/>
          <a:ext cx="2292543" cy="1375525"/>
        </a:xfrm>
        <a:prstGeom prst="rect">
          <a:avLst/>
        </a:prstGeom>
        <a:solidFill>
          <a:schemeClr val="bg1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動力機械科</a:t>
          </a:r>
        </a:p>
      </dsp:txBody>
      <dsp:txXfrm>
        <a:off x="531509" y="1606802"/>
        <a:ext cx="2292543" cy="1375525"/>
      </dsp:txXfrm>
    </dsp:sp>
    <dsp:sp modelId="{BEC4C6F3-1145-41A3-AC98-78767082E35A}">
      <dsp:nvSpPr>
        <dsp:cNvPr id="0" name=""/>
        <dsp:cNvSpPr/>
      </dsp:nvSpPr>
      <dsp:spPr>
        <a:xfrm>
          <a:off x="3053306" y="1606802"/>
          <a:ext cx="2292543" cy="13755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農業機械科</a:t>
          </a:r>
        </a:p>
      </dsp:txBody>
      <dsp:txXfrm>
        <a:off x="3053306" y="1606802"/>
        <a:ext cx="2292543" cy="1375525"/>
      </dsp:txXfrm>
    </dsp:sp>
    <dsp:sp modelId="{BBB37513-0FBB-4777-8362-7CC9149B92CA}">
      <dsp:nvSpPr>
        <dsp:cNvPr id="0" name=""/>
        <dsp:cNvSpPr/>
      </dsp:nvSpPr>
      <dsp:spPr>
        <a:xfrm>
          <a:off x="5575103" y="1606802"/>
          <a:ext cx="2292543" cy="1375525"/>
        </a:xfrm>
        <a:prstGeom prst="rect">
          <a:avLst/>
        </a:prstGeom>
        <a:solidFill>
          <a:schemeClr val="bg1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軌道車輛科</a:t>
          </a:r>
        </a:p>
      </dsp:txBody>
      <dsp:txXfrm>
        <a:off x="5575103" y="1606802"/>
        <a:ext cx="2292543" cy="1375525"/>
      </dsp:txXfrm>
    </dsp:sp>
    <dsp:sp modelId="{E13877A7-5EFB-48D6-818A-7E902FEFBAFC}">
      <dsp:nvSpPr>
        <dsp:cNvPr id="0" name=""/>
        <dsp:cNvSpPr/>
      </dsp:nvSpPr>
      <dsp:spPr>
        <a:xfrm>
          <a:off x="1792407" y="3211582"/>
          <a:ext cx="2292543" cy="137552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汽車修護科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92407" y="3211582"/>
        <a:ext cx="2292543" cy="1375525"/>
      </dsp:txXfrm>
    </dsp:sp>
    <dsp:sp modelId="{554B0E25-6A9F-45FD-A08E-DA09D9DE0D50}">
      <dsp:nvSpPr>
        <dsp:cNvPr id="0" name=""/>
        <dsp:cNvSpPr/>
      </dsp:nvSpPr>
      <dsp:spPr>
        <a:xfrm>
          <a:off x="4314205" y="3211582"/>
          <a:ext cx="2292543" cy="137552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機車修護科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14205" y="3211582"/>
        <a:ext cx="2292543" cy="13755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8D6C8-754B-4C79-9303-E8B882CEFB0F}">
      <dsp:nvSpPr>
        <dsp:cNvPr id="0" name=""/>
        <dsp:cNvSpPr/>
      </dsp:nvSpPr>
      <dsp:spPr>
        <a:xfrm>
          <a:off x="2836" y="288756"/>
          <a:ext cx="2250652" cy="1350391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資訊科</a:t>
          </a:r>
        </a:p>
      </dsp:txBody>
      <dsp:txXfrm>
        <a:off x="2836" y="288756"/>
        <a:ext cx="2250652" cy="1350391"/>
      </dsp:txXfrm>
    </dsp:sp>
    <dsp:sp modelId="{91E6C606-927B-4246-BB57-CDF9A452E871}">
      <dsp:nvSpPr>
        <dsp:cNvPr id="0" name=""/>
        <dsp:cNvSpPr/>
      </dsp:nvSpPr>
      <dsp:spPr>
        <a:xfrm>
          <a:off x="2478555" y="288756"/>
          <a:ext cx="2250652" cy="1350391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電子科</a:t>
          </a:r>
        </a:p>
      </dsp:txBody>
      <dsp:txXfrm>
        <a:off x="2478555" y="288756"/>
        <a:ext cx="2250652" cy="1350391"/>
      </dsp:txXfrm>
    </dsp:sp>
    <dsp:sp modelId="{2030F4AC-9D72-4480-9205-11E6CB3E87B1}">
      <dsp:nvSpPr>
        <dsp:cNvPr id="0" name=""/>
        <dsp:cNvSpPr/>
      </dsp:nvSpPr>
      <dsp:spPr>
        <a:xfrm>
          <a:off x="4954273" y="288756"/>
          <a:ext cx="2250652" cy="13503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控制科</a:t>
          </a:r>
        </a:p>
      </dsp:txBody>
      <dsp:txXfrm>
        <a:off x="4954273" y="288756"/>
        <a:ext cx="2250652" cy="1350391"/>
      </dsp:txXfrm>
    </dsp:sp>
    <dsp:sp modelId="{D6C1FD45-6995-4BE1-97B4-22009F0EBDDA}">
      <dsp:nvSpPr>
        <dsp:cNvPr id="0" name=""/>
        <dsp:cNvSpPr/>
      </dsp:nvSpPr>
      <dsp:spPr>
        <a:xfrm>
          <a:off x="7415767" y="302975"/>
          <a:ext cx="2250652" cy="1350391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電機科</a:t>
          </a:r>
        </a:p>
      </dsp:txBody>
      <dsp:txXfrm>
        <a:off x="7415767" y="302975"/>
        <a:ext cx="2250652" cy="1350391"/>
      </dsp:txXfrm>
    </dsp:sp>
    <dsp:sp modelId="{BEC4C6F3-1145-41A3-AC98-78767082E35A}">
      <dsp:nvSpPr>
        <dsp:cNvPr id="0" name=""/>
        <dsp:cNvSpPr/>
      </dsp:nvSpPr>
      <dsp:spPr>
        <a:xfrm>
          <a:off x="2836" y="1864213"/>
          <a:ext cx="2250652" cy="13503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冷凍空調科</a:t>
          </a:r>
        </a:p>
      </dsp:txBody>
      <dsp:txXfrm>
        <a:off x="2836" y="1864213"/>
        <a:ext cx="2250652" cy="1350391"/>
      </dsp:txXfrm>
    </dsp:sp>
    <dsp:sp modelId="{BBB37513-0FBB-4777-8362-7CC9149B92CA}">
      <dsp:nvSpPr>
        <dsp:cNvPr id="0" name=""/>
        <dsp:cNvSpPr/>
      </dsp:nvSpPr>
      <dsp:spPr>
        <a:xfrm>
          <a:off x="2478555" y="1864213"/>
          <a:ext cx="2250652" cy="1350391"/>
        </a:xfrm>
        <a:prstGeom prst="rect">
          <a:avLst/>
        </a:prstGeom>
        <a:solidFill>
          <a:schemeClr val="bg1"/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航空電子科</a:t>
          </a:r>
        </a:p>
      </dsp:txBody>
      <dsp:txXfrm>
        <a:off x="2478555" y="1864213"/>
        <a:ext cx="2250652" cy="1350391"/>
      </dsp:txXfrm>
    </dsp:sp>
    <dsp:sp modelId="{2959A907-E3A1-42FD-95AE-AD89E4787592}">
      <dsp:nvSpPr>
        <dsp:cNvPr id="0" name=""/>
        <dsp:cNvSpPr/>
      </dsp:nvSpPr>
      <dsp:spPr>
        <a:xfrm>
          <a:off x="4954273" y="1864213"/>
          <a:ext cx="2250652" cy="13503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電子通信科</a:t>
          </a:r>
        </a:p>
      </dsp:txBody>
      <dsp:txXfrm>
        <a:off x="4954273" y="1864213"/>
        <a:ext cx="2250652" cy="1350391"/>
      </dsp:txXfrm>
    </dsp:sp>
    <dsp:sp modelId="{D5D03F2A-EA89-47E8-B89A-1A232238F64C}">
      <dsp:nvSpPr>
        <dsp:cNvPr id="0" name=""/>
        <dsp:cNvSpPr/>
      </dsp:nvSpPr>
      <dsp:spPr>
        <a:xfrm>
          <a:off x="7429991" y="1864213"/>
          <a:ext cx="2250652" cy="13503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電機空調科</a:t>
          </a:r>
        </a:p>
      </dsp:txBody>
      <dsp:txXfrm>
        <a:off x="7429991" y="1864213"/>
        <a:ext cx="2250652" cy="1350391"/>
      </dsp:txXfrm>
    </dsp:sp>
    <dsp:sp modelId="{62D27DCC-48D7-4C2D-9104-FAB13393C500}">
      <dsp:nvSpPr>
        <dsp:cNvPr id="0" name=""/>
        <dsp:cNvSpPr/>
      </dsp:nvSpPr>
      <dsp:spPr>
        <a:xfrm>
          <a:off x="1240696" y="3439670"/>
          <a:ext cx="2250652" cy="135039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水電技術科</a:t>
          </a:r>
          <a:b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40696" y="3439670"/>
        <a:ext cx="2250652" cy="1350391"/>
      </dsp:txXfrm>
    </dsp:sp>
    <dsp:sp modelId="{7EC6BA74-1F9B-41F7-8D0E-4EAA0882C860}">
      <dsp:nvSpPr>
        <dsp:cNvPr id="0" name=""/>
        <dsp:cNvSpPr/>
      </dsp:nvSpPr>
      <dsp:spPr>
        <a:xfrm>
          <a:off x="3716414" y="3439670"/>
          <a:ext cx="2250652" cy="135039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電機修護科</a:t>
          </a:r>
          <a:b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16414" y="3439670"/>
        <a:ext cx="2250652" cy="1350391"/>
      </dsp:txXfrm>
    </dsp:sp>
    <dsp:sp modelId="{BC048891-2944-4789-9C55-0EA19633419A}">
      <dsp:nvSpPr>
        <dsp:cNvPr id="0" name=""/>
        <dsp:cNvSpPr/>
      </dsp:nvSpPr>
      <dsp:spPr>
        <a:xfrm>
          <a:off x="6192132" y="3439670"/>
          <a:ext cx="2250652" cy="135039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視聽電子修護科</a:t>
          </a:r>
          <a:r>
            <a:rPr lang="en-US" altLang="zh-TW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實用技能班</a:t>
          </a:r>
          <a:r>
            <a:rPr lang="en-US" altLang="zh-TW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4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92132" y="3439670"/>
        <a:ext cx="2250652" cy="1350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agertoday.com.tw/articles/view/50266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brtaiwan.com/article/23149/career-planning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十二年國民基本教育 技術型高級中等學校群科課程綱要</a:t>
            </a:r>
            <a:br>
              <a:rPr lang="en-US" altLang="zh-TW" dirty="0"/>
            </a:br>
            <a:r>
              <a:rPr lang="en-US" altLang="zh-TW" dirty="0"/>
              <a:t>https://www.naer.edu.tw/upload/1/16/doc/1316/(%E7%99%BC%E5%B8%83%E7%89%88)%E6%8A%80%E8%A1%93%E5%9E%8B%E9%AB%98%E7%B4%9A%E4%B8%AD%E7%AD%89%E5%AD%B8%E6%A0%A1-%E8%BE%B2%E6%A5%AD%E7%BE%A4%E8%AA%B2%E7%A8%8B%E7%B6%B1%E8%A6%81.pdf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27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58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臺南區</a:t>
            </a:r>
            <a:r>
              <a:rPr lang="en-US" altLang="zh-TW" dirty="0"/>
              <a:t>110</a:t>
            </a:r>
            <a:r>
              <a:rPr lang="zh-TW" altLang="en-US" dirty="0"/>
              <a:t>學年度高級中等學校升學進路一覽表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3371D-8A30-4DAD-AF7B-948F8258F78C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3739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94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17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機與電子群是高職中的一個職群，涵蓋電機工程和電子工程兩大領域，培養學生在電力、電子、通訊、控制系統等方面的專業技能。這個職群的學科內容主要包括電路設計、電機控制、電子設備維護、半導體技術、電腦硬體、通訊技術等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86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54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89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54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6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室內配線丙級技術士證照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電腦硬裝丙級技術士證照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工業電子丙級技術士證照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機電整合丙級技術士證照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電力電子乙級技術士證照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室內配線乙級技術士證照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太陽光電設置乙級技術士證照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工業配線</a:t>
            </a:r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工業電子</a:t>
            </a:r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丙級自來水管配管</a:t>
            </a:r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6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實用技能學程目前共設有 </a:t>
            </a:r>
            <a:r>
              <a:rPr lang="en-US" altLang="zh-TW" dirty="0"/>
              <a:t>14 </a:t>
            </a:r>
            <a:r>
              <a:rPr lang="zh-TW" altLang="en-US" dirty="0"/>
              <a:t>群 </a:t>
            </a:r>
            <a:r>
              <a:rPr lang="en-US" altLang="zh-TW" dirty="0"/>
              <a:t>59 </a:t>
            </a:r>
            <a:r>
              <a:rPr lang="zh-TW" altLang="en-US" dirty="0"/>
              <a:t>科，所設群別以技高</a:t>
            </a:r>
            <a:r>
              <a:rPr lang="en-US" altLang="zh-TW" dirty="0"/>
              <a:t>(</a:t>
            </a:r>
            <a:r>
              <a:rPr lang="zh-TW" altLang="en-US" dirty="0"/>
              <a:t>高職</a:t>
            </a:r>
            <a:r>
              <a:rPr lang="en-US" altLang="zh-TW" dirty="0"/>
              <a:t>)</a:t>
            </a:r>
            <a:r>
              <a:rPr lang="zh-TW" altLang="en-US" dirty="0"/>
              <a:t>現有群別為主。</a:t>
            </a:r>
          </a:p>
          <a:p>
            <a:r>
              <a:rPr lang="zh-TW" altLang="en-US" dirty="0"/>
              <a:t>無外語群，另家政群在實用技能學程改為美容造型群。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65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電子與通訊相關</a:t>
            </a:r>
          </a:p>
          <a:p>
            <a:r>
              <a:rPr lang="en-US" altLang="zh-TW" dirty="0"/>
              <a:t>3C</a:t>
            </a:r>
            <a:r>
              <a:rPr lang="zh-TW" altLang="en-US" dirty="0"/>
              <a:t>產品</a:t>
            </a:r>
          </a:p>
          <a:p>
            <a:r>
              <a:rPr lang="zh-TW" altLang="en-US" dirty="0"/>
              <a:t>半導體與面板</a:t>
            </a:r>
          </a:p>
          <a:p>
            <a:r>
              <a:rPr lang="en-US" altLang="zh-TW" dirty="0"/>
              <a:t>IC</a:t>
            </a:r>
            <a:r>
              <a:rPr lang="zh-TW" altLang="en-US" dirty="0"/>
              <a:t>製造業</a:t>
            </a:r>
          </a:p>
          <a:p>
            <a:r>
              <a:rPr lang="zh-TW" altLang="en-US" dirty="0"/>
              <a:t>光纖通訊</a:t>
            </a:r>
          </a:p>
          <a:p>
            <a:r>
              <a:rPr lang="zh-TW" altLang="en-US" dirty="0"/>
              <a:t>控制工程</a:t>
            </a:r>
          </a:p>
          <a:p>
            <a:r>
              <a:rPr lang="zh-TW" altLang="en-US" dirty="0"/>
              <a:t>測試工程師</a:t>
            </a:r>
          </a:p>
          <a:p>
            <a:r>
              <a:rPr lang="zh-TW" altLang="en-US" b="1" dirty="0"/>
              <a:t>機械與製造相關</a:t>
            </a:r>
          </a:p>
          <a:p>
            <a:r>
              <a:rPr lang="zh-TW" altLang="en-US" dirty="0"/>
              <a:t>模具設計</a:t>
            </a:r>
          </a:p>
          <a:p>
            <a:r>
              <a:rPr lang="zh-TW" altLang="en-US" dirty="0"/>
              <a:t>機械設計</a:t>
            </a:r>
          </a:p>
          <a:p>
            <a:r>
              <a:rPr lang="zh-TW" altLang="en-US" dirty="0"/>
              <a:t>機構設計</a:t>
            </a:r>
          </a:p>
          <a:p>
            <a:r>
              <a:rPr lang="zh-TW" altLang="en-US" dirty="0"/>
              <a:t>繪圖</a:t>
            </a:r>
          </a:p>
          <a:p>
            <a:r>
              <a:rPr lang="en-US" altLang="zh-TW" dirty="0"/>
              <a:t>CAD/CAM</a:t>
            </a:r>
          </a:p>
          <a:p>
            <a:r>
              <a:rPr lang="zh-TW" altLang="en-US" dirty="0"/>
              <a:t>鑄造</a:t>
            </a:r>
          </a:p>
          <a:p>
            <a:r>
              <a:rPr lang="zh-TW" altLang="en-US" dirty="0"/>
              <a:t>金屬設計製造</a:t>
            </a:r>
          </a:p>
          <a:p>
            <a:r>
              <a:rPr lang="zh-TW" altLang="en-US" dirty="0"/>
              <a:t>特殊銲接</a:t>
            </a:r>
          </a:p>
          <a:p>
            <a:r>
              <a:rPr lang="zh-TW" altLang="en-US" dirty="0"/>
              <a:t>機械製圖</a:t>
            </a:r>
          </a:p>
          <a:p>
            <a:r>
              <a:rPr lang="zh-TW" altLang="en-US" dirty="0"/>
              <a:t>電腦繪圖</a:t>
            </a:r>
          </a:p>
          <a:p>
            <a:r>
              <a:rPr lang="zh-TW" altLang="en-US" dirty="0"/>
              <a:t>板金設計研發</a:t>
            </a:r>
          </a:p>
          <a:p>
            <a:r>
              <a:rPr lang="zh-TW" altLang="en-US" dirty="0"/>
              <a:t>管路設計</a:t>
            </a:r>
          </a:p>
          <a:p>
            <a:r>
              <a:rPr lang="zh-TW" altLang="en-US" dirty="0"/>
              <a:t>配管</a:t>
            </a:r>
          </a:p>
          <a:p>
            <a:r>
              <a:rPr lang="zh-TW" altLang="en-US" dirty="0"/>
              <a:t>機電整合產業組裝</a:t>
            </a:r>
          </a:p>
          <a:p>
            <a:r>
              <a:rPr lang="zh-TW" altLang="en-US" dirty="0"/>
              <a:t>自動化生產設備</a:t>
            </a:r>
          </a:p>
          <a:p>
            <a:r>
              <a:rPr lang="zh-TW" altLang="en-US" dirty="0"/>
              <a:t>農業機械</a:t>
            </a:r>
          </a:p>
          <a:p>
            <a:r>
              <a:rPr lang="zh-TW" altLang="en-US" dirty="0"/>
              <a:t>生物產業機電工程</a:t>
            </a:r>
          </a:p>
          <a:p>
            <a:r>
              <a:rPr lang="zh-TW" altLang="en-US" dirty="0"/>
              <a:t>金屬工業熔鑄</a:t>
            </a:r>
          </a:p>
          <a:p>
            <a:r>
              <a:rPr lang="zh-TW" altLang="en-US" dirty="0"/>
              <a:t>實驗研發人員</a:t>
            </a:r>
          </a:p>
          <a:p>
            <a:r>
              <a:rPr lang="zh-TW" altLang="en-US" b="1" dirty="0"/>
              <a:t>設計與創意相關</a:t>
            </a:r>
          </a:p>
          <a:p>
            <a:r>
              <a:rPr lang="zh-TW" altLang="en-US" dirty="0"/>
              <a:t>工商業產品設計師</a:t>
            </a:r>
          </a:p>
          <a:p>
            <a:r>
              <a:rPr lang="zh-TW" altLang="en-US" dirty="0"/>
              <a:t>琉璃產業</a:t>
            </a:r>
          </a:p>
          <a:p>
            <a:r>
              <a:rPr lang="zh-TW" altLang="en-US" b="1" dirty="0"/>
              <a:t>設備維護與公共設施相關</a:t>
            </a:r>
          </a:p>
          <a:p>
            <a:r>
              <a:rPr lang="zh-TW" altLang="en-US" dirty="0"/>
              <a:t>設備維護</a:t>
            </a:r>
          </a:p>
          <a:p>
            <a:r>
              <a:rPr lang="zh-TW" altLang="en-US" dirty="0"/>
              <a:t>自來水公司</a:t>
            </a:r>
          </a:p>
          <a:p>
            <a:r>
              <a:rPr lang="zh-TW" altLang="en-US" dirty="0"/>
              <a:t>瓦斯公司</a:t>
            </a:r>
          </a:p>
          <a:p>
            <a:r>
              <a:rPr lang="zh-TW" altLang="en-US" dirty="0"/>
              <a:t>石化</a:t>
            </a:r>
          </a:p>
          <a:p>
            <a:r>
              <a:rPr lang="zh-TW" altLang="en-US" dirty="0"/>
              <a:t>發電</a:t>
            </a:r>
          </a:p>
          <a:p>
            <a:r>
              <a:rPr lang="zh-TW" altLang="en-US" dirty="0"/>
              <a:t>造船</a:t>
            </a:r>
          </a:p>
          <a:p>
            <a:r>
              <a:rPr lang="zh-TW" altLang="en-US" dirty="0"/>
              <a:t>工程材料公司人員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96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電子與通訊相關</a:t>
            </a:r>
          </a:p>
          <a:p>
            <a:r>
              <a:rPr lang="en-US" altLang="zh-TW" dirty="0"/>
              <a:t>3C</a:t>
            </a:r>
            <a:r>
              <a:rPr lang="zh-TW" altLang="en-US" dirty="0"/>
              <a:t>產品</a:t>
            </a:r>
          </a:p>
          <a:p>
            <a:r>
              <a:rPr lang="zh-TW" altLang="en-US" dirty="0"/>
              <a:t>半導體與面板</a:t>
            </a:r>
          </a:p>
          <a:p>
            <a:r>
              <a:rPr lang="en-US" altLang="zh-TW" dirty="0"/>
              <a:t>IC</a:t>
            </a:r>
            <a:r>
              <a:rPr lang="zh-TW" altLang="en-US" dirty="0"/>
              <a:t>製造業</a:t>
            </a:r>
          </a:p>
          <a:p>
            <a:r>
              <a:rPr lang="zh-TW" altLang="en-US" dirty="0"/>
              <a:t>光纖通訊</a:t>
            </a:r>
          </a:p>
          <a:p>
            <a:r>
              <a:rPr lang="zh-TW" altLang="en-US" dirty="0"/>
              <a:t>控制工程</a:t>
            </a:r>
          </a:p>
          <a:p>
            <a:r>
              <a:rPr lang="zh-TW" altLang="en-US" dirty="0"/>
              <a:t>測試工程師</a:t>
            </a:r>
          </a:p>
          <a:p>
            <a:r>
              <a:rPr lang="zh-TW" altLang="en-US" b="1" dirty="0"/>
              <a:t>機械與製造相關</a:t>
            </a:r>
          </a:p>
          <a:p>
            <a:r>
              <a:rPr lang="zh-TW" altLang="en-US" dirty="0"/>
              <a:t>模具設計</a:t>
            </a:r>
          </a:p>
          <a:p>
            <a:r>
              <a:rPr lang="zh-TW" altLang="en-US" dirty="0"/>
              <a:t>機械設計</a:t>
            </a:r>
          </a:p>
          <a:p>
            <a:r>
              <a:rPr lang="zh-TW" altLang="en-US" dirty="0"/>
              <a:t>機構設計</a:t>
            </a:r>
          </a:p>
          <a:p>
            <a:r>
              <a:rPr lang="zh-TW" altLang="en-US" dirty="0"/>
              <a:t>繪圖</a:t>
            </a:r>
          </a:p>
          <a:p>
            <a:r>
              <a:rPr lang="en-US" altLang="zh-TW" dirty="0"/>
              <a:t>CAD/CAM</a:t>
            </a:r>
          </a:p>
          <a:p>
            <a:r>
              <a:rPr lang="zh-TW" altLang="en-US" dirty="0"/>
              <a:t>鑄造</a:t>
            </a:r>
          </a:p>
          <a:p>
            <a:r>
              <a:rPr lang="zh-TW" altLang="en-US" dirty="0"/>
              <a:t>金屬設計製造</a:t>
            </a:r>
          </a:p>
          <a:p>
            <a:r>
              <a:rPr lang="zh-TW" altLang="en-US" dirty="0"/>
              <a:t>特殊銲接</a:t>
            </a:r>
          </a:p>
          <a:p>
            <a:r>
              <a:rPr lang="zh-TW" altLang="en-US" dirty="0"/>
              <a:t>機械製圖</a:t>
            </a:r>
          </a:p>
          <a:p>
            <a:r>
              <a:rPr lang="zh-TW" altLang="en-US" dirty="0"/>
              <a:t>電腦繪圖</a:t>
            </a:r>
          </a:p>
          <a:p>
            <a:r>
              <a:rPr lang="zh-TW" altLang="en-US" dirty="0"/>
              <a:t>板金設計研發</a:t>
            </a:r>
          </a:p>
          <a:p>
            <a:r>
              <a:rPr lang="zh-TW" altLang="en-US" dirty="0"/>
              <a:t>管路設計</a:t>
            </a:r>
          </a:p>
          <a:p>
            <a:r>
              <a:rPr lang="zh-TW" altLang="en-US" dirty="0"/>
              <a:t>配管</a:t>
            </a:r>
          </a:p>
          <a:p>
            <a:r>
              <a:rPr lang="zh-TW" altLang="en-US" dirty="0"/>
              <a:t>機電整合產業組裝</a:t>
            </a:r>
          </a:p>
          <a:p>
            <a:r>
              <a:rPr lang="zh-TW" altLang="en-US" dirty="0"/>
              <a:t>自動化生產設備</a:t>
            </a:r>
          </a:p>
          <a:p>
            <a:r>
              <a:rPr lang="zh-TW" altLang="en-US" dirty="0"/>
              <a:t>農業機械</a:t>
            </a:r>
          </a:p>
          <a:p>
            <a:r>
              <a:rPr lang="zh-TW" altLang="en-US" dirty="0"/>
              <a:t>生物產業機電工程</a:t>
            </a:r>
          </a:p>
          <a:p>
            <a:r>
              <a:rPr lang="zh-TW" altLang="en-US" dirty="0"/>
              <a:t>金屬工業熔鑄</a:t>
            </a:r>
          </a:p>
          <a:p>
            <a:r>
              <a:rPr lang="zh-TW" altLang="en-US" dirty="0"/>
              <a:t>實驗研發人員</a:t>
            </a:r>
          </a:p>
          <a:p>
            <a:r>
              <a:rPr lang="zh-TW" altLang="en-US" b="1" dirty="0"/>
              <a:t>設計與創意相關</a:t>
            </a:r>
          </a:p>
          <a:p>
            <a:r>
              <a:rPr lang="zh-TW" altLang="en-US" dirty="0"/>
              <a:t>工商業產品設計師</a:t>
            </a:r>
          </a:p>
          <a:p>
            <a:r>
              <a:rPr lang="zh-TW" altLang="en-US" dirty="0"/>
              <a:t>琉璃產業</a:t>
            </a:r>
          </a:p>
          <a:p>
            <a:r>
              <a:rPr lang="zh-TW" altLang="en-US" b="1" dirty="0"/>
              <a:t>設備維護與公共設施相關</a:t>
            </a:r>
          </a:p>
          <a:p>
            <a:r>
              <a:rPr lang="zh-TW" altLang="en-US" dirty="0"/>
              <a:t>設備維護</a:t>
            </a:r>
          </a:p>
          <a:p>
            <a:r>
              <a:rPr lang="zh-TW" altLang="en-US" dirty="0"/>
              <a:t>自來水公司</a:t>
            </a:r>
          </a:p>
          <a:p>
            <a:r>
              <a:rPr lang="zh-TW" altLang="en-US" dirty="0"/>
              <a:t>瓦斯公司</a:t>
            </a:r>
          </a:p>
          <a:p>
            <a:r>
              <a:rPr lang="zh-TW" altLang="en-US" dirty="0"/>
              <a:t>石化</a:t>
            </a:r>
          </a:p>
          <a:p>
            <a:r>
              <a:rPr lang="zh-TW" altLang="en-US" dirty="0"/>
              <a:t>發電</a:t>
            </a:r>
          </a:p>
          <a:p>
            <a:r>
              <a:rPr lang="zh-TW" altLang="en-US" dirty="0"/>
              <a:t>造船</a:t>
            </a:r>
          </a:p>
          <a:p>
            <a:r>
              <a:rPr lang="zh-TW" altLang="en-US" dirty="0"/>
              <a:t>工程材料公司人員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15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/>
              <a:t>「工業類科是學習如何設計和製造各種機器和產品的科學。就像是我們玩樂高積木，工業類科的學生會學習怎麼用不同的材料和工具，像是鋸子和螺絲刀，來把設計圖變成真實的東西。比如說，他們可能會設計一輛小車子，然後自己動手做出來，讓它能夠運行。這個科別讓學生學會解決問題、動手操作，並且了解製造的過程，將來可以在工廠工作，幫助創造我們日常生活中用到的各種東西！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71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72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75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97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知覺速度與確度：測量妳對於符號是否能迅速又正確地察覺其細微特點，是校對能力的一種，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65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知覺速度與確度：測量妳對於符號是否能迅速又正確地察覺其細微特點，是校對能力的一種，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72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14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4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dirty="0">
                <a:solidFill>
                  <a:srgbClr val="FF0000"/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rPr>
              <a:t>讀對書，在國中階段做好準備</a:t>
            </a:r>
            <a:endParaRPr lang="en-US" altLang="zh-TW" sz="1200" b="0" dirty="0">
              <a:solidFill>
                <a:srgbClr val="FF0000"/>
              </a:solidFill>
              <a:latin typeface="華康楷書體W7" panose="03000709000000000000" pitchFamily="65" charset="-120"/>
              <a:ea typeface="華康楷書體W7" panose="030007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dirty="0">
                <a:solidFill>
                  <a:srgbClr val="FF0000"/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rPr>
              <a:t>選擇對科系，找到適合的類科</a:t>
            </a:r>
            <a:endParaRPr lang="en-US" altLang="zh-TW" sz="1200" b="0" dirty="0">
              <a:solidFill>
                <a:srgbClr val="FF0000"/>
              </a:solidFill>
              <a:latin typeface="華康楷書體W7" panose="03000709000000000000" pitchFamily="65" charset="-120"/>
              <a:ea typeface="華康楷書體W7" panose="030007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dirty="0">
                <a:solidFill>
                  <a:srgbClr val="FF0000"/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rPr>
              <a:t>學習該學的技術，為自己末來</a:t>
            </a:r>
            <a:endParaRPr lang="zh-HK" altLang="en-US" sz="1200" b="0" dirty="0">
              <a:solidFill>
                <a:srgbClr val="FF0000"/>
              </a:solidFill>
              <a:latin typeface="華康楷書體W7" panose="03000709000000000000" pitchFamily="65" charset="-120"/>
              <a:ea typeface="華康楷書體W7" panose="030007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84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26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912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75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65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證照，生涯必備，目的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02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證照，生涯必備，目的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116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66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19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102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6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30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900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商業與管理領域的職涯發展非常多元且充滿機會。以下是一些主要的職涯發展方向：</a:t>
            </a:r>
          </a:p>
          <a:p>
            <a:r>
              <a:rPr lang="zh-TW" altLang="en-US" b="1" dirty="0"/>
              <a:t>企業管理</a:t>
            </a:r>
            <a:r>
              <a:rPr lang="zh-TW" altLang="en-US" dirty="0"/>
              <a:t>：從基層管理職位開始，逐步晉升到中高層管理，如部門經理、總監，甚至是</a:t>
            </a:r>
            <a:r>
              <a:rPr lang="en-US" altLang="zh-TW" dirty="0"/>
              <a:t>CEO</a:t>
            </a:r>
            <a:r>
              <a:rPr lang="zh-TW" altLang="en-US" dirty="0"/>
              <a:t>。這些職位需要強大的領導能力和決策能力。</a:t>
            </a:r>
          </a:p>
          <a:p>
            <a:r>
              <a:rPr lang="zh-TW" altLang="en-US" b="1" dirty="0"/>
              <a:t>行銷與銷售</a:t>
            </a:r>
            <a:r>
              <a:rPr lang="zh-TW" altLang="en-US" dirty="0"/>
              <a:t>：從行銷專員、銷售代表開始，逐步晉升到行銷經理、銷售總監等職位。這些職位需要創意、溝通技巧和市場分析能力。</a:t>
            </a:r>
          </a:p>
          <a:p>
            <a:r>
              <a:rPr lang="zh-TW" altLang="en-US" b="1" dirty="0"/>
              <a:t>財務管理</a:t>
            </a:r>
            <a:r>
              <a:rPr lang="zh-TW" altLang="en-US" dirty="0"/>
              <a:t>：從會計師、財務分析師開始，逐步晉升到財務經理、財務總監或</a:t>
            </a:r>
            <a:r>
              <a:rPr lang="en-US" altLang="zh-TW" dirty="0"/>
              <a:t>CFO</a:t>
            </a:r>
            <a:r>
              <a:rPr lang="zh-TW" altLang="en-US" dirty="0"/>
              <a:t>。這些職位需要精湛的財務知識和數據分析能力。</a:t>
            </a:r>
          </a:p>
          <a:p>
            <a:r>
              <a:rPr lang="zh-TW" altLang="en-US" b="1" dirty="0"/>
              <a:t>人力資源管理</a:t>
            </a:r>
            <a:r>
              <a:rPr lang="zh-TW" altLang="en-US" dirty="0"/>
              <a:t>：從人力資源專員開始，逐步晉升到人力資源經理、人力資源總監。這些職位需要良好的溝通技巧和組織能力。</a:t>
            </a:r>
          </a:p>
          <a:p>
            <a:r>
              <a:rPr lang="zh-TW" altLang="en-US" b="1" dirty="0"/>
              <a:t>物流與供應鏈管理</a:t>
            </a:r>
            <a:r>
              <a:rPr lang="zh-TW" altLang="en-US" dirty="0"/>
              <a:t>：從物流專員、供應鏈分析師開始，逐步晉升到物流經理、供應鏈總監。這些職位需要強大的組織能力和問題解決能力。</a:t>
            </a:r>
          </a:p>
          <a:p>
            <a:r>
              <a:rPr lang="zh-TW" altLang="en-US" b="1" dirty="0"/>
              <a:t>創業</a:t>
            </a:r>
            <a:r>
              <a:rPr lang="zh-TW" altLang="en-US" dirty="0"/>
              <a:t>：許多商業與管理專業的畢業生選擇創業，利用他們的知識和技能創建自己的企業。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30000" dirty="0">
                <a:hlinkClick r:id="rId3"/>
              </a:rPr>
              <a:t>1</a:t>
            </a:r>
            <a:r>
              <a:rPr lang="en-US" altLang="zh-TW" dirty="0"/>
              <a:t>: </a:t>
            </a:r>
            <a:r>
              <a:rPr lang="zh-TW" altLang="en-US" dirty="0">
                <a:hlinkClick r:id="rId3"/>
              </a:rPr>
              <a:t>經理人月刊 </a:t>
            </a:r>
            <a:r>
              <a:rPr lang="en-US" altLang="zh-TW" baseline="30000" dirty="0">
                <a:hlinkClick r:id="rId4"/>
              </a:rPr>
              <a:t>2</a:t>
            </a:r>
            <a:r>
              <a:rPr lang="en-US" altLang="zh-TW" dirty="0"/>
              <a:t>: </a:t>
            </a:r>
            <a:r>
              <a:rPr lang="zh-TW" altLang="en-US" dirty="0">
                <a:hlinkClick r:id="rId4"/>
              </a:rPr>
              <a:t>哈佛商業評論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655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證照，生涯必備，目的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611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457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77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216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商業與管理學群旨在培養學生成為具備全方位管理技能的專業人才，能夠在各種商業環境中應對挑戰並作出明智的決策。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619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夢想不會發光，發光的是追夢的你自己</a:t>
            </a:r>
            <a:b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夢想一旦被付諸行動，就會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變得神聖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70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高職的工業類群是指涵蓋製造業、機械、電機、電子、化工等工業領域的職業群，主要培養學生在各類工業技術中的專業技能，如機械製圖、電機控制、材料加工、工業自動化等，為未來進入製造業和技術產業奠定基礎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60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113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76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興趣：</a:t>
            </a:r>
          </a:p>
          <a:p>
            <a:r>
              <a:rPr lang="zh-TW" altLang="en-US" b="1" dirty="0"/>
              <a:t>科技與機械</a:t>
            </a:r>
            <a:r>
              <a:rPr lang="zh-TW" altLang="en-US" dirty="0"/>
              <a:t>：對各類機械、設備、科技產品有強烈興趣，喜歡了解它們的運作原理。</a:t>
            </a:r>
          </a:p>
          <a:p>
            <a:r>
              <a:rPr lang="zh-TW" altLang="en-US" b="1" dirty="0"/>
              <a:t>工程與設計</a:t>
            </a:r>
            <a:r>
              <a:rPr lang="zh-TW" altLang="en-US" dirty="0"/>
              <a:t>：喜歡設計和規劃，從事工程製圖或設備配置等工作。</a:t>
            </a:r>
          </a:p>
          <a:p>
            <a:r>
              <a:rPr lang="zh-TW" altLang="en-US" b="1" dirty="0"/>
              <a:t>解決問題</a:t>
            </a:r>
            <a:r>
              <a:rPr lang="zh-TW" altLang="en-US" dirty="0"/>
              <a:t>：喜歡動腦思考，享受解決技術或製造過程中的問題與挑戰。</a:t>
            </a:r>
          </a:p>
          <a:p>
            <a:r>
              <a:rPr lang="zh-TW" altLang="en-US" b="1" dirty="0"/>
              <a:t>操作工具與設備</a:t>
            </a:r>
            <a:r>
              <a:rPr lang="zh-TW" altLang="en-US" dirty="0"/>
              <a:t>：對操作機器、使用工具或電腦輔助設計（</a:t>
            </a:r>
            <a:r>
              <a:rPr lang="en-US" altLang="zh-TW" dirty="0"/>
              <a:t>CAD</a:t>
            </a:r>
            <a:r>
              <a:rPr lang="zh-TW" altLang="en-US" dirty="0"/>
              <a:t>）系統有濃厚的興趣。</a:t>
            </a:r>
          </a:p>
          <a:p>
            <a:r>
              <a:rPr lang="zh-TW" altLang="en-US" b="1" dirty="0"/>
              <a:t>創新與實驗</a:t>
            </a:r>
            <a:r>
              <a:rPr lang="zh-TW" altLang="en-US" dirty="0"/>
              <a:t>：對實驗新技術、新材料有興趣，願意參與工業領域的創新發展。</a:t>
            </a:r>
          </a:p>
          <a:p>
            <a:r>
              <a:rPr lang="zh-TW" altLang="en-US" dirty="0"/>
              <a:t>這些特質與興趣能幫助學生在工業類科學習中更好地發揮專長，並為未來進入相關職業做好準備。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5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人格特質：</a:t>
            </a:r>
          </a:p>
          <a:p>
            <a:r>
              <a:rPr lang="zh-TW" altLang="en-US" b="1" dirty="0"/>
              <a:t>動手能力強</a:t>
            </a:r>
            <a:r>
              <a:rPr lang="zh-TW" altLang="en-US" dirty="0"/>
              <a:t>：喜歡實作操作，能靈活運用工具、機械和設備。</a:t>
            </a:r>
          </a:p>
          <a:p>
            <a:r>
              <a:rPr lang="zh-TW" altLang="en-US" b="1" dirty="0"/>
              <a:t>邏輯思維</a:t>
            </a:r>
            <a:r>
              <a:rPr lang="zh-TW" altLang="en-US" dirty="0"/>
              <a:t>：具備分析問題、解決技術挑戰的能力，擅長推理與規劃。</a:t>
            </a:r>
          </a:p>
          <a:p>
            <a:r>
              <a:rPr lang="zh-TW" altLang="en-US" b="1" dirty="0"/>
              <a:t>耐心與細心</a:t>
            </a:r>
            <a:r>
              <a:rPr lang="zh-TW" altLang="en-US" dirty="0"/>
              <a:t>：能夠專注於細節，確保工作中的精確度，特別是在製造和檢測過程中。</a:t>
            </a:r>
          </a:p>
          <a:p>
            <a:r>
              <a:rPr lang="zh-TW" altLang="en-US" b="1" dirty="0"/>
              <a:t>責任感與紀律性</a:t>
            </a:r>
            <a:r>
              <a:rPr lang="zh-TW" altLang="en-US" dirty="0"/>
              <a:t>：願意承擔責任，遵守工作流程和安全規範，確保品質與效率。</a:t>
            </a:r>
          </a:p>
          <a:p>
            <a:r>
              <a:rPr lang="zh-TW" altLang="en-US" b="1" dirty="0"/>
              <a:t>團隊合作精神</a:t>
            </a:r>
            <a:r>
              <a:rPr lang="zh-TW" altLang="en-US" dirty="0"/>
              <a:t>：能與他人良好合作，特別是在大型技術項目中，與同事協調工作進度。</a:t>
            </a:r>
          </a:p>
          <a:p>
            <a:r>
              <a:rPr lang="zh-TW" altLang="en-US" b="1" dirty="0"/>
              <a:t>創新與學習熱情</a:t>
            </a:r>
            <a:r>
              <a:rPr lang="zh-TW" altLang="en-US" dirty="0"/>
              <a:t>：樂於探索新技術，並持續更新專業技能以跟上工業技術的快速變化。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969942" y="1758510"/>
            <a:ext cx="2328132" cy="77557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69942" y="1498362"/>
            <a:ext cx="2328132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3517415" y="1758510"/>
            <a:ext cx="2328132" cy="77557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3519369" y="1498362"/>
            <a:ext cx="2328132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966034" y="4771899"/>
            <a:ext cx="2328132" cy="77557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969942" y="4511751"/>
            <a:ext cx="2328132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6064888" y="1758510"/>
            <a:ext cx="2328132" cy="77557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6068796" y="1498362"/>
            <a:ext cx="2328132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8612362" y="1758510"/>
            <a:ext cx="2328132" cy="77557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8618223" y="1498362"/>
            <a:ext cx="2328132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16" hasCustomPrompt="1"/>
          </p:nvPr>
        </p:nvSpPr>
        <p:spPr>
          <a:xfrm>
            <a:off x="6068796" y="4771899"/>
            <a:ext cx="2328132" cy="77557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Rectangle 40"/>
          <p:cNvSpPr/>
          <p:nvPr userDrawn="1"/>
        </p:nvSpPr>
        <p:spPr>
          <a:xfrm>
            <a:off x="6074658" y="4511751"/>
            <a:ext cx="2328132" cy="175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6" name="그림 개체 틀 2"/>
          <p:cNvSpPr>
            <a:spLocks noGrp="1"/>
          </p:cNvSpPr>
          <p:nvPr>
            <p:ph type="pic" sz="quarter" idx="17" hasCustomPrompt="1"/>
          </p:nvPr>
        </p:nvSpPr>
        <p:spPr>
          <a:xfrm>
            <a:off x="3514160" y="4771899"/>
            <a:ext cx="2328132" cy="77557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7" name="Rectangle 42"/>
          <p:cNvSpPr/>
          <p:nvPr userDrawn="1"/>
        </p:nvSpPr>
        <p:spPr>
          <a:xfrm>
            <a:off x="3520021" y="4511751"/>
            <a:ext cx="2328132" cy="1750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615698"/>
            <a:ext cx="12192000" cy="144000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endParaRPr lang="en-US" sz="16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9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52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文框 7">
            <a:extLst>
              <a:ext uri="{FF2B5EF4-FFF2-40B4-BE49-F238E27FC236}">
                <a16:creationId xmlns:a16="http://schemas.microsoft.com/office/drawing/2014/main" id="{AECF7BC8-EEB4-AE49-BE44-455BCB6472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839"/>
            </a:avLst>
          </a:prstGeom>
          <a:gradFill flip="none" rotWithShape="1">
            <a:gsLst>
              <a:gs pos="24000">
                <a:schemeClr val="accent6"/>
              </a:gs>
              <a:gs pos="90000">
                <a:schemeClr val="accent6"/>
              </a:gs>
              <a:gs pos="66000">
                <a:schemeClr val="accent3"/>
              </a:gs>
              <a:gs pos="44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63500">
              <a:schemeClr val="accent3">
                <a:alpha val="3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0062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615698"/>
            <a:ext cx="12192000" cy="144000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endParaRPr lang="en-US" sz="16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5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615698"/>
            <a:ext cx="12192000" cy="144000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endParaRPr lang="en-US" sz="16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7432" y="339509"/>
            <a:ext cx="616016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1" baseline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615698"/>
            <a:ext cx="12192000" cy="144000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endParaRPr lang="en-US" sz="1600" spc="300" dirty="0">
              <a:solidFill>
                <a:schemeClr val="bg1"/>
              </a:solidFill>
            </a:endParaRP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299285" cy="6615698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  <a:gd name="connsiteX0" fmla="*/ 0 w 6120778"/>
              <a:gd name="connsiteY0" fmla="*/ 0 h 6858000"/>
              <a:gd name="connsiteX1" fmla="*/ 40369 w 6120778"/>
              <a:gd name="connsiteY1" fmla="*/ 0 h 6858000"/>
              <a:gd name="connsiteX2" fmla="*/ 40423 w 6120778"/>
              <a:gd name="connsiteY2" fmla="*/ 2 h 6858000"/>
              <a:gd name="connsiteX3" fmla="*/ 6096000 w 6120778"/>
              <a:gd name="connsiteY3" fmla="*/ 2 h 6858000"/>
              <a:gd name="connsiteX4" fmla="*/ 6096000 w 6120778"/>
              <a:gd name="connsiteY4" fmla="*/ 2297317 h 6858000"/>
              <a:gd name="connsiteX5" fmla="*/ 6120778 w 6120778"/>
              <a:gd name="connsiteY5" fmla="*/ 3477126 h 6858000"/>
              <a:gd name="connsiteX6" fmla="*/ 6096000 w 6120778"/>
              <a:gd name="connsiteY6" fmla="*/ 4560683 h 6858000"/>
              <a:gd name="connsiteX7" fmla="*/ 6096000 w 6120778"/>
              <a:gd name="connsiteY7" fmla="*/ 6858000 h 6858000"/>
              <a:gd name="connsiteX8" fmla="*/ 0 w 6120778"/>
              <a:gd name="connsiteY8" fmla="*/ 6858000 h 6858000"/>
              <a:gd name="connsiteX9" fmla="*/ 0 w 6120778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20778" h="6858000">
                <a:moveTo>
                  <a:pt x="0" y="0"/>
                </a:moveTo>
                <a:lnTo>
                  <a:pt x="40369" y="0"/>
                </a:lnTo>
                <a:cubicBezTo>
                  <a:pt x="40387" y="1"/>
                  <a:pt x="40405" y="1"/>
                  <a:pt x="40423" y="2"/>
                </a:cubicBezTo>
                <a:lnTo>
                  <a:pt x="6096000" y="2"/>
                </a:lnTo>
                <a:lnTo>
                  <a:pt x="6096000" y="2297317"/>
                </a:lnTo>
                <a:lnTo>
                  <a:pt x="6120778" y="3477126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4377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5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8777" y="1828801"/>
            <a:ext cx="5446296" cy="356134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8400" y="1828800"/>
            <a:ext cx="5446296" cy="356134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802" y="5609341"/>
            <a:ext cx="5423272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9912" y="5609341"/>
            <a:ext cx="5423272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0680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244" y="270804"/>
            <a:ext cx="609600" cy="700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9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244" y="270804"/>
            <a:ext cx="609600" cy="700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8" r:id="rId3"/>
    <p:sldLayoutId id="2147483658" r:id="rId4"/>
    <p:sldLayoutId id="2147483662" r:id="rId5"/>
    <p:sldLayoutId id="2147483680" r:id="rId6"/>
    <p:sldLayoutId id="2147483678" r:id="rId7"/>
    <p:sldLayoutId id="2147483689" r:id="rId8"/>
    <p:sldLayoutId id="214748369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48.jpeg"/><Relationship Id="rId12" Type="http://schemas.microsoft.com/office/2007/relationships/diagramDrawing" Target="../diagrams/drawing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openxmlformats.org/officeDocument/2006/relationships/diagramColors" Target="../diagrams/colors12.xml"/><Relationship Id="rId5" Type="http://schemas.openxmlformats.org/officeDocument/2006/relationships/diagramColors" Target="../diagrams/colors11.xml"/><Relationship Id="rId10" Type="http://schemas.openxmlformats.org/officeDocument/2006/relationships/diagramQuickStyle" Target="../diagrams/quickStyle12.xml"/><Relationship Id="rId4" Type="http://schemas.openxmlformats.org/officeDocument/2006/relationships/diagramQuickStyle" Target="../diagrams/quickStyle11.xml"/><Relationship Id="rId9" Type="http://schemas.openxmlformats.org/officeDocument/2006/relationships/diagramLayout" Target="../diagrams/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mp"/><Relationship Id="rId3" Type="http://schemas.openxmlformats.org/officeDocument/2006/relationships/image" Target="../media/image37.png"/><Relationship Id="rId7" Type="http://schemas.openxmlformats.org/officeDocument/2006/relationships/image" Target="../media/image59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tmp"/><Relationship Id="rId5" Type="http://schemas.openxmlformats.org/officeDocument/2006/relationships/image" Target="../media/image57.tmp"/><Relationship Id="rId10" Type="http://schemas.openxmlformats.org/officeDocument/2006/relationships/image" Target="../media/image62.tmp"/><Relationship Id="rId4" Type="http://schemas.openxmlformats.org/officeDocument/2006/relationships/image" Target="../media/image56.tmp"/><Relationship Id="rId9" Type="http://schemas.openxmlformats.org/officeDocument/2006/relationships/image" Target="../media/image61.tm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E005C5-3166-4F6C-8119-95D6CC67062D}"/>
              </a:ext>
            </a:extLst>
          </p:cNvPr>
          <p:cNvSpPr/>
          <p:nvPr/>
        </p:nvSpPr>
        <p:spPr>
          <a:xfrm>
            <a:off x="1042987" y="1099"/>
            <a:ext cx="2095500" cy="2670763"/>
          </a:xfrm>
          <a:custGeom>
            <a:avLst/>
            <a:gdLst>
              <a:gd name="connsiteX0" fmla="*/ 0 w 2095500"/>
              <a:gd name="connsiteY0" fmla="*/ 0 h 4419600"/>
              <a:gd name="connsiteX1" fmla="*/ 1828800 w 2095500"/>
              <a:gd name="connsiteY1" fmla="*/ 0 h 4419600"/>
              <a:gd name="connsiteX2" fmla="*/ 2095500 w 2095500"/>
              <a:gd name="connsiteY2" fmla="*/ 4419600 h 4419600"/>
              <a:gd name="connsiteX3" fmla="*/ 266700 w 2095500"/>
              <a:gd name="connsiteY3" fmla="*/ 4419600 h 4419600"/>
              <a:gd name="connsiteX0" fmla="*/ 0 w 2095500"/>
              <a:gd name="connsiteY0" fmla="*/ 0 h 4419600"/>
              <a:gd name="connsiteX1" fmla="*/ 1863969 w 2095500"/>
              <a:gd name="connsiteY1" fmla="*/ 0 h 4419600"/>
              <a:gd name="connsiteX2" fmla="*/ 2095500 w 2095500"/>
              <a:gd name="connsiteY2" fmla="*/ 4419600 h 4419600"/>
              <a:gd name="connsiteX3" fmla="*/ 266700 w 2095500"/>
              <a:gd name="connsiteY3" fmla="*/ 4419600 h 4419600"/>
              <a:gd name="connsiteX4" fmla="*/ 0 w 2095500"/>
              <a:gd name="connsiteY4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4419600">
                <a:moveTo>
                  <a:pt x="0" y="0"/>
                </a:moveTo>
                <a:lnTo>
                  <a:pt x="1863969" y="0"/>
                </a:lnTo>
                <a:lnTo>
                  <a:pt x="2095500" y="4419600"/>
                </a:lnTo>
                <a:lnTo>
                  <a:pt x="26670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E6135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8A74EB9-3EFC-4116-8B6A-ECF3B65ABDE0}"/>
              </a:ext>
            </a:extLst>
          </p:cNvPr>
          <p:cNvSpPr/>
          <p:nvPr/>
        </p:nvSpPr>
        <p:spPr>
          <a:xfrm>
            <a:off x="3005137" y="1099"/>
            <a:ext cx="2295525" cy="2670763"/>
          </a:xfrm>
          <a:custGeom>
            <a:avLst/>
            <a:gdLst>
              <a:gd name="connsiteX0" fmla="*/ 0 w 2295525"/>
              <a:gd name="connsiteY0" fmla="*/ 0 h 4419600"/>
              <a:gd name="connsiteX1" fmla="*/ 2295525 w 2295525"/>
              <a:gd name="connsiteY1" fmla="*/ 0 h 4419600"/>
              <a:gd name="connsiteX2" fmla="*/ 2028825 w 2295525"/>
              <a:gd name="connsiteY2" fmla="*/ 4419600 h 4419600"/>
              <a:gd name="connsiteX3" fmla="*/ 200025 w 2295525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5525" h="4419600">
                <a:moveTo>
                  <a:pt x="0" y="0"/>
                </a:moveTo>
                <a:lnTo>
                  <a:pt x="2295525" y="0"/>
                </a:lnTo>
                <a:lnTo>
                  <a:pt x="2028825" y="4419600"/>
                </a:lnTo>
                <a:lnTo>
                  <a:pt x="200025" y="4419600"/>
                </a:lnTo>
                <a:close/>
              </a:path>
            </a:pathLst>
          </a:custGeom>
          <a:solidFill>
            <a:srgbClr val="ED7D1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B469DDB-FAE1-4B5C-B2D0-F7C955A5E097}"/>
              </a:ext>
            </a:extLst>
          </p:cNvPr>
          <p:cNvSpPr/>
          <p:nvPr/>
        </p:nvSpPr>
        <p:spPr>
          <a:xfrm>
            <a:off x="5109209" y="1099"/>
            <a:ext cx="2114550" cy="2670763"/>
          </a:xfrm>
          <a:custGeom>
            <a:avLst/>
            <a:gdLst>
              <a:gd name="connsiteX0" fmla="*/ 285750 w 2114550"/>
              <a:gd name="connsiteY0" fmla="*/ 0 h 4419600"/>
              <a:gd name="connsiteX1" fmla="*/ 2114550 w 2114550"/>
              <a:gd name="connsiteY1" fmla="*/ 0 h 4419600"/>
              <a:gd name="connsiteX2" fmla="*/ 1828800 w 2114550"/>
              <a:gd name="connsiteY2" fmla="*/ 4419600 h 4419600"/>
              <a:gd name="connsiteX3" fmla="*/ 0 w 2114550"/>
              <a:gd name="connsiteY3" fmla="*/ 4419600 h 4419600"/>
              <a:gd name="connsiteX4" fmla="*/ 266700 w 2114550"/>
              <a:gd name="connsiteY4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550" h="4419600">
                <a:moveTo>
                  <a:pt x="285750" y="0"/>
                </a:moveTo>
                <a:lnTo>
                  <a:pt x="2114550" y="0"/>
                </a:lnTo>
                <a:lnTo>
                  <a:pt x="1828800" y="4419600"/>
                </a:lnTo>
                <a:lnTo>
                  <a:pt x="0" y="4419600"/>
                </a:lnTo>
                <a:lnTo>
                  <a:pt x="266700" y="0"/>
                </a:lnTo>
                <a:close/>
              </a:path>
            </a:pathLst>
          </a:custGeom>
          <a:solidFill>
            <a:srgbClr val="A0C82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5FE5DA8-B071-42E6-A07A-3AFC51445404}"/>
              </a:ext>
            </a:extLst>
          </p:cNvPr>
          <p:cNvSpPr/>
          <p:nvPr/>
        </p:nvSpPr>
        <p:spPr>
          <a:xfrm>
            <a:off x="7014210" y="1099"/>
            <a:ext cx="2238375" cy="2670763"/>
          </a:xfrm>
          <a:custGeom>
            <a:avLst/>
            <a:gdLst>
              <a:gd name="connsiteX0" fmla="*/ 295275 w 2238375"/>
              <a:gd name="connsiteY0" fmla="*/ 0 h 4419600"/>
              <a:gd name="connsiteX1" fmla="*/ 2238375 w 2238375"/>
              <a:gd name="connsiteY1" fmla="*/ 0 h 4419600"/>
              <a:gd name="connsiteX2" fmla="*/ 1933575 w 2238375"/>
              <a:gd name="connsiteY2" fmla="*/ 4419600 h 4419600"/>
              <a:gd name="connsiteX3" fmla="*/ 0 w 2238375"/>
              <a:gd name="connsiteY3" fmla="*/ 4419600 h 4419600"/>
              <a:gd name="connsiteX4" fmla="*/ 295275 w 2238375"/>
              <a:gd name="connsiteY4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8375" h="4419600">
                <a:moveTo>
                  <a:pt x="295275" y="0"/>
                </a:moveTo>
                <a:lnTo>
                  <a:pt x="2238375" y="0"/>
                </a:lnTo>
                <a:lnTo>
                  <a:pt x="1933575" y="4419600"/>
                </a:lnTo>
                <a:lnTo>
                  <a:pt x="0" y="4419600"/>
                </a:lnTo>
                <a:lnTo>
                  <a:pt x="295275" y="0"/>
                </a:lnTo>
                <a:close/>
              </a:path>
            </a:pathLst>
          </a:custGeom>
          <a:solidFill>
            <a:srgbClr val="32B5D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DF84143-8B2F-4B60-AB0E-B788FA24E7AC}"/>
              </a:ext>
            </a:extLst>
          </p:cNvPr>
          <p:cNvSpPr/>
          <p:nvPr/>
        </p:nvSpPr>
        <p:spPr>
          <a:xfrm>
            <a:off x="9052560" y="1099"/>
            <a:ext cx="2095500" cy="2670763"/>
          </a:xfrm>
          <a:custGeom>
            <a:avLst/>
            <a:gdLst>
              <a:gd name="connsiteX0" fmla="*/ 257175 w 2095500"/>
              <a:gd name="connsiteY0" fmla="*/ 0 h 4419600"/>
              <a:gd name="connsiteX1" fmla="*/ 2095500 w 2095500"/>
              <a:gd name="connsiteY1" fmla="*/ 0 h 4419600"/>
              <a:gd name="connsiteX2" fmla="*/ 1828800 w 2095500"/>
              <a:gd name="connsiteY2" fmla="*/ 4419600 h 4419600"/>
              <a:gd name="connsiteX3" fmla="*/ 0 w 2095500"/>
              <a:gd name="connsiteY3" fmla="*/ 4419600 h 4419600"/>
              <a:gd name="connsiteX4" fmla="*/ 276225 w 2095500"/>
              <a:gd name="connsiteY4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4419600">
                <a:moveTo>
                  <a:pt x="257175" y="0"/>
                </a:moveTo>
                <a:lnTo>
                  <a:pt x="2095500" y="0"/>
                </a:lnTo>
                <a:lnTo>
                  <a:pt x="1828800" y="4419600"/>
                </a:lnTo>
                <a:lnTo>
                  <a:pt x="0" y="4419600"/>
                </a:lnTo>
                <a:lnTo>
                  <a:pt x="276225" y="0"/>
                </a:lnTo>
                <a:close/>
              </a:path>
            </a:pathLst>
          </a:custGeom>
          <a:solidFill>
            <a:srgbClr val="B44B9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Trapezoid 24">
            <a:extLst>
              <a:ext uri="{FF2B5EF4-FFF2-40B4-BE49-F238E27FC236}">
                <a16:creationId xmlns:a16="http://schemas.microsoft.com/office/drawing/2014/main" id="{EE533DC8-83E2-4D93-B452-8B87B8B6F957}"/>
              </a:ext>
            </a:extLst>
          </p:cNvPr>
          <p:cNvSpPr>
            <a:spLocks noChangeAspect="1"/>
          </p:cNvSpPr>
          <p:nvPr/>
        </p:nvSpPr>
        <p:spPr>
          <a:xfrm rot="8100000">
            <a:off x="7008824" y="-35373"/>
            <a:ext cx="2291042" cy="23128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1" name="Oval 21">
            <a:extLst>
              <a:ext uri="{FF2B5EF4-FFF2-40B4-BE49-F238E27FC236}">
                <a16:creationId xmlns:a16="http://schemas.microsoft.com/office/drawing/2014/main" id="{124DBFA2-1022-4220-B9F8-083443A8B1FE}"/>
              </a:ext>
            </a:extLst>
          </p:cNvPr>
          <p:cNvSpPr>
            <a:spLocks noChangeAspect="1"/>
          </p:cNvSpPr>
          <p:nvPr/>
        </p:nvSpPr>
        <p:spPr>
          <a:xfrm rot="1433562" flipH="1">
            <a:off x="5244196" y="606499"/>
            <a:ext cx="2023610" cy="1729668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47" name="Freeform: Shape 346">
            <a:extLst>
              <a:ext uri="{FF2B5EF4-FFF2-40B4-BE49-F238E27FC236}">
                <a16:creationId xmlns:a16="http://schemas.microsoft.com/office/drawing/2014/main" id="{C5BF5C45-47D9-4991-A3B9-E3D658944DB0}"/>
              </a:ext>
            </a:extLst>
          </p:cNvPr>
          <p:cNvSpPr/>
          <p:nvPr/>
        </p:nvSpPr>
        <p:spPr>
          <a:xfrm rot="6634703">
            <a:off x="9168167" y="428887"/>
            <a:ext cx="1864284" cy="1815186"/>
          </a:xfrm>
          <a:custGeom>
            <a:avLst/>
            <a:gdLst>
              <a:gd name="connsiteX0" fmla="*/ 183468 w 2252508"/>
              <a:gd name="connsiteY0" fmla="*/ 2011947 h 2256106"/>
              <a:gd name="connsiteX1" fmla="*/ 0 w 2252508"/>
              <a:gd name="connsiteY1" fmla="*/ 1523278 h 2256106"/>
              <a:gd name="connsiteX2" fmla="*/ 125 w 2252508"/>
              <a:gd name="connsiteY2" fmla="*/ 1436127 h 2256106"/>
              <a:gd name="connsiteX3" fmla="*/ 17999 w 2252508"/>
              <a:gd name="connsiteY3" fmla="*/ 147789 h 2256106"/>
              <a:gd name="connsiteX4" fmla="*/ 165789 w 2252508"/>
              <a:gd name="connsiteY4" fmla="*/ 0 h 2256106"/>
              <a:gd name="connsiteX5" fmla="*/ 321129 w 2252508"/>
              <a:gd name="connsiteY5" fmla="*/ 0 h 2256106"/>
              <a:gd name="connsiteX6" fmla="*/ 468918 w 2252508"/>
              <a:gd name="connsiteY6" fmla="*/ 147789 h 2256106"/>
              <a:gd name="connsiteX7" fmla="*/ 464643 w 2252508"/>
              <a:gd name="connsiteY7" fmla="*/ 481502 h 2256106"/>
              <a:gd name="connsiteX8" fmla="*/ 463173 w 2252508"/>
              <a:gd name="connsiteY8" fmla="*/ 570574 h 2256106"/>
              <a:gd name="connsiteX9" fmla="*/ 1035647 w 2252508"/>
              <a:gd name="connsiteY9" fmla="*/ 554290 h 2256106"/>
              <a:gd name="connsiteX10" fmla="*/ 1647477 w 2252508"/>
              <a:gd name="connsiteY10" fmla="*/ 523270 h 2256106"/>
              <a:gd name="connsiteX11" fmla="*/ 1460737 w 2252508"/>
              <a:gd name="connsiteY11" fmla="*/ 165646 h 2256106"/>
              <a:gd name="connsiteX12" fmla="*/ 2252440 w 2252508"/>
              <a:gd name="connsiteY12" fmla="*/ 403083 h 2256106"/>
              <a:gd name="connsiteX13" fmla="*/ 1708905 w 2252508"/>
              <a:gd name="connsiteY13" fmla="*/ 898044 h 2256106"/>
              <a:gd name="connsiteX14" fmla="*/ 457468 w 2252508"/>
              <a:gd name="connsiteY14" fmla="*/ 919513 h 2256106"/>
              <a:gd name="connsiteX15" fmla="*/ 456581 w 2252508"/>
              <a:gd name="connsiteY15" fmla="*/ 976825 h 2256106"/>
              <a:gd name="connsiteX16" fmla="*/ 454979 w 2252508"/>
              <a:gd name="connsiteY16" fmla="*/ 1214365 h 2256106"/>
              <a:gd name="connsiteX17" fmla="*/ 455265 w 2252508"/>
              <a:gd name="connsiteY17" fmla="*/ 1304130 h 2256106"/>
              <a:gd name="connsiteX18" fmla="*/ 1761112 w 2252508"/>
              <a:gd name="connsiteY18" fmla="*/ 1304130 h 2256106"/>
              <a:gd name="connsiteX19" fmla="*/ 2247041 w 2252508"/>
              <a:gd name="connsiteY19" fmla="*/ 1696293 h 2256106"/>
              <a:gd name="connsiteX20" fmla="*/ 1972479 w 2252508"/>
              <a:gd name="connsiteY20" fmla="*/ 1831841 h 2256106"/>
              <a:gd name="connsiteX21" fmla="*/ 1412945 w 2252508"/>
              <a:gd name="connsiteY21" fmla="*/ 1638953 h 2256106"/>
              <a:gd name="connsiteX22" fmla="*/ 587717 w 2252508"/>
              <a:gd name="connsiteY22" fmla="*/ 1652672 h 2256106"/>
              <a:gd name="connsiteX23" fmla="*/ 461655 w 2252508"/>
              <a:gd name="connsiteY23" fmla="*/ 1654974 h 2256106"/>
              <a:gd name="connsiteX24" fmla="*/ 467612 w 2252508"/>
              <a:gd name="connsiteY24" fmla="*/ 1731147 h 2256106"/>
              <a:gd name="connsiteX25" fmla="*/ 656560 w 2252508"/>
              <a:gd name="connsiteY25" fmla="*/ 2256106 h 2256106"/>
              <a:gd name="connsiteX26" fmla="*/ 230599 w 2252508"/>
              <a:gd name="connsiteY26" fmla="*/ 2055605 h 225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52508" h="2256106">
                <a:moveTo>
                  <a:pt x="183468" y="2011947"/>
                </a:moveTo>
                <a:lnTo>
                  <a:pt x="0" y="1523278"/>
                </a:lnTo>
                <a:lnTo>
                  <a:pt x="125" y="1436127"/>
                </a:lnTo>
                <a:cubicBezTo>
                  <a:pt x="2994" y="989689"/>
                  <a:pt x="19764" y="619715"/>
                  <a:pt x="17999" y="147789"/>
                </a:cubicBezTo>
                <a:cubicBezTo>
                  <a:pt x="17999" y="66168"/>
                  <a:pt x="84167" y="0"/>
                  <a:pt x="165789" y="0"/>
                </a:cubicBezTo>
                <a:lnTo>
                  <a:pt x="321129" y="0"/>
                </a:lnTo>
                <a:cubicBezTo>
                  <a:pt x="402751" y="0"/>
                  <a:pt x="468918" y="66168"/>
                  <a:pt x="468918" y="147789"/>
                </a:cubicBezTo>
                <a:cubicBezTo>
                  <a:pt x="467648" y="274915"/>
                  <a:pt x="466163" y="384045"/>
                  <a:pt x="464643" y="481502"/>
                </a:cubicBezTo>
                <a:lnTo>
                  <a:pt x="463173" y="570574"/>
                </a:lnTo>
                <a:lnTo>
                  <a:pt x="1035647" y="554290"/>
                </a:lnTo>
                <a:cubicBezTo>
                  <a:pt x="1239590" y="548489"/>
                  <a:pt x="1443534" y="540419"/>
                  <a:pt x="1647477" y="523270"/>
                </a:cubicBezTo>
                <a:cubicBezTo>
                  <a:pt x="2006991" y="453200"/>
                  <a:pt x="1832015" y="34724"/>
                  <a:pt x="1460737" y="165646"/>
                </a:cubicBezTo>
                <a:cubicBezTo>
                  <a:pt x="1781318" y="-153360"/>
                  <a:pt x="2257824" y="56603"/>
                  <a:pt x="2252440" y="403083"/>
                </a:cubicBezTo>
                <a:cubicBezTo>
                  <a:pt x="2250423" y="565818"/>
                  <a:pt x="2293202" y="823237"/>
                  <a:pt x="1708905" y="898044"/>
                </a:cubicBezTo>
                <a:lnTo>
                  <a:pt x="457468" y="919513"/>
                </a:lnTo>
                <a:lnTo>
                  <a:pt x="456581" y="976825"/>
                </a:lnTo>
                <a:cubicBezTo>
                  <a:pt x="455655" y="1052912"/>
                  <a:pt x="455061" y="1129982"/>
                  <a:pt x="454979" y="1214365"/>
                </a:cubicBezTo>
                <a:lnTo>
                  <a:pt x="455265" y="1304130"/>
                </a:lnTo>
                <a:lnTo>
                  <a:pt x="1761112" y="1304130"/>
                </a:lnTo>
                <a:cubicBezTo>
                  <a:pt x="2112857" y="1312950"/>
                  <a:pt x="2244268" y="1471822"/>
                  <a:pt x="2247041" y="1696293"/>
                </a:cubicBezTo>
                <a:cubicBezTo>
                  <a:pt x="2251696" y="1818531"/>
                  <a:pt x="2157135" y="1899452"/>
                  <a:pt x="1972479" y="1831841"/>
                </a:cubicBezTo>
                <a:cubicBezTo>
                  <a:pt x="1728179" y="1737118"/>
                  <a:pt x="1686572" y="1632112"/>
                  <a:pt x="1412945" y="1638953"/>
                </a:cubicBezTo>
                <a:cubicBezTo>
                  <a:pt x="1150451" y="1642298"/>
                  <a:pt x="946563" y="1646103"/>
                  <a:pt x="587717" y="1652672"/>
                </a:cubicBezTo>
                <a:lnTo>
                  <a:pt x="461655" y="1654974"/>
                </a:lnTo>
                <a:lnTo>
                  <a:pt x="467612" y="1731147"/>
                </a:lnTo>
                <a:cubicBezTo>
                  <a:pt x="519593" y="2017529"/>
                  <a:pt x="751324" y="2254018"/>
                  <a:pt x="656560" y="2256106"/>
                </a:cubicBezTo>
                <a:cubicBezTo>
                  <a:pt x="524914" y="2224833"/>
                  <a:pt x="361490" y="2158756"/>
                  <a:pt x="230599" y="205560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Frame 1">
            <a:extLst>
              <a:ext uri="{FF2B5EF4-FFF2-40B4-BE49-F238E27FC236}">
                <a16:creationId xmlns:a16="http://schemas.microsoft.com/office/drawing/2014/main" id="{FFEFAC47-3DE3-4AF3-9DDB-1D00FD4AE213}"/>
              </a:ext>
            </a:extLst>
          </p:cNvPr>
          <p:cNvSpPr/>
          <p:nvPr/>
        </p:nvSpPr>
        <p:spPr>
          <a:xfrm>
            <a:off x="1092005" y="-2532"/>
            <a:ext cx="1692072" cy="2374556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62" name="Freeform: Shape 361">
            <a:extLst>
              <a:ext uri="{FF2B5EF4-FFF2-40B4-BE49-F238E27FC236}">
                <a16:creationId xmlns:a16="http://schemas.microsoft.com/office/drawing/2014/main" id="{30A69CED-B94A-4151-8068-A71AD4E981BE}"/>
              </a:ext>
            </a:extLst>
          </p:cNvPr>
          <p:cNvSpPr/>
          <p:nvPr/>
        </p:nvSpPr>
        <p:spPr>
          <a:xfrm rot="10800000" flipH="1">
            <a:off x="3212781" y="-10744"/>
            <a:ext cx="1767842" cy="2263609"/>
          </a:xfrm>
          <a:custGeom>
            <a:avLst/>
            <a:gdLst>
              <a:gd name="connsiteX0" fmla="*/ 985188 w 1767842"/>
              <a:gd name="connsiteY0" fmla="*/ 387754 h 2263609"/>
              <a:gd name="connsiteX1" fmla="*/ 913273 w 1767842"/>
              <a:gd name="connsiteY1" fmla="*/ 336193 h 2263609"/>
              <a:gd name="connsiteX2" fmla="*/ 964834 w 1767842"/>
              <a:gd name="connsiteY2" fmla="*/ 264278 h 2263609"/>
              <a:gd name="connsiteX3" fmla="*/ 1036749 w 1767842"/>
              <a:gd name="connsiteY3" fmla="*/ 315839 h 2263609"/>
              <a:gd name="connsiteX4" fmla="*/ 985188 w 1767842"/>
              <a:gd name="connsiteY4" fmla="*/ 387754 h 2263609"/>
              <a:gd name="connsiteX5" fmla="*/ 157668 w 1767842"/>
              <a:gd name="connsiteY5" fmla="*/ 1000376 h 2263609"/>
              <a:gd name="connsiteX6" fmla="*/ 127330 w 1767842"/>
              <a:gd name="connsiteY6" fmla="*/ 888752 h 2263609"/>
              <a:gd name="connsiteX7" fmla="*/ 178593 w 1767842"/>
              <a:gd name="connsiteY7" fmla="*/ 877536 h 2263609"/>
              <a:gd name="connsiteX8" fmla="*/ 208742 w 1767842"/>
              <a:gd name="connsiteY8" fmla="*/ 989160 h 2263609"/>
              <a:gd name="connsiteX9" fmla="*/ 157668 w 1767842"/>
              <a:gd name="connsiteY9" fmla="*/ 1000376 h 2263609"/>
              <a:gd name="connsiteX10" fmla="*/ 1610393 w 1767842"/>
              <a:gd name="connsiteY10" fmla="*/ 1420648 h 2263609"/>
              <a:gd name="connsiteX11" fmla="*/ 1542549 w 1767842"/>
              <a:gd name="connsiteY11" fmla="*/ 1363659 h 2263609"/>
              <a:gd name="connsiteX12" fmla="*/ 1599538 w 1767842"/>
              <a:gd name="connsiteY12" fmla="*/ 1295815 h 2263609"/>
              <a:gd name="connsiteX13" fmla="*/ 1667381 w 1767842"/>
              <a:gd name="connsiteY13" fmla="*/ 1352804 h 2263609"/>
              <a:gd name="connsiteX14" fmla="*/ 1610393 w 1767842"/>
              <a:gd name="connsiteY14" fmla="*/ 1420648 h 2263609"/>
              <a:gd name="connsiteX15" fmla="*/ 1117848 w 1767842"/>
              <a:gd name="connsiteY15" fmla="*/ 2009531 h 2263609"/>
              <a:gd name="connsiteX16" fmla="*/ 1055432 w 1767842"/>
              <a:gd name="connsiteY16" fmla="*/ 1947115 h 2263609"/>
              <a:gd name="connsiteX17" fmla="*/ 1117848 w 1767842"/>
              <a:gd name="connsiteY17" fmla="*/ 1884699 h 2263609"/>
              <a:gd name="connsiteX18" fmla="*/ 1180264 w 1767842"/>
              <a:gd name="connsiteY18" fmla="*/ 1947115 h 2263609"/>
              <a:gd name="connsiteX19" fmla="*/ 1117848 w 1767842"/>
              <a:gd name="connsiteY19" fmla="*/ 2009531 h 2263609"/>
              <a:gd name="connsiteX20" fmla="*/ 421772 w 1767842"/>
              <a:gd name="connsiteY20" fmla="*/ 2263609 h 2263609"/>
              <a:gd name="connsiteX21" fmla="*/ 1252179 w 1767842"/>
              <a:gd name="connsiteY21" fmla="*/ 2263609 h 2263609"/>
              <a:gd name="connsiteX22" fmla="*/ 1252179 w 1767842"/>
              <a:gd name="connsiteY22" fmla="*/ 2043636 h 2263609"/>
              <a:gd name="connsiteX23" fmla="*/ 1727084 w 1767842"/>
              <a:gd name="connsiteY23" fmla="*/ 1474923 h 2263609"/>
              <a:gd name="connsiteX24" fmla="*/ 1705374 w 1767842"/>
              <a:gd name="connsiteY24" fmla="*/ 1230685 h 2263609"/>
              <a:gd name="connsiteX25" fmla="*/ 1579185 w 1767842"/>
              <a:gd name="connsiteY25" fmla="*/ 1191166 h 2263609"/>
              <a:gd name="connsiteX26" fmla="*/ 1577034 w 1767842"/>
              <a:gd name="connsiteY26" fmla="*/ 1191784 h 2263609"/>
              <a:gd name="connsiteX27" fmla="*/ 412084 w 1767842"/>
              <a:gd name="connsiteY27" fmla="*/ 831747 h 2263609"/>
              <a:gd name="connsiteX28" fmla="*/ 933760 w 1767842"/>
              <a:gd name="connsiteY28" fmla="*/ 481660 h 2263609"/>
              <a:gd name="connsiteX29" fmla="*/ 935767 w 1767842"/>
              <a:gd name="connsiteY29" fmla="*/ 482587 h 2263609"/>
              <a:gd name="connsiteX30" fmla="*/ 1000113 w 1767842"/>
              <a:gd name="connsiteY30" fmla="*/ 485449 h 2263609"/>
              <a:gd name="connsiteX31" fmla="*/ 1050484 w 1767842"/>
              <a:gd name="connsiteY31" fmla="*/ 466703 h 2263609"/>
              <a:gd name="connsiteX32" fmla="*/ 1163982 w 1767842"/>
              <a:gd name="connsiteY32" fmla="*/ 546820 h 2263609"/>
              <a:gd name="connsiteX33" fmla="*/ 1393294 w 1767842"/>
              <a:gd name="connsiteY33" fmla="*/ 510185 h 2263609"/>
              <a:gd name="connsiteX34" fmla="*/ 1499130 w 1767842"/>
              <a:gd name="connsiteY34" fmla="*/ 331077 h 2263609"/>
              <a:gd name="connsiteX35" fmla="*/ 1490989 w 1767842"/>
              <a:gd name="connsiteY35" fmla="*/ 279516 h 2263609"/>
              <a:gd name="connsiteX36" fmla="*/ 1458424 w 1767842"/>
              <a:gd name="connsiteY36" fmla="*/ 284944 h 2263609"/>
              <a:gd name="connsiteX37" fmla="*/ 1348517 w 1767842"/>
              <a:gd name="connsiteY37" fmla="*/ 447768 h 2263609"/>
              <a:gd name="connsiteX38" fmla="*/ 1181622 w 1767842"/>
              <a:gd name="connsiteY38" fmla="*/ 474906 h 2263609"/>
              <a:gd name="connsiteX39" fmla="*/ 1107305 w 1767842"/>
              <a:gd name="connsiteY39" fmla="*/ 416454 h 2263609"/>
              <a:gd name="connsiteX40" fmla="*/ 1131582 w 1767842"/>
              <a:gd name="connsiteY40" fmla="*/ 363903 h 2263609"/>
              <a:gd name="connsiteX41" fmla="*/ 1134444 w 1767842"/>
              <a:gd name="connsiteY41" fmla="*/ 299557 h 2263609"/>
              <a:gd name="connsiteX42" fmla="*/ 1068975 w 1767842"/>
              <a:gd name="connsiteY42" fmla="*/ 194230 h 2263609"/>
              <a:gd name="connsiteX43" fmla="*/ 1058812 w 1767842"/>
              <a:gd name="connsiteY43" fmla="*/ 189509 h 2263609"/>
              <a:gd name="connsiteX44" fmla="*/ 1117848 w 1767842"/>
              <a:gd name="connsiteY44" fmla="*/ 99051 h 2263609"/>
              <a:gd name="connsiteX45" fmla="*/ 1284743 w 1767842"/>
              <a:gd name="connsiteY45" fmla="*/ 73271 h 2263609"/>
              <a:gd name="connsiteX46" fmla="*/ 1439426 w 1767842"/>
              <a:gd name="connsiteY46" fmla="*/ 194032 h 2263609"/>
              <a:gd name="connsiteX47" fmla="*/ 1473349 w 1767842"/>
              <a:gd name="connsiteY47" fmla="*/ 188605 h 2263609"/>
              <a:gd name="connsiteX48" fmla="*/ 1465208 w 1767842"/>
              <a:gd name="connsiteY48" fmla="*/ 137044 h 2263609"/>
              <a:gd name="connsiteX49" fmla="*/ 1307810 w 1767842"/>
              <a:gd name="connsiteY49" fmla="*/ 0 h 2263609"/>
              <a:gd name="connsiteX50" fmla="*/ 1078498 w 1767842"/>
              <a:gd name="connsiteY50" fmla="*/ 36635 h 2263609"/>
              <a:gd name="connsiteX51" fmla="*/ 982571 w 1767842"/>
              <a:gd name="connsiteY51" fmla="*/ 166745 h 2263609"/>
              <a:gd name="connsiteX52" fmla="*/ 948551 w 1767842"/>
              <a:gd name="connsiteY52" fmla="*/ 165227 h 2263609"/>
              <a:gd name="connsiteX53" fmla="*/ 817083 w 1767842"/>
              <a:gd name="connsiteY53" fmla="*/ 286773 h 2263609"/>
              <a:gd name="connsiteX54" fmla="*/ 814726 w 1767842"/>
              <a:gd name="connsiteY54" fmla="*/ 339771 h 2263609"/>
              <a:gd name="connsiteX55" fmla="*/ 183313 w 1767842"/>
              <a:gd name="connsiteY55" fmla="*/ 769437 h 2263609"/>
              <a:gd name="connsiteX56" fmla="*/ 159449 w 1767842"/>
              <a:gd name="connsiteY56" fmla="*/ 766569 h 2263609"/>
              <a:gd name="connsiteX57" fmla="*/ 9281 w 1767842"/>
              <a:gd name="connsiteY57" fmla="*/ 884682 h 2263609"/>
              <a:gd name="connsiteX58" fmla="*/ 119189 w 1767842"/>
              <a:gd name="connsiteY58" fmla="*/ 1104495 h 2263609"/>
              <a:gd name="connsiteX59" fmla="*/ 1284246 w 1767842"/>
              <a:gd name="connsiteY59" fmla="*/ 1464227 h 2263609"/>
              <a:gd name="connsiteX60" fmla="*/ 995450 w 1767842"/>
              <a:gd name="connsiteY60" fmla="*/ 1810070 h 2263609"/>
              <a:gd name="connsiteX61" fmla="*/ 552032 w 1767842"/>
              <a:gd name="connsiteY61" fmla="*/ 1810070 h 2263609"/>
              <a:gd name="connsiteX62" fmla="*/ 421772 w 1767842"/>
              <a:gd name="connsiteY62" fmla="*/ 1940330 h 226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767842" h="2263609">
                <a:moveTo>
                  <a:pt x="985188" y="387754"/>
                </a:moveTo>
                <a:cubicBezTo>
                  <a:pt x="951265" y="393182"/>
                  <a:pt x="918700" y="370114"/>
                  <a:pt x="913273" y="336193"/>
                </a:cubicBezTo>
                <a:cubicBezTo>
                  <a:pt x="907845" y="302270"/>
                  <a:pt x="930913" y="269705"/>
                  <a:pt x="964834" y="264278"/>
                </a:cubicBezTo>
                <a:cubicBezTo>
                  <a:pt x="998756" y="258850"/>
                  <a:pt x="1031321" y="281918"/>
                  <a:pt x="1036749" y="315839"/>
                </a:cubicBezTo>
                <a:cubicBezTo>
                  <a:pt x="1043533" y="349762"/>
                  <a:pt x="1019109" y="382327"/>
                  <a:pt x="985188" y="387754"/>
                </a:cubicBezTo>
                <a:close/>
                <a:moveTo>
                  <a:pt x="157668" y="1000376"/>
                </a:moveTo>
                <a:cubicBezTo>
                  <a:pt x="111301" y="992553"/>
                  <a:pt x="84588" y="934547"/>
                  <a:pt x="127330" y="888752"/>
                </a:cubicBezTo>
                <a:cubicBezTo>
                  <a:pt x="145309" y="877897"/>
                  <a:pt x="163032" y="874928"/>
                  <a:pt x="178593" y="877536"/>
                </a:cubicBezTo>
                <a:cubicBezTo>
                  <a:pt x="225278" y="885360"/>
                  <a:pt x="252501" y="943366"/>
                  <a:pt x="208742" y="989160"/>
                </a:cubicBezTo>
                <a:cubicBezTo>
                  <a:pt x="190763" y="1000015"/>
                  <a:pt x="173124" y="1002984"/>
                  <a:pt x="157668" y="1000376"/>
                </a:cubicBezTo>
                <a:close/>
                <a:moveTo>
                  <a:pt x="1610393" y="1420648"/>
                </a:moveTo>
                <a:cubicBezTo>
                  <a:pt x="1576471" y="1423362"/>
                  <a:pt x="1545263" y="1398938"/>
                  <a:pt x="1542549" y="1363659"/>
                </a:cubicBezTo>
                <a:cubicBezTo>
                  <a:pt x="1539835" y="1329737"/>
                  <a:pt x="1564259" y="1298529"/>
                  <a:pt x="1599538" y="1295815"/>
                </a:cubicBezTo>
                <a:cubicBezTo>
                  <a:pt x="1633460" y="1293102"/>
                  <a:pt x="1664667" y="1317525"/>
                  <a:pt x="1667381" y="1352804"/>
                </a:cubicBezTo>
                <a:cubicBezTo>
                  <a:pt x="1670095" y="1388083"/>
                  <a:pt x="1645671" y="1417934"/>
                  <a:pt x="1610393" y="1420648"/>
                </a:cubicBezTo>
                <a:close/>
                <a:moveTo>
                  <a:pt x="1117848" y="2009531"/>
                </a:moveTo>
                <a:cubicBezTo>
                  <a:pt x="1083925" y="2009531"/>
                  <a:pt x="1055432" y="1981036"/>
                  <a:pt x="1055432" y="1947115"/>
                </a:cubicBezTo>
                <a:cubicBezTo>
                  <a:pt x="1055432" y="1913192"/>
                  <a:pt x="1083925" y="1884699"/>
                  <a:pt x="1117848" y="1884699"/>
                </a:cubicBezTo>
                <a:cubicBezTo>
                  <a:pt x="1151769" y="1884699"/>
                  <a:pt x="1180264" y="1913192"/>
                  <a:pt x="1180264" y="1947115"/>
                </a:cubicBezTo>
                <a:cubicBezTo>
                  <a:pt x="1180264" y="1981036"/>
                  <a:pt x="1151769" y="2009531"/>
                  <a:pt x="1117848" y="2009531"/>
                </a:cubicBezTo>
                <a:close/>
                <a:moveTo>
                  <a:pt x="421772" y="2263609"/>
                </a:moveTo>
                <a:lnTo>
                  <a:pt x="1252179" y="2263609"/>
                </a:lnTo>
                <a:lnTo>
                  <a:pt x="1252179" y="2043636"/>
                </a:lnTo>
                <a:lnTo>
                  <a:pt x="1727084" y="1474923"/>
                </a:lnTo>
                <a:cubicBezTo>
                  <a:pt x="1789500" y="1401652"/>
                  <a:pt x="1778645" y="1291744"/>
                  <a:pt x="1705374" y="1230685"/>
                </a:cubicBezTo>
                <a:cubicBezTo>
                  <a:pt x="1668737" y="1200155"/>
                  <a:pt x="1623283" y="1187265"/>
                  <a:pt x="1579185" y="1191166"/>
                </a:cubicBezTo>
                <a:lnTo>
                  <a:pt x="1577034" y="1191784"/>
                </a:lnTo>
                <a:lnTo>
                  <a:pt x="412084" y="831747"/>
                </a:lnTo>
                <a:lnTo>
                  <a:pt x="933760" y="481660"/>
                </a:lnTo>
                <a:lnTo>
                  <a:pt x="935767" y="482587"/>
                </a:lnTo>
                <a:cubicBezTo>
                  <a:pt x="956269" y="487654"/>
                  <a:pt x="978064" y="488841"/>
                  <a:pt x="1000113" y="485449"/>
                </a:cubicBezTo>
                <a:lnTo>
                  <a:pt x="1050484" y="466703"/>
                </a:lnTo>
                <a:lnTo>
                  <a:pt x="1163982" y="546820"/>
                </a:lnTo>
                <a:lnTo>
                  <a:pt x="1393294" y="510185"/>
                </a:lnTo>
                <a:lnTo>
                  <a:pt x="1499130" y="331077"/>
                </a:lnTo>
                <a:lnTo>
                  <a:pt x="1490989" y="279516"/>
                </a:lnTo>
                <a:lnTo>
                  <a:pt x="1458424" y="284944"/>
                </a:lnTo>
                <a:lnTo>
                  <a:pt x="1348517" y="447768"/>
                </a:lnTo>
                <a:lnTo>
                  <a:pt x="1181622" y="474906"/>
                </a:lnTo>
                <a:lnTo>
                  <a:pt x="1107305" y="416454"/>
                </a:lnTo>
                <a:lnTo>
                  <a:pt x="1131582" y="363903"/>
                </a:lnTo>
                <a:cubicBezTo>
                  <a:pt x="1136649" y="343401"/>
                  <a:pt x="1137836" y="321606"/>
                  <a:pt x="1134444" y="299557"/>
                </a:cubicBezTo>
                <a:cubicBezTo>
                  <a:pt x="1126981" y="255458"/>
                  <a:pt x="1102557" y="218485"/>
                  <a:pt x="1068975" y="194230"/>
                </a:cubicBezTo>
                <a:lnTo>
                  <a:pt x="1058812" y="189509"/>
                </a:lnTo>
                <a:lnTo>
                  <a:pt x="1117848" y="99051"/>
                </a:lnTo>
                <a:lnTo>
                  <a:pt x="1284743" y="73271"/>
                </a:lnTo>
                <a:lnTo>
                  <a:pt x="1439426" y="194032"/>
                </a:lnTo>
                <a:lnTo>
                  <a:pt x="1473349" y="188605"/>
                </a:lnTo>
                <a:lnTo>
                  <a:pt x="1465208" y="137044"/>
                </a:lnTo>
                <a:lnTo>
                  <a:pt x="1307810" y="0"/>
                </a:lnTo>
                <a:lnTo>
                  <a:pt x="1078498" y="36635"/>
                </a:lnTo>
                <a:lnTo>
                  <a:pt x="982571" y="166745"/>
                </a:lnTo>
                <a:lnTo>
                  <a:pt x="948551" y="165227"/>
                </a:lnTo>
                <a:cubicBezTo>
                  <a:pt x="882404" y="175404"/>
                  <a:pt x="832285" y="225268"/>
                  <a:pt x="817083" y="286773"/>
                </a:cubicBezTo>
                <a:lnTo>
                  <a:pt x="814726" y="339771"/>
                </a:lnTo>
                <a:lnTo>
                  <a:pt x="183313" y="769437"/>
                </a:lnTo>
                <a:lnTo>
                  <a:pt x="159449" y="766569"/>
                </a:lnTo>
                <a:cubicBezTo>
                  <a:pt x="92221" y="771975"/>
                  <a:pt x="31669" y="816498"/>
                  <a:pt x="9281" y="884682"/>
                </a:cubicBezTo>
                <a:cubicBezTo>
                  <a:pt x="-21926" y="976949"/>
                  <a:pt x="28277" y="1074644"/>
                  <a:pt x="119189" y="1104495"/>
                </a:cubicBezTo>
                <a:lnTo>
                  <a:pt x="1284246" y="1464227"/>
                </a:lnTo>
                <a:lnTo>
                  <a:pt x="995450" y="1810070"/>
                </a:lnTo>
                <a:lnTo>
                  <a:pt x="552032" y="1810070"/>
                </a:lnTo>
                <a:cubicBezTo>
                  <a:pt x="480117" y="1810070"/>
                  <a:pt x="421772" y="1868415"/>
                  <a:pt x="421772" y="194033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104517" y="6083916"/>
            <a:ext cx="8237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E61358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選技職  好好讀  有前途</a:t>
            </a:r>
          </a:p>
        </p:txBody>
      </p:sp>
      <p:sp>
        <p:nvSpPr>
          <p:cNvPr id="4" name="矩形 3"/>
          <p:cNvSpPr/>
          <p:nvPr/>
        </p:nvSpPr>
        <p:spPr>
          <a:xfrm>
            <a:off x="1194949" y="3139078"/>
            <a:ext cx="99430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6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善化國中 生涯發展講座</a:t>
            </a:r>
            <a:endParaRPr lang="en-US" altLang="zh-TW" sz="6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工業類與商業類職群</a:t>
            </a:r>
            <a:endParaRPr lang="en-US" altLang="zh-TW" sz="6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922990" y="5365970"/>
            <a:ext cx="250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吳文賓  主任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938085" y="5365970"/>
            <a:ext cx="2432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東吳高職</a:t>
            </a:r>
          </a:p>
        </p:txBody>
      </p: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029602925"/>
              </p:ext>
            </p:extLst>
          </p:nvPr>
        </p:nvGraphicFramePr>
        <p:xfrm>
          <a:off x="1786019" y="830786"/>
          <a:ext cx="10204111" cy="565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版面配置區 3"/>
          <p:cNvSpPr txBox="1">
            <a:spLocks/>
          </p:cNvSpPr>
          <p:nvPr/>
        </p:nvSpPr>
        <p:spPr>
          <a:xfrm>
            <a:off x="538754" y="357542"/>
            <a:ext cx="840867" cy="61234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工業類主要學習內容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F38C256-965A-3AF3-0425-3C08176CBE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763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893700" y="274650"/>
            <a:ext cx="922886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請問最後一組數字中的「？」應該是多少？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2" descr="https://cdn2.ettoday.net/images/1107/11076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 bwMode="auto">
          <a:xfrm>
            <a:off x="2262808" y="968357"/>
            <a:ext cx="6798548" cy="556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9737775" y="608343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邏輯推理</a:t>
            </a:r>
          </a:p>
        </p:txBody>
      </p:sp>
    </p:spTree>
    <p:extLst>
      <p:ext uri="{BB962C8B-B14F-4D97-AF65-F5344CB8AC3E}">
        <p14:creationId xmlns:p14="http://schemas.microsoft.com/office/powerpoint/2010/main" val="317166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408828411"/>
              </p:ext>
            </p:extLst>
          </p:nvPr>
        </p:nvGraphicFramePr>
        <p:xfrm>
          <a:off x="5817772" y="529390"/>
          <a:ext cx="4928523" cy="5911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1" r="28321"/>
          <a:stretch>
            <a:fillRect/>
          </a:stretch>
        </p:blipFill>
        <p:spPr/>
      </p:pic>
      <p:sp>
        <p:nvSpPr>
          <p:cNvPr id="2" name="文字版面配置區 2"/>
          <p:cNvSpPr txBox="1">
            <a:spLocks/>
          </p:cNvSpPr>
          <p:nvPr/>
        </p:nvSpPr>
        <p:spPr>
          <a:xfrm>
            <a:off x="1" y="529390"/>
            <a:ext cx="4299283" cy="72424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生活特質</a:t>
            </a:r>
          </a:p>
        </p:txBody>
      </p:sp>
    </p:spTree>
    <p:extLst>
      <p:ext uri="{BB962C8B-B14F-4D97-AF65-F5344CB8AC3E}">
        <p14:creationId xmlns:p14="http://schemas.microsoft.com/office/powerpoint/2010/main" val="330673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/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工業人的人格特質</a:t>
            </a:r>
          </a:p>
        </p:txBody>
      </p:sp>
      <p:sp>
        <p:nvSpPr>
          <p:cNvPr id="3" name="Freeform 25"/>
          <p:cNvSpPr>
            <a:spLocks/>
          </p:cNvSpPr>
          <p:nvPr/>
        </p:nvSpPr>
        <p:spPr bwMode="gray">
          <a:xfrm>
            <a:off x="9596173" y="1772715"/>
            <a:ext cx="1959970" cy="3789202"/>
          </a:xfrm>
          <a:custGeom>
            <a:avLst/>
            <a:gdLst>
              <a:gd name="T0" fmla="*/ 2147483646 w 1243"/>
              <a:gd name="T1" fmla="*/ 2147483646 h 3407"/>
              <a:gd name="T2" fmla="*/ 2147483646 w 1243"/>
              <a:gd name="T3" fmla="*/ 2147483646 h 3407"/>
              <a:gd name="T4" fmla="*/ 2147483646 w 1243"/>
              <a:gd name="T5" fmla="*/ 2147483646 h 3407"/>
              <a:gd name="T6" fmla="*/ 2147483646 w 1243"/>
              <a:gd name="T7" fmla="*/ 2147483646 h 3407"/>
              <a:gd name="T8" fmla="*/ 2147483646 w 1243"/>
              <a:gd name="T9" fmla="*/ 2147483646 h 3407"/>
              <a:gd name="T10" fmla="*/ 2147483646 w 1243"/>
              <a:gd name="T11" fmla="*/ 2147483646 h 3407"/>
              <a:gd name="T12" fmla="*/ 2147483646 w 1243"/>
              <a:gd name="T13" fmla="*/ 2147483646 h 3407"/>
              <a:gd name="T14" fmla="*/ 2147483646 w 1243"/>
              <a:gd name="T15" fmla="*/ 2147483646 h 3407"/>
              <a:gd name="T16" fmla="*/ 2147483646 w 1243"/>
              <a:gd name="T17" fmla="*/ 2147483646 h 3407"/>
              <a:gd name="T18" fmla="*/ 2147483646 w 1243"/>
              <a:gd name="T19" fmla="*/ 2147483646 h 3407"/>
              <a:gd name="T20" fmla="*/ 2147483646 w 1243"/>
              <a:gd name="T21" fmla="*/ 2147483646 h 3407"/>
              <a:gd name="T22" fmla="*/ 2147483646 w 1243"/>
              <a:gd name="T23" fmla="*/ 2147483646 h 3407"/>
              <a:gd name="T24" fmla="*/ 2147483646 w 1243"/>
              <a:gd name="T25" fmla="*/ 2147483646 h 3407"/>
              <a:gd name="T26" fmla="*/ 2147483646 w 1243"/>
              <a:gd name="T27" fmla="*/ 2147483646 h 3407"/>
              <a:gd name="T28" fmla="*/ 2147483646 w 1243"/>
              <a:gd name="T29" fmla="*/ 2147483646 h 3407"/>
              <a:gd name="T30" fmla="*/ 2147483646 w 1243"/>
              <a:gd name="T31" fmla="*/ 2147483646 h 3407"/>
              <a:gd name="T32" fmla="*/ 2147483646 w 1243"/>
              <a:gd name="T33" fmla="*/ 2147483646 h 3407"/>
              <a:gd name="T34" fmla="*/ 2147483646 w 1243"/>
              <a:gd name="T35" fmla="*/ 2147483646 h 3407"/>
              <a:gd name="T36" fmla="*/ 2147483646 w 1243"/>
              <a:gd name="T37" fmla="*/ 2147483646 h 3407"/>
              <a:gd name="T38" fmla="*/ 2147483646 w 1243"/>
              <a:gd name="T39" fmla="*/ 2147483646 h 3407"/>
              <a:gd name="T40" fmla="*/ 2147483646 w 1243"/>
              <a:gd name="T41" fmla="*/ 2147483646 h 3407"/>
              <a:gd name="T42" fmla="*/ 2147483646 w 1243"/>
              <a:gd name="T43" fmla="*/ 2147483646 h 3407"/>
              <a:gd name="T44" fmla="*/ 2147483646 w 1243"/>
              <a:gd name="T45" fmla="*/ 2147483646 h 3407"/>
              <a:gd name="T46" fmla="*/ 2147483646 w 1243"/>
              <a:gd name="T47" fmla="*/ 2147483646 h 3407"/>
              <a:gd name="T48" fmla="*/ 2147483646 w 1243"/>
              <a:gd name="T49" fmla="*/ 2147483646 h 3407"/>
              <a:gd name="T50" fmla="*/ 2147483646 w 1243"/>
              <a:gd name="T51" fmla="*/ 2147483646 h 3407"/>
              <a:gd name="T52" fmla="*/ 2147483646 w 1243"/>
              <a:gd name="T53" fmla="*/ 2147483646 h 3407"/>
              <a:gd name="T54" fmla="*/ 2147483646 w 1243"/>
              <a:gd name="T55" fmla="*/ 2147483646 h 3407"/>
              <a:gd name="T56" fmla="*/ 2147483646 w 1243"/>
              <a:gd name="T57" fmla="*/ 2147483646 h 3407"/>
              <a:gd name="T58" fmla="*/ 2147483646 w 1243"/>
              <a:gd name="T59" fmla="*/ 2147483646 h 3407"/>
              <a:gd name="T60" fmla="*/ 2147483646 w 1243"/>
              <a:gd name="T61" fmla="*/ 2147483646 h 3407"/>
              <a:gd name="T62" fmla="*/ 2147483646 w 1243"/>
              <a:gd name="T63" fmla="*/ 2147483646 h 3407"/>
              <a:gd name="T64" fmla="*/ 2147483646 w 1243"/>
              <a:gd name="T65" fmla="*/ 2147483646 h 3407"/>
              <a:gd name="T66" fmla="*/ 2147483646 w 1243"/>
              <a:gd name="T67" fmla="*/ 2147483646 h 3407"/>
              <a:gd name="T68" fmla="*/ 2147483646 w 1243"/>
              <a:gd name="T69" fmla="*/ 2147483646 h 3407"/>
              <a:gd name="T70" fmla="*/ 2147483646 w 1243"/>
              <a:gd name="T71" fmla="*/ 2147483646 h 3407"/>
              <a:gd name="T72" fmla="*/ 2147483646 w 1243"/>
              <a:gd name="T73" fmla="*/ 2147483646 h 3407"/>
              <a:gd name="T74" fmla="*/ 2147483646 w 1243"/>
              <a:gd name="T75" fmla="*/ 2147483646 h 3407"/>
              <a:gd name="T76" fmla="*/ 2147483646 w 1243"/>
              <a:gd name="T77" fmla="*/ 2147483646 h 3407"/>
              <a:gd name="T78" fmla="*/ 2147483646 w 1243"/>
              <a:gd name="T79" fmla="*/ 2147483646 h 3407"/>
              <a:gd name="T80" fmla="*/ 2147483646 w 1243"/>
              <a:gd name="T81" fmla="*/ 2147483646 h 3407"/>
              <a:gd name="T82" fmla="*/ 2147483646 w 1243"/>
              <a:gd name="T83" fmla="*/ 2147483646 h 3407"/>
              <a:gd name="T84" fmla="*/ 2147483646 w 1243"/>
              <a:gd name="T85" fmla="*/ 2147483646 h 3407"/>
              <a:gd name="T86" fmla="*/ 2147483646 w 1243"/>
              <a:gd name="T87" fmla="*/ 2147483646 h 3407"/>
              <a:gd name="T88" fmla="*/ 2147483646 w 1243"/>
              <a:gd name="T89" fmla="*/ 2147483646 h 3407"/>
              <a:gd name="T90" fmla="*/ 2147483646 w 1243"/>
              <a:gd name="T91" fmla="*/ 2147483646 h 3407"/>
              <a:gd name="T92" fmla="*/ 2147483646 w 1243"/>
              <a:gd name="T93" fmla="*/ 2147483646 h 3407"/>
              <a:gd name="T94" fmla="*/ 2147483646 w 1243"/>
              <a:gd name="T95" fmla="*/ 2147483646 h 3407"/>
              <a:gd name="T96" fmla="*/ 2147483646 w 1243"/>
              <a:gd name="T97" fmla="*/ 2147483646 h 3407"/>
              <a:gd name="T98" fmla="*/ 2147483646 w 1243"/>
              <a:gd name="T99" fmla="*/ 2147483646 h 3407"/>
              <a:gd name="T100" fmla="*/ 2147483646 w 1243"/>
              <a:gd name="T101" fmla="*/ 2147483646 h 3407"/>
              <a:gd name="T102" fmla="*/ 2147483646 w 1243"/>
              <a:gd name="T103" fmla="*/ 2147483646 h 3407"/>
              <a:gd name="T104" fmla="*/ 2147483646 w 1243"/>
              <a:gd name="T105" fmla="*/ 2147483646 h 340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3"/>
              <a:gd name="T160" fmla="*/ 0 h 3407"/>
              <a:gd name="T161" fmla="*/ 1243 w 1243"/>
              <a:gd name="T162" fmla="*/ 3407 h 340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3" h="3407">
                <a:moveTo>
                  <a:pt x="109" y="377"/>
                </a:moveTo>
                <a:lnTo>
                  <a:pt x="128" y="466"/>
                </a:lnTo>
                <a:cubicBezTo>
                  <a:pt x="137" y="505"/>
                  <a:pt x="151" y="571"/>
                  <a:pt x="166" y="611"/>
                </a:cubicBezTo>
                <a:cubicBezTo>
                  <a:pt x="181" y="651"/>
                  <a:pt x="222" y="678"/>
                  <a:pt x="217" y="704"/>
                </a:cubicBezTo>
                <a:lnTo>
                  <a:pt x="133" y="770"/>
                </a:lnTo>
                <a:cubicBezTo>
                  <a:pt x="112" y="788"/>
                  <a:pt x="98" y="794"/>
                  <a:pt x="92" y="813"/>
                </a:cubicBezTo>
                <a:cubicBezTo>
                  <a:pt x="85" y="829"/>
                  <a:pt x="95" y="865"/>
                  <a:pt x="95" y="884"/>
                </a:cubicBezTo>
                <a:cubicBezTo>
                  <a:pt x="95" y="903"/>
                  <a:pt x="88" y="905"/>
                  <a:pt x="91" y="926"/>
                </a:cubicBezTo>
                <a:lnTo>
                  <a:pt x="112" y="1008"/>
                </a:lnTo>
                <a:lnTo>
                  <a:pt x="128" y="1079"/>
                </a:lnTo>
                <a:lnTo>
                  <a:pt x="113" y="1112"/>
                </a:lnTo>
                <a:lnTo>
                  <a:pt x="104" y="1192"/>
                </a:lnTo>
                <a:lnTo>
                  <a:pt x="113" y="1274"/>
                </a:lnTo>
                <a:cubicBezTo>
                  <a:pt x="115" y="1297"/>
                  <a:pt x="111" y="1314"/>
                  <a:pt x="113" y="1332"/>
                </a:cubicBezTo>
                <a:cubicBezTo>
                  <a:pt x="115" y="1351"/>
                  <a:pt x="122" y="1366"/>
                  <a:pt x="124" y="1383"/>
                </a:cubicBezTo>
                <a:cubicBezTo>
                  <a:pt x="126" y="1400"/>
                  <a:pt x="125" y="1418"/>
                  <a:pt x="128" y="1434"/>
                </a:cubicBezTo>
                <a:cubicBezTo>
                  <a:pt x="123" y="1450"/>
                  <a:pt x="99" y="1467"/>
                  <a:pt x="95" y="1487"/>
                </a:cubicBezTo>
                <a:cubicBezTo>
                  <a:pt x="91" y="1507"/>
                  <a:pt x="103" y="1535"/>
                  <a:pt x="104" y="1555"/>
                </a:cubicBezTo>
                <a:lnTo>
                  <a:pt x="95" y="1595"/>
                </a:lnTo>
                <a:lnTo>
                  <a:pt x="85" y="1629"/>
                </a:lnTo>
                <a:lnTo>
                  <a:pt x="88" y="1674"/>
                </a:lnTo>
                <a:cubicBezTo>
                  <a:pt x="86" y="1687"/>
                  <a:pt x="74" y="1696"/>
                  <a:pt x="71" y="1707"/>
                </a:cubicBezTo>
                <a:cubicBezTo>
                  <a:pt x="68" y="1718"/>
                  <a:pt x="79" y="1728"/>
                  <a:pt x="68" y="1743"/>
                </a:cubicBezTo>
                <a:cubicBezTo>
                  <a:pt x="58" y="1758"/>
                  <a:pt x="18" y="1782"/>
                  <a:pt x="10" y="1800"/>
                </a:cubicBezTo>
                <a:cubicBezTo>
                  <a:pt x="0" y="1817"/>
                  <a:pt x="11" y="1822"/>
                  <a:pt x="19" y="1854"/>
                </a:cubicBezTo>
                <a:lnTo>
                  <a:pt x="28" y="1916"/>
                </a:lnTo>
                <a:lnTo>
                  <a:pt x="64" y="1982"/>
                </a:lnTo>
                <a:lnTo>
                  <a:pt x="71" y="2037"/>
                </a:lnTo>
                <a:lnTo>
                  <a:pt x="85" y="2090"/>
                </a:lnTo>
                <a:lnTo>
                  <a:pt x="173" y="2259"/>
                </a:lnTo>
                <a:lnTo>
                  <a:pt x="223" y="2352"/>
                </a:lnTo>
                <a:lnTo>
                  <a:pt x="249" y="2402"/>
                </a:lnTo>
                <a:lnTo>
                  <a:pt x="301" y="2490"/>
                </a:lnTo>
                <a:lnTo>
                  <a:pt x="335" y="2559"/>
                </a:lnTo>
                <a:lnTo>
                  <a:pt x="362" y="2615"/>
                </a:lnTo>
                <a:cubicBezTo>
                  <a:pt x="371" y="2634"/>
                  <a:pt x="385" y="2659"/>
                  <a:pt x="391" y="2676"/>
                </a:cubicBezTo>
                <a:cubicBezTo>
                  <a:pt x="397" y="2693"/>
                  <a:pt x="392" y="2702"/>
                  <a:pt x="401" y="2717"/>
                </a:cubicBezTo>
                <a:lnTo>
                  <a:pt x="443" y="2765"/>
                </a:lnTo>
                <a:lnTo>
                  <a:pt x="346" y="2816"/>
                </a:lnTo>
                <a:lnTo>
                  <a:pt x="262" y="2874"/>
                </a:lnTo>
                <a:cubicBezTo>
                  <a:pt x="248" y="2892"/>
                  <a:pt x="263" y="2915"/>
                  <a:pt x="263" y="2922"/>
                </a:cubicBezTo>
                <a:cubicBezTo>
                  <a:pt x="263" y="2929"/>
                  <a:pt x="254" y="2913"/>
                  <a:pt x="260" y="2919"/>
                </a:cubicBezTo>
                <a:cubicBezTo>
                  <a:pt x="266" y="2932"/>
                  <a:pt x="276" y="2956"/>
                  <a:pt x="298" y="2958"/>
                </a:cubicBezTo>
                <a:lnTo>
                  <a:pt x="386" y="2942"/>
                </a:lnTo>
                <a:lnTo>
                  <a:pt x="367" y="2961"/>
                </a:lnTo>
                <a:lnTo>
                  <a:pt x="341" y="3069"/>
                </a:lnTo>
                <a:lnTo>
                  <a:pt x="370" y="3103"/>
                </a:lnTo>
                <a:lnTo>
                  <a:pt x="298" y="3273"/>
                </a:lnTo>
                <a:lnTo>
                  <a:pt x="268" y="3344"/>
                </a:lnTo>
                <a:cubicBezTo>
                  <a:pt x="266" y="3363"/>
                  <a:pt x="269" y="3380"/>
                  <a:pt x="284" y="3389"/>
                </a:cubicBezTo>
                <a:cubicBezTo>
                  <a:pt x="296" y="3397"/>
                  <a:pt x="335" y="3407"/>
                  <a:pt x="361" y="3396"/>
                </a:cubicBezTo>
                <a:lnTo>
                  <a:pt x="443" y="3321"/>
                </a:lnTo>
                <a:lnTo>
                  <a:pt x="491" y="3249"/>
                </a:lnTo>
                <a:lnTo>
                  <a:pt x="515" y="3140"/>
                </a:lnTo>
                <a:lnTo>
                  <a:pt x="564" y="3103"/>
                </a:lnTo>
                <a:lnTo>
                  <a:pt x="588" y="3055"/>
                </a:lnTo>
                <a:lnTo>
                  <a:pt x="631" y="2934"/>
                </a:lnTo>
                <a:lnTo>
                  <a:pt x="647" y="2831"/>
                </a:lnTo>
                <a:lnTo>
                  <a:pt x="668" y="2811"/>
                </a:lnTo>
                <a:cubicBezTo>
                  <a:pt x="671" y="2801"/>
                  <a:pt x="665" y="2789"/>
                  <a:pt x="667" y="2771"/>
                </a:cubicBezTo>
                <a:cubicBezTo>
                  <a:pt x="669" y="2753"/>
                  <a:pt x="679" y="2716"/>
                  <a:pt x="680" y="2702"/>
                </a:cubicBezTo>
                <a:cubicBezTo>
                  <a:pt x="678" y="2685"/>
                  <a:pt x="670" y="2695"/>
                  <a:pt x="670" y="2685"/>
                </a:cubicBezTo>
                <a:lnTo>
                  <a:pt x="679" y="2640"/>
                </a:lnTo>
                <a:lnTo>
                  <a:pt x="676" y="2589"/>
                </a:lnTo>
                <a:lnTo>
                  <a:pt x="685" y="2499"/>
                </a:lnTo>
                <a:lnTo>
                  <a:pt x="703" y="2448"/>
                </a:lnTo>
                <a:lnTo>
                  <a:pt x="712" y="2400"/>
                </a:lnTo>
                <a:lnTo>
                  <a:pt x="718" y="2331"/>
                </a:lnTo>
                <a:lnTo>
                  <a:pt x="733" y="2257"/>
                </a:lnTo>
                <a:lnTo>
                  <a:pt x="760" y="2133"/>
                </a:lnTo>
                <a:cubicBezTo>
                  <a:pt x="771" y="2106"/>
                  <a:pt x="793" y="2115"/>
                  <a:pt x="799" y="2096"/>
                </a:cubicBezTo>
                <a:cubicBezTo>
                  <a:pt x="805" y="2077"/>
                  <a:pt x="802" y="2051"/>
                  <a:pt x="796" y="2021"/>
                </a:cubicBezTo>
                <a:lnTo>
                  <a:pt x="764" y="1916"/>
                </a:lnTo>
                <a:lnTo>
                  <a:pt x="769" y="1788"/>
                </a:lnTo>
                <a:lnTo>
                  <a:pt x="757" y="1725"/>
                </a:lnTo>
                <a:lnTo>
                  <a:pt x="758" y="1676"/>
                </a:lnTo>
                <a:lnTo>
                  <a:pt x="745" y="1625"/>
                </a:lnTo>
                <a:lnTo>
                  <a:pt x="740" y="1476"/>
                </a:lnTo>
                <a:lnTo>
                  <a:pt x="757" y="1418"/>
                </a:lnTo>
                <a:lnTo>
                  <a:pt x="767" y="1338"/>
                </a:lnTo>
                <a:lnTo>
                  <a:pt x="787" y="1280"/>
                </a:lnTo>
                <a:lnTo>
                  <a:pt x="797" y="1223"/>
                </a:lnTo>
                <a:lnTo>
                  <a:pt x="806" y="1218"/>
                </a:lnTo>
                <a:lnTo>
                  <a:pt x="842" y="1223"/>
                </a:lnTo>
                <a:lnTo>
                  <a:pt x="997" y="1176"/>
                </a:lnTo>
                <a:lnTo>
                  <a:pt x="1070" y="1137"/>
                </a:lnTo>
                <a:lnTo>
                  <a:pt x="1093" y="1083"/>
                </a:lnTo>
                <a:cubicBezTo>
                  <a:pt x="1116" y="1063"/>
                  <a:pt x="1187" y="1039"/>
                  <a:pt x="1207" y="1017"/>
                </a:cubicBezTo>
                <a:cubicBezTo>
                  <a:pt x="1226" y="993"/>
                  <a:pt x="1204" y="970"/>
                  <a:pt x="1210" y="951"/>
                </a:cubicBezTo>
                <a:cubicBezTo>
                  <a:pt x="1216" y="932"/>
                  <a:pt x="1238" y="919"/>
                  <a:pt x="1241" y="902"/>
                </a:cubicBezTo>
                <a:cubicBezTo>
                  <a:pt x="1243" y="881"/>
                  <a:pt x="1230" y="867"/>
                  <a:pt x="1229" y="848"/>
                </a:cubicBezTo>
                <a:cubicBezTo>
                  <a:pt x="1228" y="829"/>
                  <a:pt x="1242" y="810"/>
                  <a:pt x="1237" y="789"/>
                </a:cubicBezTo>
                <a:cubicBezTo>
                  <a:pt x="1234" y="763"/>
                  <a:pt x="1208" y="745"/>
                  <a:pt x="1201" y="720"/>
                </a:cubicBezTo>
                <a:cubicBezTo>
                  <a:pt x="1195" y="689"/>
                  <a:pt x="1208" y="660"/>
                  <a:pt x="1195" y="641"/>
                </a:cubicBezTo>
                <a:cubicBezTo>
                  <a:pt x="1179" y="620"/>
                  <a:pt x="1144" y="620"/>
                  <a:pt x="1121" y="608"/>
                </a:cubicBezTo>
                <a:cubicBezTo>
                  <a:pt x="1098" y="596"/>
                  <a:pt x="1069" y="583"/>
                  <a:pt x="1055" y="569"/>
                </a:cubicBezTo>
                <a:cubicBezTo>
                  <a:pt x="1037" y="556"/>
                  <a:pt x="1038" y="541"/>
                  <a:pt x="1037" y="522"/>
                </a:cubicBezTo>
                <a:cubicBezTo>
                  <a:pt x="1036" y="503"/>
                  <a:pt x="1044" y="481"/>
                  <a:pt x="1051" y="452"/>
                </a:cubicBezTo>
                <a:cubicBezTo>
                  <a:pt x="1058" y="423"/>
                  <a:pt x="1076" y="374"/>
                  <a:pt x="1081" y="345"/>
                </a:cubicBezTo>
                <a:cubicBezTo>
                  <a:pt x="1088" y="304"/>
                  <a:pt x="1087" y="297"/>
                  <a:pt x="1082" y="281"/>
                </a:cubicBezTo>
                <a:cubicBezTo>
                  <a:pt x="1077" y="265"/>
                  <a:pt x="1066" y="251"/>
                  <a:pt x="1052" y="246"/>
                </a:cubicBezTo>
                <a:cubicBezTo>
                  <a:pt x="1040" y="242"/>
                  <a:pt x="1016" y="232"/>
                  <a:pt x="999" y="249"/>
                </a:cubicBezTo>
                <a:cubicBezTo>
                  <a:pt x="983" y="265"/>
                  <a:pt x="963" y="309"/>
                  <a:pt x="953" y="344"/>
                </a:cubicBezTo>
                <a:cubicBezTo>
                  <a:pt x="945" y="376"/>
                  <a:pt x="945" y="434"/>
                  <a:pt x="941" y="462"/>
                </a:cubicBezTo>
                <a:lnTo>
                  <a:pt x="927" y="515"/>
                </a:lnTo>
                <a:lnTo>
                  <a:pt x="907" y="545"/>
                </a:lnTo>
                <a:lnTo>
                  <a:pt x="883" y="626"/>
                </a:lnTo>
                <a:lnTo>
                  <a:pt x="866" y="690"/>
                </a:lnTo>
                <a:lnTo>
                  <a:pt x="869" y="780"/>
                </a:lnTo>
                <a:lnTo>
                  <a:pt x="860" y="782"/>
                </a:lnTo>
                <a:lnTo>
                  <a:pt x="832" y="699"/>
                </a:lnTo>
                <a:lnTo>
                  <a:pt x="794" y="659"/>
                </a:lnTo>
                <a:cubicBezTo>
                  <a:pt x="777" y="648"/>
                  <a:pt x="750" y="636"/>
                  <a:pt x="727" y="633"/>
                </a:cubicBezTo>
                <a:cubicBezTo>
                  <a:pt x="706" y="630"/>
                  <a:pt x="677" y="642"/>
                  <a:pt x="656" y="641"/>
                </a:cubicBezTo>
                <a:cubicBezTo>
                  <a:pt x="634" y="640"/>
                  <a:pt x="610" y="632"/>
                  <a:pt x="602" y="627"/>
                </a:cubicBezTo>
                <a:lnTo>
                  <a:pt x="605" y="609"/>
                </a:lnTo>
                <a:lnTo>
                  <a:pt x="533" y="545"/>
                </a:lnTo>
                <a:cubicBezTo>
                  <a:pt x="524" y="530"/>
                  <a:pt x="544" y="530"/>
                  <a:pt x="550" y="521"/>
                </a:cubicBezTo>
                <a:cubicBezTo>
                  <a:pt x="556" y="512"/>
                  <a:pt x="565" y="503"/>
                  <a:pt x="572" y="489"/>
                </a:cubicBezTo>
                <a:cubicBezTo>
                  <a:pt x="582" y="469"/>
                  <a:pt x="591" y="455"/>
                  <a:pt x="595" y="434"/>
                </a:cubicBezTo>
                <a:cubicBezTo>
                  <a:pt x="597" y="419"/>
                  <a:pt x="596" y="402"/>
                  <a:pt x="593" y="399"/>
                </a:cubicBezTo>
                <a:cubicBezTo>
                  <a:pt x="590" y="396"/>
                  <a:pt x="578" y="393"/>
                  <a:pt x="578" y="389"/>
                </a:cubicBezTo>
                <a:cubicBezTo>
                  <a:pt x="578" y="385"/>
                  <a:pt x="588" y="378"/>
                  <a:pt x="592" y="374"/>
                </a:cubicBezTo>
                <a:lnTo>
                  <a:pt x="604" y="365"/>
                </a:lnTo>
                <a:lnTo>
                  <a:pt x="599" y="342"/>
                </a:lnTo>
                <a:lnTo>
                  <a:pt x="613" y="345"/>
                </a:lnTo>
                <a:lnTo>
                  <a:pt x="602" y="306"/>
                </a:lnTo>
                <a:cubicBezTo>
                  <a:pt x="603" y="298"/>
                  <a:pt x="617" y="300"/>
                  <a:pt x="617" y="294"/>
                </a:cubicBezTo>
                <a:cubicBezTo>
                  <a:pt x="618" y="290"/>
                  <a:pt x="600" y="277"/>
                  <a:pt x="599" y="270"/>
                </a:cubicBezTo>
                <a:lnTo>
                  <a:pt x="622" y="261"/>
                </a:lnTo>
                <a:cubicBezTo>
                  <a:pt x="621" y="252"/>
                  <a:pt x="594" y="221"/>
                  <a:pt x="593" y="216"/>
                </a:cubicBezTo>
                <a:cubicBezTo>
                  <a:pt x="594" y="211"/>
                  <a:pt x="623" y="249"/>
                  <a:pt x="617" y="231"/>
                </a:cubicBezTo>
                <a:cubicBezTo>
                  <a:pt x="611" y="213"/>
                  <a:pt x="599" y="197"/>
                  <a:pt x="595" y="189"/>
                </a:cubicBezTo>
                <a:cubicBezTo>
                  <a:pt x="591" y="182"/>
                  <a:pt x="575" y="164"/>
                  <a:pt x="604" y="177"/>
                </a:cubicBezTo>
                <a:cubicBezTo>
                  <a:pt x="633" y="190"/>
                  <a:pt x="581" y="155"/>
                  <a:pt x="575" y="146"/>
                </a:cubicBezTo>
                <a:cubicBezTo>
                  <a:pt x="569" y="137"/>
                  <a:pt x="565" y="127"/>
                  <a:pt x="566" y="122"/>
                </a:cubicBezTo>
                <a:cubicBezTo>
                  <a:pt x="567" y="117"/>
                  <a:pt x="584" y="121"/>
                  <a:pt x="581" y="117"/>
                </a:cubicBezTo>
                <a:cubicBezTo>
                  <a:pt x="578" y="113"/>
                  <a:pt x="560" y="107"/>
                  <a:pt x="550" y="98"/>
                </a:cubicBezTo>
                <a:cubicBezTo>
                  <a:pt x="540" y="89"/>
                  <a:pt x="537" y="74"/>
                  <a:pt x="523" y="63"/>
                </a:cubicBezTo>
                <a:cubicBezTo>
                  <a:pt x="507" y="48"/>
                  <a:pt x="485" y="40"/>
                  <a:pt x="467" y="31"/>
                </a:cubicBezTo>
                <a:cubicBezTo>
                  <a:pt x="449" y="22"/>
                  <a:pt x="434" y="16"/>
                  <a:pt x="416" y="11"/>
                </a:cubicBezTo>
                <a:cubicBezTo>
                  <a:pt x="398" y="6"/>
                  <a:pt x="378" y="0"/>
                  <a:pt x="359" y="2"/>
                </a:cubicBezTo>
                <a:cubicBezTo>
                  <a:pt x="339" y="5"/>
                  <a:pt x="321" y="19"/>
                  <a:pt x="304" y="21"/>
                </a:cubicBezTo>
                <a:cubicBezTo>
                  <a:pt x="287" y="23"/>
                  <a:pt x="275" y="8"/>
                  <a:pt x="256" y="12"/>
                </a:cubicBezTo>
                <a:cubicBezTo>
                  <a:pt x="239" y="15"/>
                  <a:pt x="208" y="31"/>
                  <a:pt x="190" y="44"/>
                </a:cubicBezTo>
                <a:lnTo>
                  <a:pt x="136" y="87"/>
                </a:lnTo>
                <a:cubicBezTo>
                  <a:pt x="127" y="92"/>
                  <a:pt x="137" y="72"/>
                  <a:pt x="134" y="75"/>
                </a:cubicBezTo>
                <a:cubicBezTo>
                  <a:pt x="132" y="77"/>
                  <a:pt x="125" y="96"/>
                  <a:pt x="121" y="104"/>
                </a:cubicBezTo>
                <a:cubicBezTo>
                  <a:pt x="118" y="105"/>
                  <a:pt x="117" y="80"/>
                  <a:pt x="115" y="84"/>
                </a:cubicBezTo>
                <a:cubicBezTo>
                  <a:pt x="113" y="88"/>
                  <a:pt x="115" y="111"/>
                  <a:pt x="112" y="126"/>
                </a:cubicBezTo>
                <a:cubicBezTo>
                  <a:pt x="109" y="141"/>
                  <a:pt x="100" y="170"/>
                  <a:pt x="94" y="174"/>
                </a:cubicBezTo>
                <a:cubicBezTo>
                  <a:pt x="90" y="187"/>
                  <a:pt x="72" y="133"/>
                  <a:pt x="77" y="152"/>
                </a:cubicBezTo>
                <a:cubicBezTo>
                  <a:pt x="82" y="171"/>
                  <a:pt x="86" y="196"/>
                  <a:pt x="85" y="200"/>
                </a:cubicBezTo>
                <a:cubicBezTo>
                  <a:pt x="84" y="204"/>
                  <a:pt x="73" y="170"/>
                  <a:pt x="70" y="176"/>
                </a:cubicBezTo>
                <a:cubicBezTo>
                  <a:pt x="87" y="212"/>
                  <a:pt x="67" y="215"/>
                  <a:pt x="68" y="237"/>
                </a:cubicBezTo>
                <a:cubicBezTo>
                  <a:pt x="66" y="252"/>
                  <a:pt x="77" y="263"/>
                  <a:pt x="58" y="269"/>
                </a:cubicBezTo>
                <a:cubicBezTo>
                  <a:pt x="39" y="275"/>
                  <a:pt x="77" y="275"/>
                  <a:pt x="77" y="279"/>
                </a:cubicBezTo>
                <a:cubicBezTo>
                  <a:pt x="77" y="283"/>
                  <a:pt x="74" y="297"/>
                  <a:pt x="58" y="294"/>
                </a:cubicBezTo>
                <a:cubicBezTo>
                  <a:pt x="42" y="291"/>
                  <a:pt x="80" y="310"/>
                  <a:pt x="85" y="318"/>
                </a:cubicBezTo>
                <a:cubicBezTo>
                  <a:pt x="90" y="326"/>
                  <a:pt x="85" y="334"/>
                  <a:pt x="89" y="344"/>
                </a:cubicBezTo>
                <a:lnTo>
                  <a:pt x="109" y="377"/>
                </a:lnTo>
                <a:close/>
              </a:path>
            </a:pathLst>
          </a:custGeom>
          <a:gradFill rotWithShape="1">
            <a:gsLst>
              <a:gs pos="0">
                <a:srgbClr val="FF6161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333040991"/>
              </p:ext>
            </p:extLst>
          </p:nvPr>
        </p:nvGraphicFramePr>
        <p:xfrm>
          <a:off x="1664782" y="424697"/>
          <a:ext cx="7666377" cy="4037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999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汽車（零件製造）中的塗佈| 工業產品製造中的塗佈| 製程中的『塗佈』 | KEYENCE 台灣基恩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4" y="206625"/>
            <a:ext cx="9646152" cy="652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7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汽車結構|汽車系統百科|Oi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25" y="331190"/>
            <a:ext cx="9496091" cy="62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34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標題 3"/>
          <p:cNvSpPr txBox="1">
            <a:spLocks/>
          </p:cNvSpPr>
          <p:nvPr/>
        </p:nvSpPr>
        <p:spPr>
          <a:xfrm>
            <a:off x="619316" y="4925173"/>
            <a:ext cx="6039160" cy="973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endParaRPr lang="zh-HK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9316" y="5942105"/>
            <a:ext cx="9781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專注於機電整合自動化及數位化生活的專業領域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螢幕擷取畫面, 人員, 藝術 的圖片&#10;&#10;自動產生的描述">
            <a:extLst>
              <a:ext uri="{FF2B5EF4-FFF2-40B4-BE49-F238E27FC236}">
                <a16:creationId xmlns:a16="http://schemas.microsoft.com/office/drawing/2014/main" id="{263AED50-3B71-2F2D-9B08-62174EA74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/>
          <p:cNvSpPr txBox="1">
            <a:spLocks/>
          </p:cNvSpPr>
          <p:nvPr/>
        </p:nvSpPr>
        <p:spPr>
          <a:xfrm>
            <a:off x="5005137" y="483888"/>
            <a:ext cx="7035968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機械群專業領域</a:t>
            </a:r>
          </a:p>
        </p:txBody>
      </p:sp>
      <p:sp>
        <p:nvSpPr>
          <p:cNvPr id="3" name="文字版面配置區 4"/>
          <p:cNvSpPr txBox="1">
            <a:spLocks/>
          </p:cNvSpPr>
          <p:nvPr/>
        </p:nvSpPr>
        <p:spPr>
          <a:xfrm>
            <a:off x="5005137" y="1441969"/>
            <a:ext cx="6907631" cy="5173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457200"/>
            <a:r>
              <a:rPr lang="zh-TW" altLang="en-US" sz="3200" b="1" kern="0" dirty="0">
                <a:solidFill>
                  <a:srgbClr val="FF0000"/>
                </a:solidFill>
              </a:rPr>
              <a:t>專注領域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TW" altLang="en-US" sz="2800" b="1" kern="0" dirty="0">
                <a:solidFill>
                  <a:srgbClr val="677480"/>
                </a:solidFill>
              </a:rPr>
              <a:t>主要學習機械設計、加工與維修</a:t>
            </a:r>
            <a:endParaRPr lang="en-US" altLang="zh-TW" sz="2800" b="1" kern="0" dirty="0">
              <a:solidFill>
                <a:srgbClr val="677480"/>
              </a:solidFill>
            </a:endParaRPr>
          </a:p>
          <a:p>
            <a:pPr>
              <a:buNone/>
            </a:pPr>
            <a:endParaRPr lang="en-US" altLang="zh-TW" sz="2800" b="1" kern="0" dirty="0">
              <a:solidFill>
                <a:srgbClr val="677480"/>
              </a:solidFill>
            </a:endParaRPr>
          </a:p>
          <a:p>
            <a:pPr marL="457200" indent="-457200"/>
            <a:r>
              <a:rPr lang="zh-TW" altLang="en-US" sz="3200" b="1" kern="0">
                <a:solidFill>
                  <a:srgbClr val="FF0000"/>
                </a:solidFill>
              </a:rPr>
              <a:t>課程內容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TW" altLang="en-US" sz="2800" b="1" kern="0" dirty="0">
                <a:solidFill>
                  <a:srgbClr val="677480"/>
                </a:solidFill>
              </a:rPr>
              <a:t>包括機械製圖、</a:t>
            </a:r>
            <a:r>
              <a:rPr lang="en-US" altLang="zh-TW" sz="2800" b="1" kern="0" dirty="0">
                <a:solidFill>
                  <a:srgbClr val="677480"/>
                </a:solidFill>
              </a:rPr>
              <a:t>CNC</a:t>
            </a:r>
            <a:r>
              <a:rPr lang="zh-TW" altLang="en-US" sz="2800" b="1" kern="0" dirty="0">
                <a:solidFill>
                  <a:srgbClr val="677480"/>
                </a:solidFill>
              </a:rPr>
              <a:t>數控技術、材料學、機械元件設計等，著重於機械設備的運作與製造。</a:t>
            </a:r>
            <a:endParaRPr lang="en-US" altLang="zh-TW" sz="2800" b="1" kern="0" dirty="0">
              <a:solidFill>
                <a:srgbClr val="677480"/>
              </a:solidFill>
            </a:endParaRPr>
          </a:p>
          <a:p>
            <a:pPr>
              <a:buNone/>
            </a:pPr>
            <a:endParaRPr lang="en-US" altLang="zh-TW" sz="2800" b="1" kern="0" dirty="0">
              <a:solidFill>
                <a:srgbClr val="677480"/>
              </a:solidFill>
            </a:endParaRPr>
          </a:p>
          <a:p>
            <a:pPr marL="457200" indent="-457200"/>
            <a:r>
              <a:rPr lang="zh-TW" altLang="en-US" sz="3200" b="1" kern="0" dirty="0">
                <a:solidFill>
                  <a:srgbClr val="FF0000"/>
                </a:solidFill>
              </a:rPr>
              <a:t>職業方向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TW" altLang="en-US" sz="2800" b="1" kern="0" dirty="0">
                <a:solidFill>
                  <a:srgbClr val="677480"/>
                </a:solidFill>
              </a:rPr>
              <a:t>畢業生可以從事機械設計、製造、維修等工作，通常進入機械或製造業。</a:t>
            </a:r>
          </a:p>
          <a:p>
            <a:pPr>
              <a:buNone/>
            </a:pPr>
            <a:endParaRPr lang="en-US" altLang="zh-TW" sz="2800" b="1" kern="0" dirty="0">
              <a:solidFill>
                <a:srgbClr val="677480"/>
              </a:solidFill>
            </a:endParaRPr>
          </a:p>
          <a:p>
            <a:pPr>
              <a:buNone/>
            </a:pPr>
            <a:endParaRPr lang="en-US" altLang="zh-TW" sz="2800" b="1" kern="0" dirty="0">
              <a:solidFill>
                <a:srgbClr val="677480"/>
              </a:solidFill>
            </a:endParaRPr>
          </a:p>
        </p:txBody>
      </p:sp>
      <p:pic>
        <p:nvPicPr>
          <p:cNvPr id="4" name="圖片版面配置區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7" r="27407"/>
          <a:stretch>
            <a:fillRect/>
          </a:stretch>
        </p:blipFill>
        <p:spPr>
          <a:xfrm>
            <a:off x="0" y="0"/>
            <a:ext cx="4299285" cy="6615698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  <a:gd name="connsiteX0" fmla="*/ 0 w 6120778"/>
              <a:gd name="connsiteY0" fmla="*/ 0 h 6858000"/>
              <a:gd name="connsiteX1" fmla="*/ 40369 w 6120778"/>
              <a:gd name="connsiteY1" fmla="*/ 0 h 6858000"/>
              <a:gd name="connsiteX2" fmla="*/ 40423 w 6120778"/>
              <a:gd name="connsiteY2" fmla="*/ 2 h 6858000"/>
              <a:gd name="connsiteX3" fmla="*/ 6096000 w 6120778"/>
              <a:gd name="connsiteY3" fmla="*/ 2 h 6858000"/>
              <a:gd name="connsiteX4" fmla="*/ 6096000 w 6120778"/>
              <a:gd name="connsiteY4" fmla="*/ 2297317 h 6858000"/>
              <a:gd name="connsiteX5" fmla="*/ 6120778 w 6120778"/>
              <a:gd name="connsiteY5" fmla="*/ 3477126 h 6858000"/>
              <a:gd name="connsiteX6" fmla="*/ 6096000 w 6120778"/>
              <a:gd name="connsiteY6" fmla="*/ 4560683 h 6858000"/>
              <a:gd name="connsiteX7" fmla="*/ 6096000 w 6120778"/>
              <a:gd name="connsiteY7" fmla="*/ 6858000 h 6858000"/>
              <a:gd name="connsiteX8" fmla="*/ 0 w 6120778"/>
              <a:gd name="connsiteY8" fmla="*/ 6858000 h 6858000"/>
              <a:gd name="connsiteX9" fmla="*/ 0 w 6120778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20778" h="6858000">
                <a:moveTo>
                  <a:pt x="0" y="0"/>
                </a:moveTo>
                <a:lnTo>
                  <a:pt x="40369" y="0"/>
                </a:lnTo>
                <a:cubicBezTo>
                  <a:pt x="40387" y="1"/>
                  <a:pt x="40405" y="1"/>
                  <a:pt x="40423" y="2"/>
                </a:cubicBezTo>
                <a:lnTo>
                  <a:pt x="6096000" y="2"/>
                </a:lnTo>
                <a:lnTo>
                  <a:pt x="6096000" y="2297317"/>
                </a:lnTo>
                <a:lnTo>
                  <a:pt x="6120778" y="3477126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8105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3"/>
          <p:cNvSpPr txBox="1">
            <a:spLocks/>
          </p:cNvSpPr>
          <p:nvPr/>
        </p:nvSpPr>
        <p:spPr>
          <a:xfrm>
            <a:off x="323529" y="483888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高職機械群包含的科別 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316789237"/>
              </p:ext>
            </p:extLst>
          </p:nvPr>
        </p:nvGraphicFramePr>
        <p:xfrm>
          <a:off x="1219200" y="1572126"/>
          <a:ext cx="10443411" cy="475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7954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5"/>
          <p:cNvSpPr txBox="1">
            <a:spLocks/>
          </p:cNvSpPr>
          <p:nvPr/>
        </p:nvSpPr>
        <p:spPr>
          <a:xfrm>
            <a:off x="323528" y="703866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  學  設 施</a:t>
            </a:r>
          </a:p>
        </p:txBody>
      </p:sp>
      <p:sp>
        <p:nvSpPr>
          <p:cNvPr id="5" name="文字版面配置區 6"/>
          <p:cNvSpPr txBox="1">
            <a:spLocks/>
          </p:cNvSpPr>
          <p:nvPr/>
        </p:nvSpPr>
        <p:spPr>
          <a:xfrm>
            <a:off x="6355360" y="5545174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機械加工實習</a:t>
            </a:r>
          </a:p>
        </p:txBody>
      </p:sp>
      <p:sp>
        <p:nvSpPr>
          <p:cNvPr id="8" name="文字版面配置區 6"/>
          <p:cNvSpPr txBox="1">
            <a:spLocks/>
          </p:cNvSpPr>
          <p:nvPr/>
        </p:nvSpPr>
        <p:spPr>
          <a:xfrm>
            <a:off x="526359" y="5545173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機械基礎實務</a:t>
            </a:r>
          </a:p>
        </p:txBody>
      </p:sp>
      <p:pic>
        <p:nvPicPr>
          <p:cNvPr id="7" name="圖片版面配置區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9" y="1681908"/>
            <a:ext cx="5342017" cy="3561344"/>
          </a:xfrm>
          <a:prstGeom prst="rect">
            <a:avLst/>
          </a:prstGeom>
        </p:spPr>
      </p:pic>
      <p:pic>
        <p:nvPicPr>
          <p:cNvPr id="9" name="圖片版面配置區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57" y="1681908"/>
            <a:ext cx="5331604" cy="3561345"/>
          </a:xfrm>
          <a:prstGeom prst="rect">
            <a:avLst/>
          </a:prstGeom>
        </p:spPr>
      </p:pic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2572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556084" y="920221"/>
            <a:ext cx="9143999" cy="1951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TW" altLang="en-US" sz="8000" dirty="0">
                <a:solidFill>
                  <a:srgbClr val="FF0000"/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rPr>
              <a:t>人生要有好的夢想</a:t>
            </a:r>
            <a:endParaRPr lang="zh-HK" altLang="en-US" sz="8000" dirty="0">
              <a:solidFill>
                <a:srgbClr val="FF0000"/>
              </a:solidFill>
              <a:latin typeface="華康楷書體W7" panose="03000709000000000000" pitchFamily="65" charset="-120"/>
              <a:ea typeface="華康楷書體W7" panose="03000709000000000000" pitchFamily="65" charset="-120"/>
            </a:endParaRPr>
          </a:p>
        </p:txBody>
      </p:sp>
      <p:sp>
        <p:nvSpPr>
          <p:cNvPr id="4" name="標題 3"/>
          <p:cNvSpPr txBox="1">
            <a:spLocks/>
          </p:cNvSpPr>
          <p:nvPr/>
        </p:nvSpPr>
        <p:spPr>
          <a:xfrm>
            <a:off x="1556084" y="2871536"/>
            <a:ext cx="9143999" cy="18619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TW" altLang="en-US" sz="8000" b="0" dirty="0">
                <a:solidFill>
                  <a:srgbClr val="FF0000"/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rPr>
              <a:t>才會有好的期待</a:t>
            </a:r>
            <a:endParaRPr lang="zh-HK" altLang="en-US" sz="8000" b="0" dirty="0">
              <a:solidFill>
                <a:srgbClr val="FF0000"/>
              </a:solidFill>
              <a:latin typeface="華康楷書體W7" panose="03000709000000000000" pitchFamily="65" charset="-120"/>
              <a:ea typeface="華康楷書體W7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24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5"/>
          <p:cNvSpPr txBox="1">
            <a:spLocks/>
          </p:cNvSpPr>
          <p:nvPr/>
        </p:nvSpPr>
        <p:spPr>
          <a:xfrm>
            <a:off x="323528" y="703866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  學  設 施</a:t>
            </a:r>
          </a:p>
        </p:txBody>
      </p:sp>
      <p:sp>
        <p:nvSpPr>
          <p:cNvPr id="5" name="文字版面配置區 6"/>
          <p:cNvSpPr txBox="1">
            <a:spLocks/>
          </p:cNvSpPr>
          <p:nvPr/>
        </p:nvSpPr>
        <p:spPr>
          <a:xfrm>
            <a:off x="6355360" y="5545174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機械製圖</a:t>
            </a:r>
          </a:p>
        </p:txBody>
      </p:sp>
      <p:sp>
        <p:nvSpPr>
          <p:cNvPr id="8" name="文字版面配置區 6"/>
          <p:cNvSpPr txBox="1">
            <a:spLocks/>
          </p:cNvSpPr>
          <p:nvPr/>
        </p:nvSpPr>
        <p:spPr>
          <a:xfrm>
            <a:off x="526359" y="5545173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自動化配線實習</a:t>
            </a:r>
          </a:p>
        </p:txBody>
      </p:sp>
      <p:pic>
        <p:nvPicPr>
          <p:cNvPr id="10" name="圖片版面配置區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9" y="1705970"/>
            <a:ext cx="5331604" cy="3561345"/>
          </a:xfrm>
          <a:prstGeom prst="rect">
            <a:avLst/>
          </a:prstGeom>
        </p:spPr>
      </p:pic>
      <p:pic>
        <p:nvPicPr>
          <p:cNvPr id="11" name="圖片版面配置區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360" y="1705970"/>
            <a:ext cx="5347530" cy="3561345"/>
          </a:xfrm>
          <a:prstGeom prst="rect">
            <a:avLst/>
          </a:prstGeom>
        </p:spPr>
      </p:pic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966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115"/>
            <a:ext cx="12192000" cy="6858000"/>
          </a:xfrm>
          <a:prstGeom prst="rect">
            <a:avLst/>
          </a:prstGeom>
        </p:spPr>
      </p:pic>
      <p:sp>
        <p:nvSpPr>
          <p:cNvPr id="29" name="標題 3"/>
          <p:cNvSpPr txBox="1">
            <a:spLocks/>
          </p:cNvSpPr>
          <p:nvPr/>
        </p:nvSpPr>
        <p:spPr>
          <a:xfrm>
            <a:off x="0" y="4925173"/>
            <a:ext cx="6658476" cy="973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動力機械職群</a:t>
            </a:r>
            <a:endParaRPr lang="zh-HK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2166" y="5942106"/>
            <a:ext cx="8162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培育各種能產生動力機械，製造、保養、維修專業技師</a:t>
            </a:r>
          </a:p>
        </p:txBody>
      </p:sp>
    </p:spTree>
    <p:extLst>
      <p:ext uri="{BB962C8B-B14F-4D97-AF65-F5344CB8AC3E}">
        <p14:creationId xmlns:p14="http://schemas.microsoft.com/office/powerpoint/2010/main" val="178407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汽車百科|汽車引擎又稱內燃機，那是什麼意思呢？|Oi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7" y="1257384"/>
            <a:ext cx="3623182" cy="355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25055" y="5054675"/>
            <a:ext cx="353654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內燃機 </a:t>
            </a:r>
            <a:r>
              <a:rPr lang="en-US" altLang="zh-TW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引擎</a:t>
            </a:r>
          </a:p>
        </p:txBody>
      </p:sp>
      <p:pic>
        <p:nvPicPr>
          <p:cNvPr id="4" name="Picture 8" descr="汽車的動力來源引擎基本運作原理@ GM BUICK OPEL 汽車維修修理討論:: 痞客邦: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72" y="1517838"/>
            <a:ext cx="5524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9.rr.itc.cn/r/wapChange/201611_19_12/a0rm7j3453219950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419" y="4812632"/>
            <a:ext cx="2369832" cy="17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617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/>
          <p:cNvSpPr txBox="1">
            <a:spLocks/>
          </p:cNvSpPr>
          <p:nvPr/>
        </p:nvSpPr>
        <p:spPr>
          <a:xfrm>
            <a:off x="4700337" y="483888"/>
            <a:ext cx="7035968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動力機械群專業領域</a:t>
            </a:r>
          </a:p>
        </p:txBody>
      </p:sp>
      <p:sp>
        <p:nvSpPr>
          <p:cNvPr id="3" name="文字版面配置區 4"/>
          <p:cNvSpPr txBox="1">
            <a:spLocks/>
          </p:cNvSpPr>
          <p:nvPr/>
        </p:nvSpPr>
        <p:spPr>
          <a:xfrm>
            <a:off x="5005137" y="1441969"/>
            <a:ext cx="6907631" cy="5173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457200"/>
            <a:r>
              <a:rPr lang="zh-TW" altLang="en-US" sz="3200" b="1" kern="0" dirty="0">
                <a:solidFill>
                  <a:srgbClr val="FF0000"/>
                </a:solidFill>
              </a:rPr>
              <a:t>專注領域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TW" altLang="en-US" sz="2800" b="1" kern="0" dirty="0">
                <a:solidFill>
                  <a:srgbClr val="677480"/>
                </a:solidFill>
              </a:rPr>
              <a:t>主要學習動力系統和機械的運作，尤其是內燃機及其應用。</a:t>
            </a:r>
            <a:endParaRPr lang="en-US" altLang="zh-TW" sz="2800" b="1" kern="0" dirty="0">
              <a:solidFill>
                <a:srgbClr val="677480"/>
              </a:solidFill>
            </a:endParaRPr>
          </a:p>
          <a:p>
            <a:pPr marL="457200" indent="-457200"/>
            <a:r>
              <a:rPr lang="zh-TW" altLang="en-US" sz="3200" b="1" kern="0" dirty="0">
                <a:solidFill>
                  <a:srgbClr val="FF0000"/>
                </a:solidFill>
              </a:rPr>
              <a:t>課程內容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TW" altLang="en-US" sz="2800" b="1" kern="0" dirty="0">
                <a:solidFill>
                  <a:srgbClr val="677480"/>
                </a:solidFill>
              </a:rPr>
              <a:t>包括引擎原理、機械動力學、液壓與氣壓系統、交通工具的維修等，強調動力機械的設計和操作。 </a:t>
            </a:r>
            <a:endParaRPr lang="en-US" altLang="zh-TW" sz="2800" b="1" kern="0" dirty="0">
              <a:solidFill>
                <a:srgbClr val="677480"/>
              </a:solidFill>
            </a:endParaRPr>
          </a:p>
          <a:p>
            <a:pPr marL="457200" indent="-457200"/>
            <a:r>
              <a:rPr lang="zh-TW" altLang="en-US" sz="3200" b="1" kern="0" dirty="0">
                <a:solidFill>
                  <a:srgbClr val="FF0000"/>
                </a:solidFill>
              </a:rPr>
              <a:t>職業方向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TW" altLang="en-US" sz="2800" b="1" kern="0" dirty="0">
                <a:solidFill>
                  <a:srgbClr val="677480"/>
                </a:solidFill>
              </a:rPr>
              <a:t>畢業生多從事交通工具（如汽車、飛機等）的維修、保養和技術服務，進入汽車或航空產業。</a:t>
            </a:r>
            <a:endParaRPr lang="en-US" altLang="zh-TW" sz="2800" b="1" kern="0" dirty="0">
              <a:solidFill>
                <a:srgbClr val="677480"/>
              </a:solidFill>
            </a:endParaRPr>
          </a:p>
          <a:p>
            <a:pPr>
              <a:buNone/>
            </a:pPr>
            <a:endParaRPr lang="en-US" altLang="zh-TW" sz="2800" b="1" kern="0" dirty="0">
              <a:solidFill>
                <a:srgbClr val="677480"/>
              </a:solidFill>
            </a:endParaRPr>
          </a:p>
        </p:txBody>
      </p:sp>
      <p:pic>
        <p:nvPicPr>
          <p:cNvPr id="5" name="圖片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9" r="30699"/>
          <a:stretch>
            <a:fillRect/>
          </a:stretch>
        </p:blipFill>
        <p:spPr>
          <a:xfrm>
            <a:off x="0" y="0"/>
            <a:ext cx="4299285" cy="6615698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  <a:gd name="connsiteX0" fmla="*/ 0 w 6120778"/>
              <a:gd name="connsiteY0" fmla="*/ 0 h 6858000"/>
              <a:gd name="connsiteX1" fmla="*/ 40369 w 6120778"/>
              <a:gd name="connsiteY1" fmla="*/ 0 h 6858000"/>
              <a:gd name="connsiteX2" fmla="*/ 40423 w 6120778"/>
              <a:gd name="connsiteY2" fmla="*/ 2 h 6858000"/>
              <a:gd name="connsiteX3" fmla="*/ 6096000 w 6120778"/>
              <a:gd name="connsiteY3" fmla="*/ 2 h 6858000"/>
              <a:gd name="connsiteX4" fmla="*/ 6096000 w 6120778"/>
              <a:gd name="connsiteY4" fmla="*/ 2297317 h 6858000"/>
              <a:gd name="connsiteX5" fmla="*/ 6120778 w 6120778"/>
              <a:gd name="connsiteY5" fmla="*/ 3477126 h 6858000"/>
              <a:gd name="connsiteX6" fmla="*/ 6096000 w 6120778"/>
              <a:gd name="connsiteY6" fmla="*/ 4560683 h 6858000"/>
              <a:gd name="connsiteX7" fmla="*/ 6096000 w 6120778"/>
              <a:gd name="connsiteY7" fmla="*/ 6858000 h 6858000"/>
              <a:gd name="connsiteX8" fmla="*/ 0 w 6120778"/>
              <a:gd name="connsiteY8" fmla="*/ 6858000 h 6858000"/>
              <a:gd name="connsiteX9" fmla="*/ 0 w 6120778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20778" h="6858000">
                <a:moveTo>
                  <a:pt x="0" y="0"/>
                </a:moveTo>
                <a:lnTo>
                  <a:pt x="40369" y="0"/>
                </a:lnTo>
                <a:cubicBezTo>
                  <a:pt x="40387" y="1"/>
                  <a:pt x="40405" y="1"/>
                  <a:pt x="40423" y="2"/>
                </a:cubicBezTo>
                <a:lnTo>
                  <a:pt x="6096000" y="2"/>
                </a:lnTo>
                <a:lnTo>
                  <a:pt x="6096000" y="2297317"/>
                </a:lnTo>
                <a:lnTo>
                  <a:pt x="6120778" y="3477126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9089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895831013"/>
              </p:ext>
            </p:extLst>
          </p:nvPr>
        </p:nvGraphicFramePr>
        <p:xfrm>
          <a:off x="1910549" y="1404089"/>
          <a:ext cx="8399156" cy="4589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版面配置區 3"/>
          <p:cNvSpPr txBox="1">
            <a:spLocks/>
          </p:cNvSpPr>
          <p:nvPr/>
        </p:nvSpPr>
        <p:spPr>
          <a:xfrm>
            <a:off x="323528" y="679842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高職動力機械群包含的科別 </a:t>
            </a:r>
          </a:p>
        </p:txBody>
      </p:sp>
    </p:spTree>
    <p:extLst>
      <p:ext uri="{BB962C8B-B14F-4D97-AF65-F5344CB8AC3E}">
        <p14:creationId xmlns:p14="http://schemas.microsoft.com/office/powerpoint/2010/main" val="1963857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3"/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機動車輛登記數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(112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/8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17" y="3534270"/>
            <a:ext cx="3283225" cy="237179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745932" y="2348940"/>
            <a:ext cx="6051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機車數：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14,494,292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745932" y="4720167"/>
            <a:ext cx="5684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汽車數：</a:t>
            </a:r>
            <a:r>
              <a:rPr lang="en-US" altLang="zh-TW" sz="48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8,544,208</a:t>
            </a:r>
            <a:endParaRPr lang="zh-TW" altLang="en-US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84832" y="6127501"/>
            <a:ext cx="4502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資料來源：交通部 https://stat.motc.gov.tw/</a:t>
            </a:r>
          </a:p>
        </p:txBody>
      </p:sp>
      <p:sp>
        <p:nvSpPr>
          <p:cNvPr id="7" name="矩形 6"/>
          <p:cNvSpPr/>
          <p:nvPr/>
        </p:nvSpPr>
        <p:spPr>
          <a:xfrm>
            <a:off x="581965" y="2025968"/>
            <a:ext cx="800219" cy="156966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endParaRPr lang="en-US" altLang="zh-TW" sz="4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</a:t>
            </a:r>
            <a:endParaRPr lang="zh-TW" altLang="en-US" sz="48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1964" y="4320058"/>
            <a:ext cx="800219" cy="156966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</a:t>
            </a:r>
            <a:endParaRPr lang="en-US" altLang="zh-TW" sz="4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</a:t>
            </a:r>
            <a:endParaRPr lang="zh-TW" alt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85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5"/>
          <p:cNvSpPr txBox="1">
            <a:spLocks/>
          </p:cNvSpPr>
          <p:nvPr/>
        </p:nvSpPr>
        <p:spPr>
          <a:xfrm>
            <a:off x="323528" y="703866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  學  設 施</a:t>
            </a:r>
          </a:p>
        </p:txBody>
      </p:sp>
      <p:sp>
        <p:nvSpPr>
          <p:cNvPr id="5" name="文字版面配置區 6"/>
          <p:cNvSpPr txBox="1">
            <a:spLocks/>
          </p:cNvSpPr>
          <p:nvPr/>
        </p:nvSpPr>
        <p:spPr>
          <a:xfrm>
            <a:off x="6355360" y="5545174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汽機車油電系統實習</a:t>
            </a:r>
          </a:p>
        </p:txBody>
      </p:sp>
      <p:sp>
        <p:nvSpPr>
          <p:cNvPr id="8" name="文字版面配置區 6"/>
          <p:cNvSpPr txBox="1">
            <a:spLocks/>
          </p:cNvSpPr>
          <p:nvPr/>
        </p:nvSpPr>
        <p:spPr>
          <a:xfrm>
            <a:off x="526359" y="5545173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機車修護實習</a:t>
            </a:r>
          </a:p>
        </p:txBody>
      </p:sp>
      <p:pic>
        <p:nvPicPr>
          <p:cNvPr id="7" name="圖片版面配置區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9" y="1705970"/>
            <a:ext cx="5342017" cy="3561345"/>
          </a:xfrm>
          <a:prstGeom prst="rect">
            <a:avLst/>
          </a:prstGeom>
        </p:spPr>
      </p:pic>
      <p:pic>
        <p:nvPicPr>
          <p:cNvPr id="5122" name="Picture 2" descr="CAN BUS 區域網路車身電路系統示教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95" y="1705970"/>
            <a:ext cx="4715299" cy="35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95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5"/>
          <p:cNvSpPr txBox="1">
            <a:spLocks/>
          </p:cNvSpPr>
          <p:nvPr/>
        </p:nvSpPr>
        <p:spPr>
          <a:xfrm>
            <a:off x="323528" y="703866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  學  設 施</a:t>
            </a:r>
          </a:p>
        </p:txBody>
      </p:sp>
      <p:sp>
        <p:nvSpPr>
          <p:cNvPr id="5" name="文字版面配置區 6"/>
          <p:cNvSpPr txBox="1">
            <a:spLocks/>
          </p:cNvSpPr>
          <p:nvPr/>
        </p:nvSpPr>
        <p:spPr>
          <a:xfrm>
            <a:off x="6355360" y="5545174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底盤實務</a:t>
            </a:r>
          </a:p>
        </p:txBody>
      </p:sp>
      <p:sp>
        <p:nvSpPr>
          <p:cNvPr id="8" name="文字版面配置區 6"/>
          <p:cNvSpPr txBox="1">
            <a:spLocks/>
          </p:cNvSpPr>
          <p:nvPr/>
        </p:nvSpPr>
        <p:spPr>
          <a:xfrm>
            <a:off x="526359" y="5545173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汽柴油噴射引擎實習</a:t>
            </a:r>
          </a:p>
        </p:txBody>
      </p:sp>
      <p:pic>
        <p:nvPicPr>
          <p:cNvPr id="7" name="圖片版面配置區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6" y="1705971"/>
            <a:ext cx="5526263" cy="3684176"/>
          </a:xfrm>
          <a:prstGeom prst="rect">
            <a:avLst/>
          </a:prstGeom>
        </p:spPr>
      </p:pic>
      <p:pic>
        <p:nvPicPr>
          <p:cNvPr id="9" name="圖片版面配置區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8" b="28208"/>
          <a:stretch>
            <a:fillRect/>
          </a:stretch>
        </p:blipFill>
        <p:spPr>
          <a:xfrm>
            <a:off x="6261438" y="1767386"/>
            <a:ext cx="5540218" cy="362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1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標題 3"/>
          <p:cNvSpPr txBox="1">
            <a:spLocks/>
          </p:cNvSpPr>
          <p:nvPr/>
        </p:nvSpPr>
        <p:spPr>
          <a:xfrm>
            <a:off x="619316" y="4925173"/>
            <a:ext cx="6039160" cy="973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電機與電子群</a:t>
            </a:r>
            <a:endParaRPr lang="zh-HK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9315" y="5942105"/>
            <a:ext cx="11059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專注培養學生在電力、電子、通訊、控制系統等方面的專業技能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33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3"/>
          <p:cNvSpPr txBox="1">
            <a:spLocks/>
          </p:cNvSpPr>
          <p:nvPr/>
        </p:nvSpPr>
        <p:spPr>
          <a:xfrm>
            <a:off x="323527" y="532014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高職 電機與電子群 包含的科別 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49889834"/>
              </p:ext>
            </p:extLst>
          </p:nvPr>
        </p:nvGraphicFramePr>
        <p:xfrm>
          <a:off x="1268386" y="1466850"/>
          <a:ext cx="9683481" cy="5078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30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136857" y="314727"/>
            <a:ext cx="3573158" cy="6008252"/>
            <a:chOff x="2136857" y="314727"/>
            <a:chExt cx="3573158" cy="6008252"/>
          </a:xfrm>
        </p:grpSpPr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2136857" y="1009294"/>
              <a:ext cx="3139698" cy="5313685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zh-TW" altLang="en-US" sz="2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生涯發展教育課程</a:t>
              </a: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gray">
            <a:xfrm>
              <a:off x="2232449" y="314727"/>
              <a:ext cx="3215512" cy="465308"/>
            </a:xfrm>
            <a:prstGeom prst="chevron">
              <a:avLst>
                <a:gd name="adj" fmla="val 80698"/>
              </a:avLst>
            </a:prstGeom>
            <a:solidFill>
              <a:srgbClr val="99CCFF"/>
            </a:soli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r>
                <a:rPr kumimoji="1" lang="zh-TW" altLang="en-US" sz="2000" b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國中階段</a:t>
              </a: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2196190" y="2395030"/>
              <a:ext cx="748254" cy="2542213"/>
            </a:xfrm>
            <a:prstGeom prst="roundRect">
              <a:avLst>
                <a:gd name="adj" fmla="val 16667"/>
              </a:avLst>
            </a:prstGeom>
            <a:solidFill>
              <a:srgbClr val="FF99CC">
                <a:alpha val="70195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</a:t>
              </a:r>
              <a:r>
                <a:rPr kumimoji="1" lang="zh-TW" altLang="en-US" sz="1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自我試探</a:t>
              </a:r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3077942" y="2395030"/>
              <a:ext cx="746606" cy="2542213"/>
            </a:xfrm>
            <a:prstGeom prst="roundRect">
              <a:avLst>
                <a:gd name="adj" fmla="val 16667"/>
              </a:avLst>
            </a:prstGeom>
            <a:solidFill>
              <a:srgbClr val="FF99CC">
                <a:alpha val="70195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</a:t>
              </a:r>
              <a:r>
                <a:rPr kumimoji="1" lang="zh-TW" altLang="en-US" sz="1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認識生涯類群</a:t>
              </a:r>
              <a:endParaRPr kumimoji="1"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</a:t>
              </a:r>
              <a:r>
                <a:rPr kumimoji="1" lang="zh-TW" altLang="en-US" sz="1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產業初探</a:t>
              </a:r>
              <a:r>
                <a:rPr kumimoji="1" lang="en-US" altLang="zh-TW" sz="1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kumimoji="1" lang="zh-TW" altLang="en-US" sz="1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高職參訪</a:t>
              </a:r>
              <a:endParaRPr kumimoji="1"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auto">
            <a:xfrm>
              <a:off x="3915195" y="2395030"/>
              <a:ext cx="1272361" cy="2542213"/>
            </a:xfrm>
            <a:prstGeom prst="roundRect">
              <a:avLst>
                <a:gd name="adj" fmla="val 16667"/>
              </a:avLst>
            </a:prstGeom>
            <a:solidFill>
              <a:srgbClr val="FF99CC">
                <a:alpha val="70195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zh-TW" altLang="en-US" sz="18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gray">
            <a:xfrm>
              <a:off x="2242338" y="5013663"/>
              <a:ext cx="618050" cy="1122513"/>
            </a:xfrm>
            <a:prstGeom prst="diamond">
              <a:avLst/>
            </a:prstGeom>
            <a:solidFill>
              <a:srgbClr val="99CC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zh-TW" alt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國七</a:t>
              </a:r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gray">
            <a:xfrm>
              <a:off x="3124090" y="5013663"/>
              <a:ext cx="618051" cy="1122513"/>
            </a:xfrm>
            <a:prstGeom prst="diamond">
              <a:avLst/>
            </a:prstGeom>
            <a:solidFill>
              <a:srgbClr val="99CC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zh-TW" alt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國八</a:t>
              </a:r>
            </a:p>
          </p:txBody>
        </p:sp>
        <p:sp>
          <p:nvSpPr>
            <p:cNvPr id="17" name="AutoShape 23"/>
            <p:cNvSpPr>
              <a:spLocks noChangeArrowheads="1"/>
            </p:cNvSpPr>
            <p:nvPr/>
          </p:nvSpPr>
          <p:spPr bwMode="gray">
            <a:xfrm>
              <a:off x="4229990" y="5013663"/>
              <a:ext cx="618050" cy="1122513"/>
            </a:xfrm>
            <a:prstGeom prst="diamond">
              <a:avLst/>
            </a:prstGeom>
            <a:solidFill>
              <a:srgbClr val="99CC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zh-TW" alt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國九</a:t>
              </a:r>
            </a:p>
          </p:txBody>
        </p: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951454" y="3087898"/>
              <a:ext cx="1272361" cy="169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AutoShape 66"/>
            <p:cNvSpPr>
              <a:spLocks noChangeArrowheads="1"/>
            </p:cNvSpPr>
            <p:nvPr/>
          </p:nvSpPr>
          <p:spPr bwMode="gray">
            <a:xfrm>
              <a:off x="5335888" y="1085712"/>
              <a:ext cx="374127" cy="5237267"/>
            </a:xfrm>
            <a:prstGeom prst="roundRect">
              <a:avLst>
                <a:gd name="adj" fmla="val 20806"/>
              </a:avLst>
            </a:prstGeom>
            <a:solidFill>
              <a:srgbClr val="0000FF">
                <a:alpha val="50195"/>
              </a:srgbClr>
            </a:solidFill>
            <a:ln w="6350">
              <a:solidFill>
                <a:srgbClr val="3399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 dirty="0"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多元入學方案</a:t>
              </a:r>
            </a:p>
          </p:txBody>
        </p:sp>
        <p:sp>
          <p:nvSpPr>
            <p:cNvPr id="32" name="Oval 67"/>
            <p:cNvSpPr>
              <a:spLocks noChangeArrowheads="1"/>
            </p:cNvSpPr>
            <p:nvPr/>
          </p:nvSpPr>
          <p:spPr bwMode="ltGray">
            <a:xfrm>
              <a:off x="4087261" y="3911745"/>
              <a:ext cx="1013603" cy="100194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Rectangle 68"/>
            <p:cNvSpPr>
              <a:spLocks noChangeArrowheads="1"/>
            </p:cNvSpPr>
            <p:nvPr/>
          </p:nvSpPr>
          <p:spPr bwMode="auto">
            <a:xfrm>
              <a:off x="3989362" y="2546169"/>
              <a:ext cx="1140510" cy="392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生涯輔導</a:t>
              </a:r>
            </a:p>
          </p:txBody>
        </p:sp>
        <p:sp>
          <p:nvSpPr>
            <p:cNvPr id="34" name="Text Box 69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gray">
            <a:xfrm>
              <a:off x="4223892" y="3985148"/>
              <a:ext cx="746605" cy="883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1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國中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TW" altLang="en-US" sz="1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技藝教育</a:t>
              </a:r>
              <a:endParaRPr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Rectangle 70"/>
            <p:cNvSpPr>
              <a:spLocks noChangeArrowheads="1"/>
            </p:cNvSpPr>
            <p:nvPr/>
          </p:nvSpPr>
          <p:spPr bwMode="auto">
            <a:xfrm>
              <a:off x="4063527" y="3166015"/>
              <a:ext cx="1046567" cy="68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加深生涯試探</a:t>
              </a:r>
            </a:p>
          </p:txBody>
        </p:sp>
      </p:grpSp>
      <p:sp>
        <p:nvSpPr>
          <p:cNvPr id="37" name="Text Box 80"/>
          <p:cNvSpPr txBox="1">
            <a:spLocks noChangeArrowheads="1"/>
          </p:cNvSpPr>
          <p:nvPr/>
        </p:nvSpPr>
        <p:spPr bwMode="gray">
          <a:xfrm>
            <a:off x="501732" y="391761"/>
            <a:ext cx="1155434" cy="339116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升學進路圖</a:t>
            </a:r>
            <a:endParaRPr lang="zh-TW" alt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851838" y="414920"/>
            <a:ext cx="5273725" cy="5908059"/>
            <a:chOff x="6114347" y="414920"/>
            <a:chExt cx="5273725" cy="5908059"/>
          </a:xfrm>
        </p:grpSpPr>
        <p:sp>
          <p:nvSpPr>
            <p:cNvPr id="70" name="AutoShape 14"/>
            <p:cNvSpPr>
              <a:spLocks noChangeArrowheads="1"/>
            </p:cNvSpPr>
            <p:nvPr/>
          </p:nvSpPr>
          <p:spPr bwMode="gray">
            <a:xfrm>
              <a:off x="6641441" y="414920"/>
              <a:ext cx="3327586" cy="465308"/>
            </a:xfrm>
            <a:prstGeom prst="chevron">
              <a:avLst>
                <a:gd name="adj" fmla="val 128098"/>
              </a:avLst>
            </a:prstGeom>
            <a:solidFill>
              <a:srgbClr val="99CCFF"/>
            </a:soli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rgbClr val="333333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r>
                <a:rPr kumimoji="1" lang="zh-TW" altLang="en-US" sz="2000" b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高中職階段</a:t>
              </a:r>
            </a:p>
          </p:txBody>
        </p:sp>
        <p:sp>
          <p:nvSpPr>
            <p:cNvPr id="71" name="AutoShape 15"/>
            <p:cNvSpPr>
              <a:spLocks noChangeArrowheads="1"/>
            </p:cNvSpPr>
            <p:nvPr/>
          </p:nvSpPr>
          <p:spPr bwMode="auto">
            <a:xfrm>
              <a:off x="10679374" y="1700462"/>
              <a:ext cx="560366" cy="3389619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70195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就業或繼續升學</a:t>
              </a:r>
            </a:p>
          </p:txBody>
        </p:sp>
        <p:sp>
          <p:nvSpPr>
            <p:cNvPr id="72" name="AutoShape 16"/>
            <p:cNvSpPr>
              <a:spLocks noChangeArrowheads="1"/>
            </p:cNvSpPr>
            <p:nvPr/>
          </p:nvSpPr>
          <p:spPr bwMode="auto">
            <a:xfrm>
              <a:off x="10155266" y="3242433"/>
              <a:ext cx="486200" cy="385492"/>
            </a:xfrm>
            <a:prstGeom prst="rightArrow">
              <a:avLst>
                <a:gd name="adj1" fmla="val 50000"/>
                <a:gd name="adj2" fmla="val 32489"/>
              </a:avLst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AutoShape 17"/>
            <p:cNvSpPr>
              <a:spLocks noChangeArrowheads="1"/>
            </p:cNvSpPr>
            <p:nvPr/>
          </p:nvSpPr>
          <p:spPr bwMode="auto">
            <a:xfrm>
              <a:off x="6605182" y="1085712"/>
              <a:ext cx="3513826" cy="5237267"/>
            </a:xfrm>
            <a:prstGeom prst="roundRect">
              <a:avLst>
                <a:gd name="adj" fmla="val 16667"/>
              </a:avLst>
            </a:prstGeom>
            <a:solidFill>
              <a:srgbClr val="FFCC99">
                <a:alpha val="70195"/>
              </a:srgbClr>
            </a:solidFill>
            <a:ln w="9525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0" name="Group 24"/>
            <p:cNvGrpSpPr>
              <a:grpSpLocks/>
            </p:cNvGrpSpPr>
            <p:nvPr/>
          </p:nvGrpSpPr>
          <p:grpSpPr bwMode="auto">
            <a:xfrm>
              <a:off x="6829328" y="1547624"/>
              <a:ext cx="2989718" cy="923824"/>
              <a:chOff x="720" y="905"/>
              <a:chExt cx="2263" cy="3319"/>
            </a:xfrm>
          </p:grpSpPr>
          <p:sp>
            <p:nvSpPr>
              <p:cNvPr id="123" name="AutoShape 25"/>
              <p:cNvSpPr>
                <a:spLocks noChangeArrowheads="1"/>
              </p:cNvSpPr>
              <p:nvPr/>
            </p:nvSpPr>
            <p:spPr bwMode="gray">
              <a:xfrm>
                <a:off x="720" y="905"/>
                <a:ext cx="2256" cy="2544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AutoShape 26"/>
              <p:cNvSpPr>
                <a:spLocks noChangeArrowheads="1"/>
              </p:cNvSpPr>
              <p:nvPr/>
            </p:nvSpPr>
            <p:spPr bwMode="gray">
              <a:xfrm>
                <a:off x="755" y="912"/>
                <a:ext cx="2188" cy="249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0D4F2"/>
                  </a:gs>
                  <a:gs pos="100000">
                    <a:srgbClr val="3CA1E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zh-TW" altLang="en-US" sz="180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普通高中  綜合高中</a:t>
                </a:r>
              </a:p>
            </p:txBody>
          </p:sp>
          <p:sp>
            <p:nvSpPr>
              <p:cNvPr id="125" name="AutoShape 27"/>
              <p:cNvSpPr>
                <a:spLocks noChangeArrowheads="1"/>
              </p:cNvSpPr>
              <p:nvPr/>
            </p:nvSpPr>
            <p:spPr bwMode="gray">
              <a:xfrm>
                <a:off x="773" y="2750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80D4F2">
                      <a:alpha val="0"/>
                    </a:srgbClr>
                  </a:gs>
                  <a:gs pos="100000">
                    <a:srgbClr val="8FD9F4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AutoShape 28"/>
              <p:cNvSpPr>
                <a:spLocks noChangeArrowheads="1"/>
              </p:cNvSpPr>
              <p:nvPr/>
            </p:nvSpPr>
            <p:spPr bwMode="gray">
              <a:xfrm>
                <a:off x="773" y="932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5F1FB"/>
                  </a:gs>
                  <a:gs pos="100000">
                    <a:srgbClr val="80D4F2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AutoShape 29"/>
              <p:cNvSpPr>
                <a:spLocks noChangeArrowheads="1"/>
              </p:cNvSpPr>
              <p:nvPr/>
            </p:nvSpPr>
            <p:spPr bwMode="gray">
              <a:xfrm>
                <a:off x="727" y="3449"/>
                <a:ext cx="2256" cy="775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3477A4">
                      <a:alpha val="50000"/>
                    </a:srgbClr>
                  </a:gs>
                  <a:gs pos="100000">
                    <a:srgbClr val="18374C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AutoShape 30"/>
              <p:cNvSpPr>
                <a:spLocks noChangeArrowheads="1"/>
              </p:cNvSpPr>
              <p:nvPr/>
            </p:nvSpPr>
            <p:spPr bwMode="gray">
              <a:xfrm>
                <a:off x="773" y="3470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5F1FB">
                      <a:alpha val="50000"/>
                    </a:srgbClr>
                  </a:gs>
                  <a:gs pos="100000">
                    <a:srgbClr val="80D4F2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1" name="Group 31"/>
            <p:cNvGrpSpPr>
              <a:grpSpLocks/>
            </p:cNvGrpSpPr>
            <p:nvPr/>
          </p:nvGrpSpPr>
          <p:grpSpPr bwMode="auto">
            <a:xfrm>
              <a:off x="6829328" y="2473145"/>
              <a:ext cx="3065533" cy="847405"/>
              <a:chOff x="720" y="905"/>
              <a:chExt cx="2263" cy="3319"/>
            </a:xfrm>
          </p:grpSpPr>
          <p:sp>
            <p:nvSpPr>
              <p:cNvPr id="117" name="AutoShape 32"/>
              <p:cNvSpPr>
                <a:spLocks noChangeArrowheads="1"/>
              </p:cNvSpPr>
              <p:nvPr/>
            </p:nvSpPr>
            <p:spPr bwMode="gray">
              <a:xfrm>
                <a:off x="720" y="905"/>
                <a:ext cx="2256" cy="2544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AutoShape 33"/>
              <p:cNvSpPr>
                <a:spLocks noChangeArrowheads="1"/>
              </p:cNvSpPr>
              <p:nvPr/>
            </p:nvSpPr>
            <p:spPr bwMode="gray">
              <a:xfrm>
                <a:off x="755" y="912"/>
                <a:ext cx="2188" cy="249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0D4F2"/>
                  </a:gs>
                  <a:gs pos="100000">
                    <a:srgbClr val="3CA1E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zh-TW" altLang="en-US" sz="18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建教合作班</a:t>
                </a:r>
              </a:p>
            </p:txBody>
          </p:sp>
          <p:sp>
            <p:nvSpPr>
              <p:cNvPr id="119" name="AutoShape 34"/>
              <p:cNvSpPr>
                <a:spLocks noChangeArrowheads="1"/>
              </p:cNvSpPr>
              <p:nvPr/>
            </p:nvSpPr>
            <p:spPr bwMode="gray">
              <a:xfrm>
                <a:off x="773" y="2750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80D4F2">
                      <a:alpha val="0"/>
                    </a:srgbClr>
                  </a:gs>
                  <a:gs pos="100000">
                    <a:srgbClr val="8FD9F4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AutoShape 35"/>
              <p:cNvSpPr>
                <a:spLocks noChangeArrowheads="1"/>
              </p:cNvSpPr>
              <p:nvPr/>
            </p:nvSpPr>
            <p:spPr bwMode="gray">
              <a:xfrm>
                <a:off x="773" y="932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5F1FB"/>
                  </a:gs>
                  <a:gs pos="100000">
                    <a:srgbClr val="80D4F2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AutoShape 36"/>
              <p:cNvSpPr>
                <a:spLocks noChangeArrowheads="1"/>
              </p:cNvSpPr>
              <p:nvPr/>
            </p:nvSpPr>
            <p:spPr bwMode="gray">
              <a:xfrm>
                <a:off x="727" y="3449"/>
                <a:ext cx="2256" cy="775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3477A4">
                      <a:alpha val="50000"/>
                    </a:srgbClr>
                  </a:gs>
                  <a:gs pos="100000">
                    <a:srgbClr val="18374C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AutoShape 37"/>
              <p:cNvSpPr>
                <a:spLocks noChangeArrowheads="1"/>
              </p:cNvSpPr>
              <p:nvPr/>
            </p:nvSpPr>
            <p:spPr bwMode="gray">
              <a:xfrm>
                <a:off x="773" y="3470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5F1FB">
                      <a:alpha val="50000"/>
                    </a:srgbClr>
                  </a:gs>
                  <a:gs pos="100000">
                    <a:srgbClr val="80D4F2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" name="Group 38"/>
            <p:cNvGrpSpPr>
              <a:grpSpLocks/>
            </p:cNvGrpSpPr>
            <p:nvPr/>
          </p:nvGrpSpPr>
          <p:grpSpPr bwMode="auto">
            <a:xfrm>
              <a:off x="6755162" y="3395272"/>
              <a:ext cx="3289679" cy="1156478"/>
              <a:chOff x="720" y="905"/>
              <a:chExt cx="2263" cy="3319"/>
            </a:xfrm>
          </p:grpSpPr>
          <p:sp>
            <p:nvSpPr>
              <p:cNvPr id="111" name="AutoShape 39"/>
              <p:cNvSpPr>
                <a:spLocks noChangeArrowheads="1"/>
              </p:cNvSpPr>
              <p:nvPr/>
            </p:nvSpPr>
            <p:spPr bwMode="gray">
              <a:xfrm>
                <a:off x="720" y="905"/>
                <a:ext cx="2256" cy="2544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2" name="AutoShape 40"/>
              <p:cNvSpPr>
                <a:spLocks noChangeArrowheads="1"/>
              </p:cNvSpPr>
              <p:nvPr/>
            </p:nvSpPr>
            <p:spPr bwMode="gray">
              <a:xfrm>
                <a:off x="755" y="912"/>
                <a:ext cx="2188" cy="249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0D4F2"/>
                  </a:gs>
                  <a:gs pos="100000">
                    <a:srgbClr val="3CA1E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zh-TW" altLang="en-US" sz="180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高職、高中附設職業類科學校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zh-TW" altLang="en-US" sz="180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或進修學校</a:t>
                </a:r>
              </a:p>
            </p:txBody>
          </p:sp>
          <p:sp>
            <p:nvSpPr>
              <p:cNvPr id="113" name="AutoShape 41"/>
              <p:cNvSpPr>
                <a:spLocks noChangeArrowheads="1"/>
              </p:cNvSpPr>
              <p:nvPr/>
            </p:nvSpPr>
            <p:spPr bwMode="gray">
              <a:xfrm>
                <a:off x="773" y="2750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80D4F2">
                      <a:alpha val="0"/>
                    </a:srgbClr>
                  </a:gs>
                  <a:gs pos="100000">
                    <a:srgbClr val="8FD9F4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4" name="AutoShape 42"/>
              <p:cNvSpPr>
                <a:spLocks noChangeArrowheads="1"/>
              </p:cNvSpPr>
              <p:nvPr/>
            </p:nvSpPr>
            <p:spPr bwMode="gray">
              <a:xfrm>
                <a:off x="773" y="932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5F1FB"/>
                  </a:gs>
                  <a:gs pos="100000">
                    <a:srgbClr val="80D4F2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AutoShape 43"/>
              <p:cNvSpPr>
                <a:spLocks noChangeArrowheads="1"/>
              </p:cNvSpPr>
              <p:nvPr/>
            </p:nvSpPr>
            <p:spPr bwMode="gray">
              <a:xfrm>
                <a:off x="727" y="3449"/>
                <a:ext cx="2256" cy="775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3477A4">
                      <a:alpha val="50000"/>
                    </a:srgbClr>
                  </a:gs>
                  <a:gs pos="100000">
                    <a:srgbClr val="18374C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AutoShape 44"/>
              <p:cNvSpPr>
                <a:spLocks noChangeArrowheads="1"/>
              </p:cNvSpPr>
              <p:nvPr/>
            </p:nvSpPr>
            <p:spPr bwMode="gray">
              <a:xfrm>
                <a:off x="773" y="3470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5F1FB">
                      <a:alpha val="50000"/>
                    </a:srgbClr>
                  </a:gs>
                  <a:gs pos="100000">
                    <a:srgbClr val="80D4F2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3" name="Group 45"/>
            <p:cNvGrpSpPr>
              <a:grpSpLocks/>
            </p:cNvGrpSpPr>
            <p:nvPr/>
          </p:nvGrpSpPr>
          <p:grpSpPr bwMode="auto">
            <a:xfrm>
              <a:off x="6755162" y="4242676"/>
              <a:ext cx="3289679" cy="1078361"/>
              <a:chOff x="720" y="905"/>
              <a:chExt cx="2263" cy="3319"/>
            </a:xfrm>
          </p:grpSpPr>
          <p:sp>
            <p:nvSpPr>
              <p:cNvPr id="105" name="AutoShape 46"/>
              <p:cNvSpPr>
                <a:spLocks noChangeArrowheads="1"/>
              </p:cNvSpPr>
              <p:nvPr/>
            </p:nvSpPr>
            <p:spPr bwMode="gray">
              <a:xfrm>
                <a:off x="720" y="905"/>
                <a:ext cx="2256" cy="2544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AutoShape 47"/>
              <p:cNvSpPr>
                <a:spLocks noChangeArrowheads="1"/>
              </p:cNvSpPr>
              <p:nvPr/>
            </p:nvSpPr>
            <p:spPr bwMode="gray">
              <a:xfrm>
                <a:off x="755" y="912"/>
                <a:ext cx="2188" cy="249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0D4F2"/>
                  </a:gs>
                  <a:gs pos="100000">
                    <a:srgbClr val="3CA1E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zh-TW" altLang="en-US" sz="180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實用技能學程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zh-TW" altLang="en-US" sz="180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設計為三年段課程</a:t>
                </a:r>
              </a:p>
            </p:txBody>
          </p:sp>
          <p:sp>
            <p:nvSpPr>
              <p:cNvPr id="107" name="AutoShape 48"/>
              <p:cNvSpPr>
                <a:spLocks noChangeArrowheads="1"/>
              </p:cNvSpPr>
              <p:nvPr/>
            </p:nvSpPr>
            <p:spPr bwMode="gray">
              <a:xfrm>
                <a:off x="773" y="2750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80D4F2">
                      <a:alpha val="0"/>
                    </a:srgbClr>
                  </a:gs>
                  <a:gs pos="100000">
                    <a:srgbClr val="8FD9F4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8" name="AutoShape 49"/>
              <p:cNvSpPr>
                <a:spLocks noChangeArrowheads="1"/>
              </p:cNvSpPr>
              <p:nvPr/>
            </p:nvSpPr>
            <p:spPr bwMode="gray">
              <a:xfrm>
                <a:off x="773" y="932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5F1FB"/>
                  </a:gs>
                  <a:gs pos="100000">
                    <a:srgbClr val="80D4F2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AutoShape 50"/>
              <p:cNvSpPr>
                <a:spLocks noChangeArrowheads="1"/>
              </p:cNvSpPr>
              <p:nvPr/>
            </p:nvSpPr>
            <p:spPr bwMode="gray">
              <a:xfrm>
                <a:off x="727" y="3449"/>
                <a:ext cx="2256" cy="775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3477A4">
                      <a:alpha val="50000"/>
                    </a:srgbClr>
                  </a:gs>
                  <a:gs pos="100000">
                    <a:srgbClr val="18374C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AutoShape 51"/>
              <p:cNvSpPr>
                <a:spLocks noChangeArrowheads="1"/>
              </p:cNvSpPr>
              <p:nvPr/>
            </p:nvSpPr>
            <p:spPr bwMode="gray">
              <a:xfrm>
                <a:off x="773" y="3470"/>
                <a:ext cx="2158" cy="6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5F1FB">
                      <a:alpha val="50000"/>
                    </a:srgbClr>
                  </a:gs>
                  <a:gs pos="100000">
                    <a:srgbClr val="80D4F2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4" name="AutoShape 52"/>
            <p:cNvSpPr>
              <a:spLocks noChangeArrowheads="1"/>
            </p:cNvSpPr>
            <p:nvPr/>
          </p:nvSpPr>
          <p:spPr bwMode="gray">
            <a:xfrm>
              <a:off x="7185326" y="5090081"/>
              <a:ext cx="618050" cy="1122513"/>
            </a:xfrm>
            <a:prstGeom prst="diamond">
              <a:avLst/>
            </a:prstGeom>
            <a:solidFill>
              <a:srgbClr val="3366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zh-TW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高一</a:t>
              </a:r>
            </a:p>
          </p:txBody>
        </p:sp>
        <p:sp>
          <p:nvSpPr>
            <p:cNvPr id="85" name="AutoShape 53"/>
            <p:cNvSpPr>
              <a:spLocks noChangeArrowheads="1"/>
            </p:cNvSpPr>
            <p:nvPr/>
          </p:nvSpPr>
          <p:spPr bwMode="gray">
            <a:xfrm>
              <a:off x="7918745" y="5090081"/>
              <a:ext cx="618051" cy="1122513"/>
            </a:xfrm>
            <a:prstGeom prst="diamond">
              <a:avLst/>
            </a:prstGeom>
            <a:solidFill>
              <a:srgbClr val="3366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zh-TW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高二</a:t>
              </a:r>
            </a:p>
          </p:txBody>
        </p:sp>
        <p:sp>
          <p:nvSpPr>
            <p:cNvPr id="86" name="AutoShape 54"/>
            <p:cNvSpPr>
              <a:spLocks noChangeArrowheads="1"/>
            </p:cNvSpPr>
            <p:nvPr/>
          </p:nvSpPr>
          <p:spPr bwMode="gray">
            <a:xfrm>
              <a:off x="8665352" y="5107063"/>
              <a:ext cx="618050" cy="1122513"/>
            </a:xfrm>
            <a:prstGeom prst="diamond">
              <a:avLst/>
            </a:prstGeom>
            <a:solidFill>
              <a:srgbClr val="3366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zh-TW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高三</a:t>
              </a:r>
            </a:p>
          </p:txBody>
        </p:sp>
        <p:sp>
          <p:nvSpPr>
            <p:cNvPr id="87" name="Line 55"/>
            <p:cNvSpPr>
              <a:spLocks noChangeShapeType="1"/>
            </p:cNvSpPr>
            <p:nvPr/>
          </p:nvSpPr>
          <p:spPr bwMode="auto">
            <a:xfrm>
              <a:off x="8922461" y="5013661"/>
              <a:ext cx="1046566" cy="7709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88" name="Group 56"/>
            <p:cNvGrpSpPr>
              <a:grpSpLocks/>
            </p:cNvGrpSpPr>
            <p:nvPr/>
          </p:nvGrpSpPr>
          <p:grpSpPr bwMode="auto">
            <a:xfrm>
              <a:off x="9969027" y="5321037"/>
              <a:ext cx="1419045" cy="894954"/>
              <a:chOff x="2200" y="1570"/>
              <a:chExt cx="1496" cy="1496"/>
            </a:xfrm>
          </p:grpSpPr>
          <p:sp>
            <p:nvSpPr>
              <p:cNvPr id="100" name="Oval 57"/>
              <p:cNvSpPr>
                <a:spLocks noChangeArrowheads="1"/>
              </p:cNvSpPr>
              <p:nvPr/>
            </p:nvSpPr>
            <p:spPr bwMode="gray">
              <a:xfrm>
                <a:off x="2200" y="1570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1" name="Oval 58"/>
              <p:cNvSpPr>
                <a:spLocks noChangeArrowheads="1"/>
              </p:cNvSpPr>
              <p:nvPr/>
            </p:nvSpPr>
            <p:spPr bwMode="gray">
              <a:xfrm>
                <a:off x="2200" y="1570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0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2" name="Oval 59"/>
              <p:cNvSpPr>
                <a:spLocks noChangeArrowheads="1"/>
              </p:cNvSpPr>
              <p:nvPr/>
            </p:nvSpPr>
            <p:spPr bwMode="gray">
              <a:xfrm>
                <a:off x="2297" y="1669"/>
                <a:ext cx="1301" cy="12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3" name="Oval 60"/>
              <p:cNvSpPr>
                <a:spLocks noChangeArrowheads="1"/>
              </p:cNvSpPr>
              <p:nvPr/>
            </p:nvSpPr>
            <p:spPr bwMode="gray">
              <a:xfrm>
                <a:off x="2297" y="1669"/>
                <a:ext cx="1301" cy="129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4" name="Oval 61"/>
              <p:cNvSpPr>
                <a:spLocks noChangeArrowheads="1"/>
              </p:cNvSpPr>
              <p:nvPr/>
            </p:nvSpPr>
            <p:spPr bwMode="gray">
              <a:xfrm>
                <a:off x="2363" y="1888"/>
                <a:ext cx="1170" cy="86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1" lang="zh-TW" altLang="en-US" sz="1800">
                    <a:solidFill>
                      <a:srgbClr val="0000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就業</a:t>
                </a:r>
              </a:p>
            </p:txBody>
          </p:sp>
        </p:grpSp>
        <p:sp>
          <p:nvSpPr>
            <p:cNvPr id="89" name="Line 62"/>
            <p:cNvSpPr>
              <a:spLocks noChangeShapeType="1"/>
            </p:cNvSpPr>
            <p:nvPr/>
          </p:nvSpPr>
          <p:spPr bwMode="auto">
            <a:xfrm>
              <a:off x="9222421" y="4551749"/>
              <a:ext cx="1120732" cy="8474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0" name="AutoShape 63"/>
            <p:cNvSpPr>
              <a:spLocks noChangeArrowheads="1"/>
            </p:cNvSpPr>
            <p:nvPr/>
          </p:nvSpPr>
          <p:spPr bwMode="gray">
            <a:xfrm>
              <a:off x="6127222" y="4166257"/>
              <a:ext cx="374126" cy="2002184"/>
            </a:xfrm>
            <a:prstGeom prst="roundRect">
              <a:avLst>
                <a:gd name="adj" fmla="val 20806"/>
              </a:avLst>
            </a:prstGeom>
            <a:gradFill rotWithShape="1">
              <a:gsLst>
                <a:gs pos="0">
                  <a:srgbClr val="3477A4">
                    <a:alpha val="50000"/>
                  </a:srgbClr>
                </a:gs>
                <a:gs pos="100000">
                  <a:srgbClr val="18374C">
                    <a:alpha val="0"/>
                  </a:srgbClr>
                </a:gs>
              </a:gsLst>
              <a:lin ang="5400000" scaled="1"/>
            </a:gradFill>
            <a:ln w="6350">
              <a:solidFill>
                <a:srgbClr val="3399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輔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1800"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制</a:t>
              </a:r>
            </a:p>
          </p:txBody>
        </p:sp>
        <p:sp>
          <p:nvSpPr>
            <p:cNvPr id="92" name="Line 65"/>
            <p:cNvSpPr>
              <a:spLocks noChangeShapeType="1"/>
            </p:cNvSpPr>
            <p:nvPr/>
          </p:nvSpPr>
          <p:spPr bwMode="auto">
            <a:xfrm>
              <a:off x="6801309" y="4242676"/>
              <a:ext cx="3213865" cy="16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8" name="AutoShape 79"/>
            <p:cNvSpPr>
              <a:spLocks noChangeArrowheads="1"/>
            </p:cNvSpPr>
            <p:nvPr/>
          </p:nvSpPr>
          <p:spPr bwMode="auto">
            <a:xfrm>
              <a:off x="6114347" y="3172931"/>
              <a:ext cx="486201" cy="385492"/>
            </a:xfrm>
            <a:prstGeom prst="rightArrow">
              <a:avLst>
                <a:gd name="adj1" fmla="val 50000"/>
                <a:gd name="adj2" fmla="val 32489"/>
              </a:avLst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01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/>
          <p:cNvSpPr txBox="1">
            <a:spLocks/>
          </p:cNvSpPr>
          <p:nvPr/>
        </p:nvSpPr>
        <p:spPr>
          <a:xfrm>
            <a:off x="4700337" y="483888"/>
            <a:ext cx="7035968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電機電子群專業領域</a:t>
            </a:r>
          </a:p>
        </p:txBody>
      </p:sp>
      <p:sp>
        <p:nvSpPr>
          <p:cNvPr id="3" name="文字版面配置區 4"/>
          <p:cNvSpPr txBox="1">
            <a:spLocks/>
          </p:cNvSpPr>
          <p:nvPr/>
        </p:nvSpPr>
        <p:spPr>
          <a:xfrm>
            <a:off x="5005137" y="1441969"/>
            <a:ext cx="6907631" cy="5173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457200"/>
            <a:r>
              <a:rPr lang="zh-TW" altLang="en-US" sz="3200" b="1" kern="0" dirty="0">
                <a:solidFill>
                  <a:srgbClr val="FF0000"/>
                </a:solidFill>
              </a:rPr>
              <a:t>專注領域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TW" altLang="en-US" sz="2800" b="1" kern="0" dirty="0">
                <a:solidFill>
                  <a:srgbClr val="677480"/>
                </a:solidFill>
              </a:rPr>
              <a:t>主要學習電機、電子技術及其應用，著重於電力系統和電子電路。</a:t>
            </a:r>
            <a:endParaRPr lang="en-US" altLang="zh-TW" sz="2800" b="1" kern="0" dirty="0">
              <a:solidFill>
                <a:srgbClr val="677480"/>
              </a:solidFill>
            </a:endParaRPr>
          </a:p>
          <a:p>
            <a:pPr marL="457200" indent="-457200"/>
            <a:r>
              <a:rPr lang="zh-TW" altLang="en-US" sz="3200" b="1" kern="0" dirty="0">
                <a:solidFill>
                  <a:srgbClr val="FF0000"/>
                </a:solidFill>
              </a:rPr>
              <a:t>課程內容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TW" altLang="en-US" sz="2800" b="1" kern="0" dirty="0">
                <a:solidFill>
                  <a:srgbClr val="677480"/>
                </a:solidFill>
              </a:rPr>
              <a:t>包括電機原理、電子電路設計、自動化控制技術和電力系統等，強調電力設備的安裝與維護 。 </a:t>
            </a:r>
          </a:p>
          <a:p>
            <a:pPr marL="457200" indent="-457200"/>
            <a:r>
              <a:rPr lang="zh-TW" altLang="en-US" sz="3200" b="1" kern="0" dirty="0">
                <a:solidFill>
                  <a:srgbClr val="FF0000"/>
                </a:solidFill>
              </a:rPr>
              <a:t>職業方向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TW" altLang="en-US" sz="2800" b="1" kern="0" dirty="0">
                <a:solidFill>
                  <a:srgbClr val="677480"/>
                </a:solidFill>
              </a:rPr>
              <a:t>畢業生可進入電力公司、電子產品製造商或自動化產業，從事電氣設備的安裝、維護及技術支持。</a:t>
            </a:r>
            <a:endParaRPr lang="en-US" altLang="zh-TW" sz="2800" b="1" kern="0" dirty="0">
              <a:solidFill>
                <a:srgbClr val="677480"/>
              </a:solidFill>
            </a:endParaRPr>
          </a:p>
        </p:txBody>
      </p:sp>
      <p:pic>
        <p:nvPicPr>
          <p:cNvPr id="6" name="圖片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495800" cy="661035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  <a:gd name="connsiteX0" fmla="*/ 0 w 6120778"/>
              <a:gd name="connsiteY0" fmla="*/ 0 h 6858000"/>
              <a:gd name="connsiteX1" fmla="*/ 40369 w 6120778"/>
              <a:gd name="connsiteY1" fmla="*/ 0 h 6858000"/>
              <a:gd name="connsiteX2" fmla="*/ 40423 w 6120778"/>
              <a:gd name="connsiteY2" fmla="*/ 2 h 6858000"/>
              <a:gd name="connsiteX3" fmla="*/ 6096000 w 6120778"/>
              <a:gd name="connsiteY3" fmla="*/ 2 h 6858000"/>
              <a:gd name="connsiteX4" fmla="*/ 6096000 w 6120778"/>
              <a:gd name="connsiteY4" fmla="*/ 2297317 h 6858000"/>
              <a:gd name="connsiteX5" fmla="*/ 6120778 w 6120778"/>
              <a:gd name="connsiteY5" fmla="*/ 3477126 h 6858000"/>
              <a:gd name="connsiteX6" fmla="*/ 6096000 w 6120778"/>
              <a:gd name="connsiteY6" fmla="*/ 4560683 h 6858000"/>
              <a:gd name="connsiteX7" fmla="*/ 6096000 w 6120778"/>
              <a:gd name="connsiteY7" fmla="*/ 6858000 h 6858000"/>
              <a:gd name="connsiteX8" fmla="*/ 0 w 6120778"/>
              <a:gd name="connsiteY8" fmla="*/ 6858000 h 6858000"/>
              <a:gd name="connsiteX9" fmla="*/ 0 w 6120778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20778" h="6858000">
                <a:moveTo>
                  <a:pt x="0" y="0"/>
                </a:moveTo>
                <a:lnTo>
                  <a:pt x="40369" y="0"/>
                </a:lnTo>
                <a:cubicBezTo>
                  <a:pt x="40387" y="1"/>
                  <a:pt x="40405" y="1"/>
                  <a:pt x="40423" y="2"/>
                </a:cubicBezTo>
                <a:lnTo>
                  <a:pt x="6096000" y="2"/>
                </a:lnTo>
                <a:lnTo>
                  <a:pt x="6096000" y="2297317"/>
                </a:lnTo>
                <a:lnTo>
                  <a:pt x="6120778" y="3477126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0834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5"/>
          <p:cNvSpPr txBox="1">
            <a:spLocks/>
          </p:cNvSpPr>
          <p:nvPr/>
        </p:nvSpPr>
        <p:spPr>
          <a:xfrm>
            <a:off x="323528" y="703866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  學  設 施</a:t>
            </a:r>
          </a:p>
        </p:txBody>
      </p:sp>
      <p:sp>
        <p:nvSpPr>
          <p:cNvPr id="5" name="文字版面配置區 6"/>
          <p:cNvSpPr txBox="1">
            <a:spLocks/>
          </p:cNvSpPr>
          <p:nvPr/>
        </p:nvSpPr>
        <p:spPr>
          <a:xfrm>
            <a:off x="596245" y="5593299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智慧機器人應用</a:t>
            </a:r>
          </a:p>
        </p:txBody>
      </p:sp>
      <p:sp>
        <p:nvSpPr>
          <p:cNvPr id="8" name="文字版面配置區 6"/>
          <p:cNvSpPr txBox="1">
            <a:spLocks/>
          </p:cNvSpPr>
          <p:nvPr/>
        </p:nvSpPr>
        <p:spPr>
          <a:xfrm>
            <a:off x="6301517" y="5593299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機器人程式實務</a:t>
            </a:r>
          </a:p>
        </p:txBody>
      </p:sp>
      <p:pic>
        <p:nvPicPr>
          <p:cNvPr id="1026" name="Picture 2" descr="未提供相片說明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9"/>
          <a:stretch/>
        </p:blipFill>
        <p:spPr bwMode="auto">
          <a:xfrm>
            <a:off x="6301517" y="1868549"/>
            <a:ext cx="5100798" cy="32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未提供相片說明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-369" b="12925"/>
          <a:stretch/>
        </p:blipFill>
        <p:spPr bwMode="auto">
          <a:xfrm>
            <a:off x="772707" y="1868549"/>
            <a:ext cx="4986803" cy="32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261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5"/>
          <p:cNvSpPr txBox="1">
            <a:spLocks/>
          </p:cNvSpPr>
          <p:nvPr/>
        </p:nvSpPr>
        <p:spPr>
          <a:xfrm>
            <a:off x="323528" y="703866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  學  設 施</a:t>
            </a:r>
          </a:p>
        </p:txBody>
      </p:sp>
      <p:sp>
        <p:nvSpPr>
          <p:cNvPr id="5" name="文字版面配置區 6"/>
          <p:cNvSpPr txBox="1">
            <a:spLocks/>
          </p:cNvSpPr>
          <p:nvPr/>
        </p:nvSpPr>
        <p:spPr>
          <a:xfrm>
            <a:off x="596245" y="5593299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家電修護實務</a:t>
            </a:r>
          </a:p>
        </p:txBody>
      </p:sp>
      <p:pic>
        <p:nvPicPr>
          <p:cNvPr id="7" name="圖片版面配置區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3"/>
          <a:stretch/>
        </p:blipFill>
        <p:spPr>
          <a:xfrm>
            <a:off x="6394355" y="1887599"/>
            <a:ext cx="4915123" cy="3265264"/>
          </a:xfrm>
          <a:prstGeom prst="rect">
            <a:avLst/>
          </a:prstGeom>
        </p:spPr>
      </p:pic>
      <p:sp>
        <p:nvSpPr>
          <p:cNvPr id="8" name="文字版面配置區 6"/>
          <p:cNvSpPr txBox="1">
            <a:spLocks/>
          </p:cNvSpPr>
          <p:nvPr/>
        </p:nvSpPr>
        <p:spPr>
          <a:xfrm>
            <a:off x="6301517" y="5593299"/>
            <a:ext cx="5100798" cy="72424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管路配線實習</a:t>
            </a:r>
          </a:p>
        </p:txBody>
      </p:sp>
      <p:pic>
        <p:nvPicPr>
          <p:cNvPr id="2050" name="Picture 2" descr="未提供相片說明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7"/>
          <a:stretch/>
        </p:blipFill>
        <p:spPr bwMode="auto">
          <a:xfrm>
            <a:off x="805838" y="1887599"/>
            <a:ext cx="4568268" cy="32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0745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r="-155"/>
          <a:stretch/>
        </p:blipFill>
        <p:spPr>
          <a:xfrm>
            <a:off x="14990" y="0"/>
            <a:ext cx="4160037" cy="6630881"/>
          </a:xfrm>
          <a:prstGeom prst="rect">
            <a:avLst/>
          </a:prstGeom>
        </p:spPr>
      </p:pic>
      <p:sp>
        <p:nvSpPr>
          <p:cNvPr id="7" name="object 15"/>
          <p:cNvSpPr txBox="1"/>
          <p:nvPr/>
        </p:nvSpPr>
        <p:spPr>
          <a:xfrm>
            <a:off x="5118576" y="593558"/>
            <a:ext cx="5364939" cy="2316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汽車科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汽、機車技術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的知識與技能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涵蓋從汽車構造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機械、引擎、電控、車體、保養、新能源、法規等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到維修保養的多方面內容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118575" y="3384884"/>
            <a:ext cx="54541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118575" y="3926644"/>
            <a:ext cx="5454163" cy="239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機械科－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掌握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機械設計、製圖、加工與維修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技術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涵蓋機械製圖、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CNC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數控技術、自動化控制、材料學和設備維護等，讓學生具備實務操作能力。</a:t>
            </a:r>
          </a:p>
        </p:txBody>
      </p:sp>
      <p:sp>
        <p:nvSpPr>
          <p:cNvPr id="18" name="object 16"/>
          <p:cNvSpPr txBox="1"/>
          <p:nvPr/>
        </p:nvSpPr>
        <p:spPr>
          <a:xfrm>
            <a:off x="292575" y="13877597"/>
            <a:ext cx="5104524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不動產事務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主要學習不動產事務之基本知識，以培養不動產事務之作業與管理基層人才。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6673207" y="13993431"/>
            <a:ext cx="4826000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水產經營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主要學習漁業生產的基本知能，以培養海事及水產業之生產、服務及經營管理等基層人員。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305943" y="15275567"/>
            <a:ext cx="4826000" cy="1849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文書處理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主要學習有關文書事務之基本知識和實用技能，以培養各企業所需的商業文書處理與管理之基層人員。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1" name="object 6"/>
          <p:cNvSpPr txBox="1">
            <a:spLocks/>
          </p:cNvSpPr>
          <p:nvPr/>
        </p:nvSpPr>
        <p:spPr>
          <a:xfrm>
            <a:off x="-1" y="353624"/>
            <a:ext cx="4175027" cy="6899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工業類科</a:t>
            </a:r>
          </a:p>
        </p:txBody>
      </p:sp>
    </p:spTree>
    <p:extLst>
      <p:ext uri="{BB962C8B-B14F-4D97-AF65-F5344CB8AC3E}">
        <p14:creationId xmlns:p14="http://schemas.microsoft.com/office/powerpoint/2010/main" val="3356882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18500" r="6415"/>
          <a:stretch/>
        </p:blipFill>
        <p:spPr>
          <a:xfrm>
            <a:off x="0" y="-1"/>
            <a:ext cx="4182256" cy="6645753"/>
          </a:xfrm>
          <a:prstGeom prst="rect">
            <a:avLst/>
          </a:prstGeom>
        </p:spPr>
      </p:pic>
      <p:sp>
        <p:nvSpPr>
          <p:cNvPr id="7" name="object 15"/>
          <p:cNvSpPr txBox="1"/>
          <p:nvPr/>
        </p:nvSpPr>
        <p:spPr>
          <a:xfrm>
            <a:off x="5118576" y="593558"/>
            <a:ext cx="5364939" cy="28700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資訊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科－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學習計算機科學及相關技術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課程內容涵蓋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程式設計、網路技術、數據庫管理、系統分析與設計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等，讓學生掌握資訊系統的開發與維護。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5118575" y="3384884"/>
            <a:ext cx="54541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118575" y="3926644"/>
            <a:ext cx="5454163" cy="2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水電技術科－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涵蓋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水管設計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與施工、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電氣基礎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、空調與冷凍技術及消防設備安裝，培養學生在安裝、維護和修理水電設備的專業技能。</a:t>
            </a:r>
          </a:p>
        </p:txBody>
      </p:sp>
      <p:sp>
        <p:nvSpPr>
          <p:cNvPr id="18" name="object 16"/>
          <p:cNvSpPr txBox="1"/>
          <p:nvPr/>
        </p:nvSpPr>
        <p:spPr>
          <a:xfrm>
            <a:off x="292575" y="13877597"/>
            <a:ext cx="5104524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不動產事務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主要學習不動產事務之基本知識，以培養不動產事務之作業與管理基層人才。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6673207" y="13993431"/>
            <a:ext cx="4826000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水產經營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主要學習漁業生產的基本知能，以培養海事及水產業之生產、服務及經營管理等基層人員。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305943" y="15275567"/>
            <a:ext cx="4826000" cy="1849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文書處理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主要學習有關文書事務之基本知識和實用技能，以培養各企業所需的商業文書處理與管理之基層人員。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5" name="object 6"/>
          <p:cNvSpPr txBox="1">
            <a:spLocks/>
          </p:cNvSpPr>
          <p:nvPr/>
        </p:nvSpPr>
        <p:spPr>
          <a:xfrm>
            <a:off x="-1" y="353624"/>
            <a:ext cx="4175027" cy="6899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工業類科</a:t>
            </a:r>
          </a:p>
        </p:txBody>
      </p:sp>
    </p:spTree>
    <p:extLst>
      <p:ext uri="{BB962C8B-B14F-4D97-AF65-F5344CB8AC3E}">
        <p14:creationId xmlns:p14="http://schemas.microsoft.com/office/powerpoint/2010/main" val="3463634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室內/機械製圖丙級考照- 聯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/>
          <a:stretch/>
        </p:blipFill>
        <p:spPr bwMode="auto">
          <a:xfrm>
            <a:off x="0" y="0"/>
            <a:ext cx="3788513" cy="66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15"/>
          <p:cNvSpPr txBox="1"/>
          <p:nvPr/>
        </p:nvSpPr>
        <p:spPr>
          <a:xfrm>
            <a:off x="5118576" y="593558"/>
            <a:ext cx="5364939" cy="21493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電機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科－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課程涵蓋電機原理、電子電路設計、自動化控制技術和電力系統等，聚焦於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電力和電機整合技術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，強調電機的運作與電力系統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的維護。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5118575" y="3384884"/>
            <a:ext cx="54541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118575" y="3926644"/>
            <a:ext cx="5454163" cy="2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製圖科－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專注於機械、建築及電子等領域的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技術繪圖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，課程涵蓋手繪製圖、電腦輔助設計（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CAD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）、建築設計圖、機械製圖及三維建模等。</a:t>
            </a:r>
          </a:p>
        </p:txBody>
      </p:sp>
      <p:sp>
        <p:nvSpPr>
          <p:cNvPr id="18" name="object 16"/>
          <p:cNvSpPr txBox="1"/>
          <p:nvPr/>
        </p:nvSpPr>
        <p:spPr>
          <a:xfrm>
            <a:off x="292575" y="13877597"/>
            <a:ext cx="5104524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不動產事務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主要學習不動產事務之基本知識，以培養不動產事務之作業與管理基層人才。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6673207" y="13993431"/>
            <a:ext cx="4826000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水產經營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主要學習漁業生產的基本知能，以培養海事及水產業之生產、服務及經營管理等基層人員。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305943" y="15275567"/>
            <a:ext cx="4826000" cy="1849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文書處理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主要學習有關文書事務之基本知識和實用技能，以培養各企業所需的商業文書處理與管理之基層人員。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5" name="object 6"/>
          <p:cNvSpPr txBox="1">
            <a:spLocks/>
          </p:cNvSpPr>
          <p:nvPr/>
        </p:nvSpPr>
        <p:spPr>
          <a:xfrm>
            <a:off x="-1" y="353624"/>
            <a:ext cx="4175027" cy="6899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工業類科</a:t>
            </a:r>
          </a:p>
        </p:txBody>
      </p:sp>
    </p:spTree>
    <p:extLst>
      <p:ext uri="{BB962C8B-B14F-4D97-AF65-F5344CB8AC3E}">
        <p14:creationId xmlns:p14="http://schemas.microsoft.com/office/powerpoint/2010/main" val="479166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668871441"/>
              </p:ext>
            </p:extLst>
          </p:nvPr>
        </p:nvGraphicFramePr>
        <p:xfrm>
          <a:off x="352286" y="421492"/>
          <a:ext cx="6686126" cy="6098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object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31" y="1390009"/>
            <a:ext cx="945171" cy="945171"/>
          </a:xfrm>
          <a:prstGeom prst="rect">
            <a:avLst/>
          </a:prstGeom>
        </p:spPr>
      </p:pic>
      <p:sp>
        <p:nvSpPr>
          <p:cNvPr id="14" name="object 13"/>
          <p:cNvSpPr txBox="1">
            <a:spLocks/>
          </p:cNvSpPr>
          <p:nvPr/>
        </p:nvSpPr>
        <p:spPr>
          <a:xfrm>
            <a:off x="7698029" y="831563"/>
            <a:ext cx="2941041" cy="15036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TW" altLang="en-US" sz="4800" dirty="0">
                <a:solidFill>
                  <a:srgbClr val="C55A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工業類</a:t>
            </a:r>
            <a:endParaRPr lang="en-US" altLang="zh-TW" sz="4800" dirty="0">
              <a:solidFill>
                <a:srgbClr val="C55A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TW" altLang="en-US" sz="4800" dirty="0">
                <a:solidFill>
                  <a:srgbClr val="C55A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技能證照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未提供相片說明。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630" y="3882453"/>
            <a:ext cx="4701342" cy="263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4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unews.com.tw/upload/ckeditor/1636362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b="46046"/>
          <a:stretch/>
        </p:blipFill>
        <p:spPr bwMode="auto">
          <a:xfrm>
            <a:off x="194872" y="891914"/>
            <a:ext cx="5752271" cy="44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unews.com.tw/upload/ckeditor/1636362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7" b="1"/>
          <a:stretch/>
        </p:blipFill>
        <p:spPr bwMode="auto">
          <a:xfrm>
            <a:off x="6115987" y="891914"/>
            <a:ext cx="5814467" cy="44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68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4860758" y="339509"/>
            <a:ext cx="7035968" cy="724247"/>
          </a:xfrm>
          <a:prstGeom prst="rect">
            <a:avLst/>
          </a:prstGeom>
        </p:spPr>
        <p:txBody>
          <a:bodyPr/>
          <a:lstStyle/>
          <a:p>
            <a:r>
              <a:rPr lang="zh-TW" altLang="en-US" sz="4400" dirty="0">
                <a:solidFill>
                  <a:srgbClr val="002060"/>
                </a:solidFill>
              </a:rPr>
              <a:t>工業類對應的行業別</a:t>
            </a:r>
            <a:r>
              <a:rPr lang="en-US" altLang="zh-TW" sz="4400" dirty="0">
                <a:solidFill>
                  <a:srgbClr val="002060"/>
                </a:solidFill>
              </a:rPr>
              <a:t>-1</a:t>
            </a:r>
            <a:r>
              <a:rPr lang="zh-TW" altLang="en-US" sz="4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文字版面配置區 4"/>
          <p:cNvSpPr txBox="1">
            <a:spLocks/>
          </p:cNvSpPr>
          <p:nvPr/>
        </p:nvSpPr>
        <p:spPr>
          <a:xfrm>
            <a:off x="4989094" y="1323324"/>
            <a:ext cx="6907631" cy="5173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電子與通訊相關</a:t>
            </a:r>
          </a:p>
          <a:p>
            <a:pPr marL="0" lvl="1">
              <a:spcBef>
                <a:spcPts val="600"/>
              </a:spcBef>
              <a:buNone/>
              <a:defRPr/>
            </a:pPr>
            <a:r>
              <a:rPr lang="en-US" altLang="zh-TW" sz="28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3C</a:t>
            </a:r>
            <a:r>
              <a:rPr lang="zh-TW" altLang="en-US" sz="28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產品研發、測試、製造、維修工程師</a:t>
            </a:r>
            <a:endParaRPr lang="en-US" altLang="zh-TW" sz="2800" b="1" kern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  <a:defRPr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67748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"/>
            </a:endParaRPr>
          </a:p>
          <a:p>
            <a:pPr marL="45720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機械與製造相關</a:t>
            </a:r>
          </a:p>
          <a:p>
            <a:pPr marL="0" lvl="1">
              <a:spcBef>
                <a:spcPts val="600"/>
              </a:spcBef>
              <a:buNone/>
            </a:pPr>
            <a:r>
              <a:rPr lang="zh-TW" altLang="en-US" sz="28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模具設計、機械設計、機構設計、金屬設計、管路設計、機電整合、自動化生產設備</a:t>
            </a:r>
            <a:endParaRPr lang="en-US" altLang="zh-TW" sz="2800" b="1" kern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67748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"/>
            </a:endParaRPr>
          </a:p>
          <a:p>
            <a:pPr marL="0" lvl="1">
              <a:spcBef>
                <a:spcPts val="600"/>
              </a:spcBef>
              <a:buNone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67748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"/>
            </a:endParaRPr>
          </a:p>
        </p:txBody>
      </p:sp>
      <p:pic>
        <p:nvPicPr>
          <p:cNvPr id="8194" name="Picture 2" descr="Free Cogs Gears photo and 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7556"/>
          <a:stretch/>
        </p:blipFill>
        <p:spPr bwMode="auto">
          <a:xfrm>
            <a:off x="-1" y="0"/>
            <a:ext cx="4137285" cy="662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116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4860758" y="339509"/>
            <a:ext cx="7035968" cy="724247"/>
          </a:xfrm>
          <a:prstGeom prst="rect">
            <a:avLst/>
          </a:prstGeom>
        </p:spPr>
        <p:txBody>
          <a:bodyPr/>
          <a:lstStyle/>
          <a:p>
            <a:r>
              <a:rPr lang="zh-TW" altLang="en-US" sz="4400" dirty="0">
                <a:solidFill>
                  <a:srgbClr val="002060"/>
                </a:solidFill>
              </a:rPr>
              <a:t>工業類對應的行業別</a:t>
            </a:r>
            <a:r>
              <a:rPr lang="en-US" altLang="zh-TW" sz="4400" dirty="0">
                <a:solidFill>
                  <a:srgbClr val="002060"/>
                </a:solidFill>
              </a:rPr>
              <a:t>-2</a:t>
            </a:r>
            <a:r>
              <a:rPr lang="zh-TW" altLang="en-US" sz="4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文字版面配置區 4"/>
          <p:cNvSpPr txBox="1">
            <a:spLocks/>
          </p:cNvSpPr>
          <p:nvPr/>
        </p:nvSpPr>
        <p:spPr>
          <a:xfrm>
            <a:off x="4989094" y="1323324"/>
            <a:ext cx="6907631" cy="5173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lvl="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設計與創意相關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 lvl="0">
              <a:spcBef>
                <a:spcPts val="600"/>
              </a:spcBef>
              <a:buNone/>
              <a:defRPr/>
            </a:pPr>
            <a:r>
              <a:rPr lang="zh-TW" altLang="en-US" sz="2800" b="1" kern="0" dirty="0">
                <a:solidFill>
                  <a:schemeClr val="tx1"/>
                </a:solidFill>
              </a:rPr>
              <a:t>產品設計師、琉璃產業、金屬設計、木工文創</a:t>
            </a:r>
            <a:endParaRPr lang="en-US" altLang="zh-TW" sz="2800" b="1" kern="0" dirty="0">
              <a:solidFill>
                <a:schemeClr val="tx1"/>
              </a:solidFill>
            </a:endParaRPr>
          </a:p>
          <a:p>
            <a:pPr lvl="0">
              <a:spcBef>
                <a:spcPts val="600"/>
              </a:spcBef>
              <a:buNone/>
              <a:defRPr/>
            </a:pP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設備維護與公共設施相關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buNone/>
              <a:defRPr/>
            </a:pPr>
            <a:r>
              <a:rPr lang="zh-TW" altLang="en-US" sz="2800" b="1" kern="0" dirty="0">
                <a:solidFill>
                  <a:schemeClr val="tx1"/>
                </a:solidFill>
              </a:rPr>
              <a:t>設備維護、自來水公司、瓦斯公司、石化、發電、造船、工程材料公司</a:t>
            </a:r>
            <a:endParaRPr lang="en-US" altLang="zh-TW" sz="2800" b="1" kern="0" dirty="0">
              <a:solidFill>
                <a:schemeClr val="tx1"/>
              </a:solidFill>
            </a:endParaRPr>
          </a:p>
          <a:p>
            <a:pPr lvl="0">
              <a:spcBef>
                <a:spcPts val="600"/>
              </a:spcBef>
              <a:buNone/>
              <a:defRPr/>
            </a:pP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67748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"/>
            </a:endParaRPr>
          </a:p>
        </p:txBody>
      </p:sp>
      <p:pic>
        <p:nvPicPr>
          <p:cNvPr id="7172" name="Picture 4" descr="Free Soldering Electronics photo and 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4" r="23317"/>
          <a:stretch/>
        </p:blipFill>
        <p:spPr bwMode="auto">
          <a:xfrm>
            <a:off x="0" y="0"/>
            <a:ext cx="4332157" cy="66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9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690281" y="1789875"/>
            <a:ext cx="10551459" cy="333937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技術型高中</a:t>
            </a:r>
            <a:r>
              <a:rPr lang="en-US" altLang="zh-TW" sz="9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9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高職</a:t>
            </a:r>
            <a:r>
              <a:rPr lang="en-US" altLang="zh-TW" sz="9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/>
            <a:r>
              <a:rPr lang="en-US" altLang="zh-TW" sz="1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1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大</a:t>
            </a:r>
            <a:r>
              <a:rPr lang="zh-TW" altLang="en-US" sz="1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類</a:t>
            </a:r>
            <a:r>
              <a:rPr lang="en-US" altLang="zh-TW" sz="1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1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群</a:t>
            </a:r>
            <a:r>
              <a:rPr lang="en-US" altLang="zh-TW" sz="1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92</a:t>
            </a:r>
            <a:r>
              <a:rPr lang="zh-TW" altLang="en-US" sz="1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科</a:t>
            </a:r>
          </a:p>
        </p:txBody>
      </p:sp>
      <p:sp>
        <p:nvSpPr>
          <p:cNvPr id="8" name="矩形 7"/>
          <p:cNvSpPr/>
          <p:nvPr/>
        </p:nvSpPr>
        <p:spPr>
          <a:xfrm>
            <a:off x="48300" y="1324872"/>
            <a:ext cx="11965360" cy="4085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020245" y="487110"/>
          <a:ext cx="9811773" cy="573124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5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dirty="0">
                          <a:effectLst/>
                        </a:rPr>
                        <a:t>類別</a:t>
                      </a:r>
                      <a:endParaRPr lang="zh-TW" altLang="en-US" sz="1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dirty="0">
                          <a:effectLst/>
                        </a:rPr>
                        <a:t>群  別</a:t>
                      </a:r>
                      <a:endParaRPr lang="zh-TW" altLang="en-US" sz="1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dirty="0">
                          <a:effectLst/>
                        </a:rPr>
                        <a:t>科別</a:t>
                      </a:r>
                      <a:endParaRPr lang="zh-TW" altLang="en-US" sz="1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工業類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dirty="0">
                          <a:effectLst/>
                        </a:rPr>
                        <a:t>機械群</a:t>
                      </a:r>
                      <a:endParaRPr lang="zh-TW" altLang="en-US" sz="1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機械科、鑄造科、板金科、機械木模科、配管科、模具科、機電科、製圖科、生物產業機電科、電腦機械製圖科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動力機械群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汽車科、重機科、飛機修護科、動力機械科、農業機械科、軌道車輛科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4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電機與電子群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資訊科、電子科、控制科、電機科、冷凍空調科、航空電子科、電機空調科、電子通信科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81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4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土木與建築群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建築科、土木科、消防工程科、空間測繪科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81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化工群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化工科、紡織科、染整科、環境檢驗科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商業類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cap="none" dirty="0">
                          <a:effectLst/>
                          <a:sym typeface="Arial"/>
                        </a:rPr>
                        <a:t>商業與管理群</a:t>
                      </a:r>
                      <a:endParaRPr lang="zh-TW" altLang="en-US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u="none" strike="noStrike" cap="none" dirty="0">
                          <a:effectLst/>
                          <a:sym typeface="Arial"/>
                        </a:rPr>
                        <a:t>商業經營科、國際貿易科、會計事務科、資料處理科、不動產事務科、電子商務科、流通管理科、農產行銷科、航運管理科、水產經營科、文書事務科</a:t>
                      </a:r>
                      <a:endParaRPr lang="zh-TW" altLang="en-US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外語群</a:t>
                      </a:r>
                      <a:endParaRPr lang="zh-TW" altLang="en-US" sz="16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應用外語科（英文組）、應用外語科（日文組）</a:t>
                      </a:r>
                      <a:endParaRPr lang="zh-TW" altLang="en-US" sz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600">
                          <a:effectLst/>
                        </a:rPr>
                        <a:t>農業類</a:t>
                      </a:r>
                      <a:endParaRPr lang="zh-TW" altLang="en-US" sz="16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農業群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農場經營科、園藝科、森林科、野生動物保育科、造園科、畜產保健科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食品群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食品加工科、食品科、水產食品科、烘焙科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600">
                          <a:effectLst/>
                        </a:rPr>
                        <a:t>家事類</a:t>
                      </a:r>
                      <a:endParaRPr lang="zh-TW" altLang="en-US" sz="16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家政群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家政科、服裝科、幼兒保育科、美容科、時尚模特兒科、流行服飾科、時尚造型科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餐旅群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觀光事業科、餐飲管理科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海事</a:t>
                      </a:r>
                      <a:br>
                        <a:rPr lang="en-US" altLang="zh-TW" sz="1600" dirty="0">
                          <a:effectLst/>
                        </a:rPr>
                      </a:br>
                      <a:r>
                        <a:rPr lang="zh-TW" altLang="en-US" sz="1600" dirty="0">
                          <a:effectLst/>
                        </a:rPr>
                        <a:t>水產類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水產群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漁業科、水產養殖科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海事群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輪機科、航海科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藝術與</a:t>
                      </a:r>
                      <a:br>
                        <a:rPr lang="en-US" altLang="zh-TW" sz="1600" dirty="0">
                          <a:effectLst/>
                        </a:rPr>
                      </a:br>
                      <a:r>
                        <a:rPr lang="zh-TW" altLang="en-US" sz="1600" dirty="0">
                          <a:effectLst/>
                        </a:rPr>
                        <a:t>設計類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藝術群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TW" altLang="en-US" sz="1200" dirty="0">
                          <a:effectLst/>
                        </a:rPr>
                        <a:t>戲劇科、音樂科、舞蹈科、美術科、影劇科、西樂科、國樂科、電影電視科、表演藝術科、多媒體動畫科、時尚工藝科、劇場藝術科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dirty="0">
                          <a:effectLst/>
                        </a:rPr>
                        <a:t>設計群</a:t>
                      </a:r>
                      <a:endParaRPr lang="zh-TW" alt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u="none" strike="noStrike" cap="none" dirty="0">
                          <a:effectLst/>
                          <a:sym typeface="Arial"/>
                        </a:rPr>
                        <a:t>家具木工科、美工科、陶瓷工程科、室內空間設計科、圖文傳播科、金屬工藝科、家具設計科、美術工藝科</a:t>
                      </a:r>
                      <a:r>
                        <a:rPr lang="zh-TW" altLang="en-US" sz="1200" dirty="0">
                          <a:effectLst/>
                        </a:rPr>
                        <a:t>、廣告設計科、多媒體設計科、多媒體應用科、室內設計科</a:t>
                      </a:r>
                      <a:endParaRPr lang="zh-TW" alt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2894" marR="42894" marT="42894" marB="42894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6144300" y="6372834"/>
            <a:ext cx="55338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 技術型高級中等學校群科課程綱要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(107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2895780" y="3039226"/>
            <a:ext cx="1767841" cy="3135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020245" y="137427"/>
            <a:ext cx="4488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高職職科歸屬（技術型高中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課綱）</a:t>
            </a:r>
            <a:endParaRPr lang="zh-HK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11243" y="152816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大類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職群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92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zh-HK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754" y="112797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群對照</a:t>
            </a:r>
            <a:endParaRPr lang="zh-HK" altLang="en-US" sz="20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09"/>
          <a:stretch/>
        </p:blipFill>
        <p:spPr>
          <a:xfrm>
            <a:off x="147382" y="442387"/>
            <a:ext cx="1564685" cy="6180177"/>
          </a:xfrm>
          <a:prstGeom prst="rect">
            <a:avLst/>
          </a:prstGeom>
        </p:spPr>
      </p:pic>
      <p:sp>
        <p:nvSpPr>
          <p:cNvPr id="17" name="圓角矩形 16"/>
          <p:cNvSpPr/>
          <p:nvPr/>
        </p:nvSpPr>
        <p:spPr>
          <a:xfrm>
            <a:off x="147382" y="6213214"/>
            <a:ext cx="1564685" cy="3135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27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2" grpId="0"/>
      <p:bldP spid="3" grpId="0" animBg="1"/>
      <p:bldP spid="15" grpId="0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3"/>
          <p:cNvSpPr txBox="1">
            <a:spLocks/>
          </p:cNvSpPr>
          <p:nvPr/>
        </p:nvSpPr>
        <p:spPr>
          <a:xfrm>
            <a:off x="914400" y="1462805"/>
            <a:ext cx="10908632" cy="47614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工業類主要是學習如何「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設計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」和「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製造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」各種機器和產品的科學。利用這些</a:t>
            </a:r>
            <a:r>
              <a:rPr lang="zh-TW" altLang="en-US" sz="4800" dirty="0"/>
              <a:t>技能幫助工廠，製造我們日常生活中用到的物品。</a:t>
            </a:r>
            <a:endParaRPr lang="zh-HK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78831" y="816474"/>
            <a:ext cx="524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E613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r>
              <a:rPr lang="en-US" altLang="zh-TW" sz="3600" b="1" dirty="0">
                <a:solidFill>
                  <a:srgbClr val="E613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HK" altLang="en-US" sz="3600" b="1" dirty="0">
              <a:solidFill>
                <a:srgbClr val="E6135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580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標題 3"/>
          <p:cNvSpPr txBox="1">
            <a:spLocks/>
          </p:cNvSpPr>
          <p:nvPr/>
        </p:nvSpPr>
        <p:spPr>
          <a:xfrm>
            <a:off x="470736" y="4968288"/>
            <a:ext cx="6658476" cy="973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商業與管理職群</a:t>
            </a:r>
            <a:endParaRPr lang="zh-HK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2165" y="5942106"/>
            <a:ext cx="959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學習商業原理、市場營銷、行銷策略、會計及資源整合等基礎技能</a:t>
            </a:r>
          </a:p>
        </p:txBody>
      </p:sp>
    </p:spTree>
    <p:extLst>
      <p:ext uri="{BB962C8B-B14F-4D97-AF65-F5344CB8AC3E}">
        <p14:creationId xmlns:p14="http://schemas.microsoft.com/office/powerpoint/2010/main" val="1791893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超商鮮奶茶霸主是誰？老饕一致狂推「經典神飲」：沒得比| 生活| NOWnews今日新聞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38" y="73262"/>
            <a:ext cx="9756775" cy="650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87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立頓英式奶茶$450 | 蝦皮購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9" r="55427" b="660"/>
          <a:stretch/>
        </p:blipFill>
        <p:spPr bwMode="auto">
          <a:xfrm>
            <a:off x="6445919" y="815633"/>
            <a:ext cx="2733368" cy="45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7-ELEVEN雲端超商行動版-【超商取貨】可口可樂600ml (24入)、館長推薦VIP限定、品牌分類、咖啡/ 果汁/ 機能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742" y="924232"/>
            <a:ext cx="4473677" cy="447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831167" y="5614706"/>
            <a:ext cx="2316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每瓶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878657" y="5397909"/>
            <a:ext cx="23006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每瓶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多一件</a:t>
            </a:r>
          </a:p>
        </p:txBody>
      </p:sp>
      <p:sp>
        <p:nvSpPr>
          <p:cNvPr id="4" name="AutoShape 4" descr="笑容迷死人的超高顏質姐弟檔，怎麼可以長得好看又這麼會穿搭！ | Dappe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837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obile-去小7購物驚見超正結帳女店員！朝我大方甜蜜燦笑...網友神搜出ig帳號：原來是她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2"/>
          <a:stretch/>
        </p:blipFill>
        <p:spPr bwMode="auto">
          <a:xfrm>
            <a:off x="922490" y="425808"/>
            <a:ext cx="5024203" cy="61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7-11限定】金莎聖誕水晶球+GODIVA 熱巧克力,慢了等明年! - Alina 愛琳娜嗑美食瘋旅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80" y="862462"/>
            <a:ext cx="4579023" cy="30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23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/>
        </p:nvGraphicFramePr>
        <p:xfrm>
          <a:off x="5717936" y="523022"/>
          <a:ext cx="5500671" cy="380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80" name="Picture 8" descr="7-ELEVEN「OPEN錢包」好方便！行動隨時取最高10%，5大餐飲通路最高20%回饋@ 食力foodNEXT‧食事求實的知識頻道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509"/>
            <a:ext cx="5422968" cy="406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資料庫圖表 3"/>
          <p:cNvGraphicFramePr/>
          <p:nvPr/>
        </p:nvGraphicFramePr>
        <p:xfrm>
          <a:off x="5717936" y="3303639"/>
          <a:ext cx="6218425" cy="422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700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所以什麼是商業與管理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338135" y="2257903"/>
            <a:ext cx="14695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商管群</a:t>
            </a:r>
          </a:p>
        </p:txBody>
      </p:sp>
      <p:sp>
        <p:nvSpPr>
          <p:cNvPr id="7" name="object 6"/>
          <p:cNvSpPr txBox="1"/>
          <p:nvPr/>
        </p:nvSpPr>
        <p:spPr>
          <a:xfrm>
            <a:off x="726333" y="1568126"/>
            <a:ext cx="8241204" cy="41934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生活中，任何一項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「</a:t>
            </a:r>
            <a:r>
              <a:rPr sz="32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商業交易或買賣行為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」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</a:t>
            </a: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滿足了我們各種需求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不過，看似簡單的商業行為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其</a:t>
            </a: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實每一個小銅板背後都藏有大學問。一個銅板能買的不只是</a:t>
            </a:r>
            <a:r>
              <a:rPr sz="32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商品</a:t>
            </a: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，還有</a:t>
            </a:r>
            <a:r>
              <a:rPr sz="32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服務</a:t>
            </a:r>
            <a:r>
              <a:rPr sz="2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</a:t>
            </a: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各行各業都需要</a:t>
            </a:r>
            <a:r>
              <a:rPr sz="32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商業與管理人才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！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002" y="3827563"/>
            <a:ext cx="1884701" cy="25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03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/>
        </p:nvGraphicFramePr>
        <p:xfrm>
          <a:off x="1056820" y="1280912"/>
          <a:ext cx="9274296" cy="5093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商管群 專業領域分屬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338135" y="2257903"/>
            <a:ext cx="14695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商管群</a:t>
            </a:r>
          </a:p>
        </p:txBody>
      </p:sp>
    </p:spTree>
    <p:extLst>
      <p:ext uri="{BB962C8B-B14F-4D97-AF65-F5344CB8AC3E}">
        <p14:creationId xmlns:p14="http://schemas.microsoft.com/office/powerpoint/2010/main" val="3967370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/>
          <p:cNvSpPr txBox="1">
            <a:spLocks/>
          </p:cNvSpPr>
          <p:nvPr/>
        </p:nvSpPr>
        <p:spPr>
          <a:xfrm>
            <a:off x="3124749" y="861851"/>
            <a:ext cx="6462600" cy="7415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那個便宜呢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32665" y="2779740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三大包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299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581933" y="2779741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五大包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509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  <p:pic>
        <p:nvPicPr>
          <p:cNvPr id="8" name="Picture 2" descr="https://d.ecimg.tw/items/DAAG4AA90062AYD/000001_147842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49" y="4266321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.ecimg.tw/items/DAAG4AA90062AYD/000001_147842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193" y="4266321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d.ecimg.tw/items/DAAG4AA90062AYD/000001_147842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53" y="4280380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d.ecimg.tw/items/DAAG4AA90062AYD/000001_147842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49" y="4979247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d.ecimg.tw/items/DAAG4AA90062AYD/000001_147842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809" y="4979246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d.ecimg.tw/items/DAAG4AA90062AYD/000001_147842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213" y="5021911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d.ecimg.tw/items/DAAG4AA90062AYD/000001_147842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25" y="3618249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d.ecimg.tw/items/DAAG4AA90062AYD/000001_147842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48" y="3758813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d.ecimg.tw/items/DAAG4AA90062AYD/000001_1478429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67" y="432280"/>
            <a:ext cx="1542526" cy="154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23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商管人</a:t>
            </a:r>
            <a:r>
              <a:rPr lang="zh-TW" altLang="en-US" b="1" dirty="0"/>
              <a:t>性向、興趣的特質</a:t>
            </a:r>
            <a:endParaRPr lang="zh-TW" altLang="en-US" dirty="0"/>
          </a:p>
        </p:txBody>
      </p:sp>
      <p:sp>
        <p:nvSpPr>
          <p:cNvPr id="4" name="Freeform 25"/>
          <p:cNvSpPr>
            <a:spLocks/>
          </p:cNvSpPr>
          <p:nvPr/>
        </p:nvSpPr>
        <p:spPr bwMode="gray">
          <a:xfrm>
            <a:off x="9671328" y="2237936"/>
            <a:ext cx="1959970" cy="3789202"/>
          </a:xfrm>
          <a:custGeom>
            <a:avLst/>
            <a:gdLst>
              <a:gd name="T0" fmla="*/ 2147483646 w 1243"/>
              <a:gd name="T1" fmla="*/ 2147483646 h 3407"/>
              <a:gd name="T2" fmla="*/ 2147483646 w 1243"/>
              <a:gd name="T3" fmla="*/ 2147483646 h 3407"/>
              <a:gd name="T4" fmla="*/ 2147483646 w 1243"/>
              <a:gd name="T5" fmla="*/ 2147483646 h 3407"/>
              <a:gd name="T6" fmla="*/ 2147483646 w 1243"/>
              <a:gd name="T7" fmla="*/ 2147483646 h 3407"/>
              <a:gd name="T8" fmla="*/ 2147483646 w 1243"/>
              <a:gd name="T9" fmla="*/ 2147483646 h 3407"/>
              <a:gd name="T10" fmla="*/ 2147483646 w 1243"/>
              <a:gd name="T11" fmla="*/ 2147483646 h 3407"/>
              <a:gd name="T12" fmla="*/ 2147483646 w 1243"/>
              <a:gd name="T13" fmla="*/ 2147483646 h 3407"/>
              <a:gd name="T14" fmla="*/ 2147483646 w 1243"/>
              <a:gd name="T15" fmla="*/ 2147483646 h 3407"/>
              <a:gd name="T16" fmla="*/ 2147483646 w 1243"/>
              <a:gd name="T17" fmla="*/ 2147483646 h 3407"/>
              <a:gd name="T18" fmla="*/ 2147483646 w 1243"/>
              <a:gd name="T19" fmla="*/ 2147483646 h 3407"/>
              <a:gd name="T20" fmla="*/ 2147483646 w 1243"/>
              <a:gd name="T21" fmla="*/ 2147483646 h 3407"/>
              <a:gd name="T22" fmla="*/ 2147483646 w 1243"/>
              <a:gd name="T23" fmla="*/ 2147483646 h 3407"/>
              <a:gd name="T24" fmla="*/ 2147483646 w 1243"/>
              <a:gd name="T25" fmla="*/ 2147483646 h 3407"/>
              <a:gd name="T26" fmla="*/ 2147483646 w 1243"/>
              <a:gd name="T27" fmla="*/ 2147483646 h 3407"/>
              <a:gd name="T28" fmla="*/ 2147483646 w 1243"/>
              <a:gd name="T29" fmla="*/ 2147483646 h 3407"/>
              <a:gd name="T30" fmla="*/ 2147483646 w 1243"/>
              <a:gd name="T31" fmla="*/ 2147483646 h 3407"/>
              <a:gd name="T32" fmla="*/ 2147483646 w 1243"/>
              <a:gd name="T33" fmla="*/ 2147483646 h 3407"/>
              <a:gd name="T34" fmla="*/ 2147483646 w 1243"/>
              <a:gd name="T35" fmla="*/ 2147483646 h 3407"/>
              <a:gd name="T36" fmla="*/ 2147483646 w 1243"/>
              <a:gd name="T37" fmla="*/ 2147483646 h 3407"/>
              <a:gd name="T38" fmla="*/ 2147483646 w 1243"/>
              <a:gd name="T39" fmla="*/ 2147483646 h 3407"/>
              <a:gd name="T40" fmla="*/ 2147483646 w 1243"/>
              <a:gd name="T41" fmla="*/ 2147483646 h 3407"/>
              <a:gd name="T42" fmla="*/ 2147483646 w 1243"/>
              <a:gd name="T43" fmla="*/ 2147483646 h 3407"/>
              <a:gd name="T44" fmla="*/ 2147483646 w 1243"/>
              <a:gd name="T45" fmla="*/ 2147483646 h 3407"/>
              <a:gd name="T46" fmla="*/ 2147483646 w 1243"/>
              <a:gd name="T47" fmla="*/ 2147483646 h 3407"/>
              <a:gd name="T48" fmla="*/ 2147483646 w 1243"/>
              <a:gd name="T49" fmla="*/ 2147483646 h 3407"/>
              <a:gd name="T50" fmla="*/ 2147483646 w 1243"/>
              <a:gd name="T51" fmla="*/ 2147483646 h 3407"/>
              <a:gd name="T52" fmla="*/ 2147483646 w 1243"/>
              <a:gd name="T53" fmla="*/ 2147483646 h 3407"/>
              <a:gd name="T54" fmla="*/ 2147483646 w 1243"/>
              <a:gd name="T55" fmla="*/ 2147483646 h 3407"/>
              <a:gd name="T56" fmla="*/ 2147483646 w 1243"/>
              <a:gd name="T57" fmla="*/ 2147483646 h 3407"/>
              <a:gd name="T58" fmla="*/ 2147483646 w 1243"/>
              <a:gd name="T59" fmla="*/ 2147483646 h 3407"/>
              <a:gd name="T60" fmla="*/ 2147483646 w 1243"/>
              <a:gd name="T61" fmla="*/ 2147483646 h 3407"/>
              <a:gd name="T62" fmla="*/ 2147483646 w 1243"/>
              <a:gd name="T63" fmla="*/ 2147483646 h 3407"/>
              <a:gd name="T64" fmla="*/ 2147483646 w 1243"/>
              <a:gd name="T65" fmla="*/ 2147483646 h 3407"/>
              <a:gd name="T66" fmla="*/ 2147483646 w 1243"/>
              <a:gd name="T67" fmla="*/ 2147483646 h 3407"/>
              <a:gd name="T68" fmla="*/ 2147483646 w 1243"/>
              <a:gd name="T69" fmla="*/ 2147483646 h 3407"/>
              <a:gd name="T70" fmla="*/ 2147483646 w 1243"/>
              <a:gd name="T71" fmla="*/ 2147483646 h 3407"/>
              <a:gd name="T72" fmla="*/ 2147483646 w 1243"/>
              <a:gd name="T73" fmla="*/ 2147483646 h 3407"/>
              <a:gd name="T74" fmla="*/ 2147483646 w 1243"/>
              <a:gd name="T75" fmla="*/ 2147483646 h 3407"/>
              <a:gd name="T76" fmla="*/ 2147483646 w 1243"/>
              <a:gd name="T77" fmla="*/ 2147483646 h 3407"/>
              <a:gd name="T78" fmla="*/ 2147483646 w 1243"/>
              <a:gd name="T79" fmla="*/ 2147483646 h 3407"/>
              <a:gd name="T80" fmla="*/ 2147483646 w 1243"/>
              <a:gd name="T81" fmla="*/ 2147483646 h 3407"/>
              <a:gd name="T82" fmla="*/ 2147483646 w 1243"/>
              <a:gd name="T83" fmla="*/ 2147483646 h 3407"/>
              <a:gd name="T84" fmla="*/ 2147483646 w 1243"/>
              <a:gd name="T85" fmla="*/ 2147483646 h 3407"/>
              <a:gd name="T86" fmla="*/ 2147483646 w 1243"/>
              <a:gd name="T87" fmla="*/ 2147483646 h 3407"/>
              <a:gd name="T88" fmla="*/ 2147483646 w 1243"/>
              <a:gd name="T89" fmla="*/ 2147483646 h 3407"/>
              <a:gd name="T90" fmla="*/ 2147483646 w 1243"/>
              <a:gd name="T91" fmla="*/ 2147483646 h 3407"/>
              <a:gd name="T92" fmla="*/ 2147483646 w 1243"/>
              <a:gd name="T93" fmla="*/ 2147483646 h 3407"/>
              <a:gd name="T94" fmla="*/ 2147483646 w 1243"/>
              <a:gd name="T95" fmla="*/ 2147483646 h 3407"/>
              <a:gd name="T96" fmla="*/ 2147483646 w 1243"/>
              <a:gd name="T97" fmla="*/ 2147483646 h 3407"/>
              <a:gd name="T98" fmla="*/ 2147483646 w 1243"/>
              <a:gd name="T99" fmla="*/ 2147483646 h 3407"/>
              <a:gd name="T100" fmla="*/ 2147483646 w 1243"/>
              <a:gd name="T101" fmla="*/ 2147483646 h 3407"/>
              <a:gd name="T102" fmla="*/ 2147483646 w 1243"/>
              <a:gd name="T103" fmla="*/ 2147483646 h 3407"/>
              <a:gd name="T104" fmla="*/ 2147483646 w 1243"/>
              <a:gd name="T105" fmla="*/ 2147483646 h 340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3"/>
              <a:gd name="T160" fmla="*/ 0 h 3407"/>
              <a:gd name="T161" fmla="*/ 1243 w 1243"/>
              <a:gd name="T162" fmla="*/ 3407 h 340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3" h="3407">
                <a:moveTo>
                  <a:pt x="109" y="377"/>
                </a:moveTo>
                <a:lnTo>
                  <a:pt x="128" y="466"/>
                </a:lnTo>
                <a:cubicBezTo>
                  <a:pt x="137" y="505"/>
                  <a:pt x="151" y="571"/>
                  <a:pt x="166" y="611"/>
                </a:cubicBezTo>
                <a:cubicBezTo>
                  <a:pt x="181" y="651"/>
                  <a:pt x="222" y="678"/>
                  <a:pt x="217" y="704"/>
                </a:cubicBezTo>
                <a:lnTo>
                  <a:pt x="133" y="770"/>
                </a:lnTo>
                <a:cubicBezTo>
                  <a:pt x="112" y="788"/>
                  <a:pt x="98" y="794"/>
                  <a:pt x="92" y="813"/>
                </a:cubicBezTo>
                <a:cubicBezTo>
                  <a:pt x="85" y="829"/>
                  <a:pt x="95" y="865"/>
                  <a:pt x="95" y="884"/>
                </a:cubicBezTo>
                <a:cubicBezTo>
                  <a:pt x="95" y="903"/>
                  <a:pt x="88" y="905"/>
                  <a:pt x="91" y="926"/>
                </a:cubicBezTo>
                <a:lnTo>
                  <a:pt x="112" y="1008"/>
                </a:lnTo>
                <a:lnTo>
                  <a:pt x="128" y="1079"/>
                </a:lnTo>
                <a:lnTo>
                  <a:pt x="113" y="1112"/>
                </a:lnTo>
                <a:lnTo>
                  <a:pt x="104" y="1192"/>
                </a:lnTo>
                <a:lnTo>
                  <a:pt x="113" y="1274"/>
                </a:lnTo>
                <a:cubicBezTo>
                  <a:pt x="115" y="1297"/>
                  <a:pt x="111" y="1314"/>
                  <a:pt x="113" y="1332"/>
                </a:cubicBezTo>
                <a:cubicBezTo>
                  <a:pt x="115" y="1351"/>
                  <a:pt x="122" y="1366"/>
                  <a:pt x="124" y="1383"/>
                </a:cubicBezTo>
                <a:cubicBezTo>
                  <a:pt x="126" y="1400"/>
                  <a:pt x="125" y="1418"/>
                  <a:pt x="128" y="1434"/>
                </a:cubicBezTo>
                <a:cubicBezTo>
                  <a:pt x="123" y="1450"/>
                  <a:pt x="99" y="1467"/>
                  <a:pt x="95" y="1487"/>
                </a:cubicBezTo>
                <a:cubicBezTo>
                  <a:pt x="91" y="1507"/>
                  <a:pt x="103" y="1535"/>
                  <a:pt x="104" y="1555"/>
                </a:cubicBezTo>
                <a:lnTo>
                  <a:pt x="95" y="1595"/>
                </a:lnTo>
                <a:lnTo>
                  <a:pt x="85" y="1629"/>
                </a:lnTo>
                <a:lnTo>
                  <a:pt x="88" y="1674"/>
                </a:lnTo>
                <a:cubicBezTo>
                  <a:pt x="86" y="1687"/>
                  <a:pt x="74" y="1696"/>
                  <a:pt x="71" y="1707"/>
                </a:cubicBezTo>
                <a:cubicBezTo>
                  <a:pt x="68" y="1718"/>
                  <a:pt x="79" y="1728"/>
                  <a:pt x="68" y="1743"/>
                </a:cubicBezTo>
                <a:cubicBezTo>
                  <a:pt x="58" y="1758"/>
                  <a:pt x="18" y="1782"/>
                  <a:pt x="10" y="1800"/>
                </a:cubicBezTo>
                <a:cubicBezTo>
                  <a:pt x="0" y="1817"/>
                  <a:pt x="11" y="1822"/>
                  <a:pt x="19" y="1854"/>
                </a:cubicBezTo>
                <a:lnTo>
                  <a:pt x="28" y="1916"/>
                </a:lnTo>
                <a:lnTo>
                  <a:pt x="64" y="1982"/>
                </a:lnTo>
                <a:lnTo>
                  <a:pt x="71" y="2037"/>
                </a:lnTo>
                <a:lnTo>
                  <a:pt x="85" y="2090"/>
                </a:lnTo>
                <a:lnTo>
                  <a:pt x="173" y="2259"/>
                </a:lnTo>
                <a:lnTo>
                  <a:pt x="223" y="2352"/>
                </a:lnTo>
                <a:lnTo>
                  <a:pt x="249" y="2402"/>
                </a:lnTo>
                <a:lnTo>
                  <a:pt x="301" y="2490"/>
                </a:lnTo>
                <a:lnTo>
                  <a:pt x="335" y="2559"/>
                </a:lnTo>
                <a:lnTo>
                  <a:pt x="362" y="2615"/>
                </a:lnTo>
                <a:cubicBezTo>
                  <a:pt x="371" y="2634"/>
                  <a:pt x="385" y="2659"/>
                  <a:pt x="391" y="2676"/>
                </a:cubicBezTo>
                <a:cubicBezTo>
                  <a:pt x="397" y="2693"/>
                  <a:pt x="392" y="2702"/>
                  <a:pt x="401" y="2717"/>
                </a:cubicBezTo>
                <a:lnTo>
                  <a:pt x="443" y="2765"/>
                </a:lnTo>
                <a:lnTo>
                  <a:pt x="346" y="2816"/>
                </a:lnTo>
                <a:lnTo>
                  <a:pt x="262" y="2874"/>
                </a:lnTo>
                <a:cubicBezTo>
                  <a:pt x="248" y="2892"/>
                  <a:pt x="263" y="2915"/>
                  <a:pt x="263" y="2922"/>
                </a:cubicBezTo>
                <a:cubicBezTo>
                  <a:pt x="263" y="2929"/>
                  <a:pt x="254" y="2913"/>
                  <a:pt x="260" y="2919"/>
                </a:cubicBezTo>
                <a:cubicBezTo>
                  <a:pt x="266" y="2932"/>
                  <a:pt x="276" y="2956"/>
                  <a:pt x="298" y="2958"/>
                </a:cubicBezTo>
                <a:lnTo>
                  <a:pt x="386" y="2942"/>
                </a:lnTo>
                <a:lnTo>
                  <a:pt x="367" y="2961"/>
                </a:lnTo>
                <a:lnTo>
                  <a:pt x="341" y="3069"/>
                </a:lnTo>
                <a:lnTo>
                  <a:pt x="370" y="3103"/>
                </a:lnTo>
                <a:lnTo>
                  <a:pt x="298" y="3273"/>
                </a:lnTo>
                <a:lnTo>
                  <a:pt x="268" y="3344"/>
                </a:lnTo>
                <a:cubicBezTo>
                  <a:pt x="266" y="3363"/>
                  <a:pt x="269" y="3380"/>
                  <a:pt x="284" y="3389"/>
                </a:cubicBezTo>
                <a:cubicBezTo>
                  <a:pt x="296" y="3397"/>
                  <a:pt x="335" y="3407"/>
                  <a:pt x="361" y="3396"/>
                </a:cubicBezTo>
                <a:lnTo>
                  <a:pt x="443" y="3321"/>
                </a:lnTo>
                <a:lnTo>
                  <a:pt x="491" y="3249"/>
                </a:lnTo>
                <a:lnTo>
                  <a:pt x="515" y="3140"/>
                </a:lnTo>
                <a:lnTo>
                  <a:pt x="564" y="3103"/>
                </a:lnTo>
                <a:lnTo>
                  <a:pt x="588" y="3055"/>
                </a:lnTo>
                <a:lnTo>
                  <a:pt x="631" y="2934"/>
                </a:lnTo>
                <a:lnTo>
                  <a:pt x="647" y="2831"/>
                </a:lnTo>
                <a:lnTo>
                  <a:pt x="668" y="2811"/>
                </a:lnTo>
                <a:cubicBezTo>
                  <a:pt x="671" y="2801"/>
                  <a:pt x="665" y="2789"/>
                  <a:pt x="667" y="2771"/>
                </a:cubicBezTo>
                <a:cubicBezTo>
                  <a:pt x="669" y="2753"/>
                  <a:pt x="679" y="2716"/>
                  <a:pt x="680" y="2702"/>
                </a:cubicBezTo>
                <a:cubicBezTo>
                  <a:pt x="678" y="2685"/>
                  <a:pt x="670" y="2695"/>
                  <a:pt x="670" y="2685"/>
                </a:cubicBezTo>
                <a:lnTo>
                  <a:pt x="679" y="2640"/>
                </a:lnTo>
                <a:lnTo>
                  <a:pt x="676" y="2589"/>
                </a:lnTo>
                <a:lnTo>
                  <a:pt x="685" y="2499"/>
                </a:lnTo>
                <a:lnTo>
                  <a:pt x="703" y="2448"/>
                </a:lnTo>
                <a:lnTo>
                  <a:pt x="712" y="2400"/>
                </a:lnTo>
                <a:lnTo>
                  <a:pt x="718" y="2331"/>
                </a:lnTo>
                <a:lnTo>
                  <a:pt x="733" y="2257"/>
                </a:lnTo>
                <a:lnTo>
                  <a:pt x="760" y="2133"/>
                </a:lnTo>
                <a:cubicBezTo>
                  <a:pt x="771" y="2106"/>
                  <a:pt x="793" y="2115"/>
                  <a:pt x="799" y="2096"/>
                </a:cubicBezTo>
                <a:cubicBezTo>
                  <a:pt x="805" y="2077"/>
                  <a:pt x="802" y="2051"/>
                  <a:pt x="796" y="2021"/>
                </a:cubicBezTo>
                <a:lnTo>
                  <a:pt x="764" y="1916"/>
                </a:lnTo>
                <a:lnTo>
                  <a:pt x="769" y="1788"/>
                </a:lnTo>
                <a:lnTo>
                  <a:pt x="757" y="1725"/>
                </a:lnTo>
                <a:lnTo>
                  <a:pt x="758" y="1676"/>
                </a:lnTo>
                <a:lnTo>
                  <a:pt x="745" y="1625"/>
                </a:lnTo>
                <a:lnTo>
                  <a:pt x="740" y="1476"/>
                </a:lnTo>
                <a:lnTo>
                  <a:pt x="757" y="1418"/>
                </a:lnTo>
                <a:lnTo>
                  <a:pt x="767" y="1338"/>
                </a:lnTo>
                <a:lnTo>
                  <a:pt x="787" y="1280"/>
                </a:lnTo>
                <a:lnTo>
                  <a:pt x="797" y="1223"/>
                </a:lnTo>
                <a:lnTo>
                  <a:pt x="806" y="1218"/>
                </a:lnTo>
                <a:lnTo>
                  <a:pt x="842" y="1223"/>
                </a:lnTo>
                <a:lnTo>
                  <a:pt x="997" y="1176"/>
                </a:lnTo>
                <a:lnTo>
                  <a:pt x="1070" y="1137"/>
                </a:lnTo>
                <a:lnTo>
                  <a:pt x="1093" y="1083"/>
                </a:lnTo>
                <a:cubicBezTo>
                  <a:pt x="1116" y="1063"/>
                  <a:pt x="1187" y="1039"/>
                  <a:pt x="1207" y="1017"/>
                </a:cubicBezTo>
                <a:cubicBezTo>
                  <a:pt x="1226" y="993"/>
                  <a:pt x="1204" y="970"/>
                  <a:pt x="1210" y="951"/>
                </a:cubicBezTo>
                <a:cubicBezTo>
                  <a:pt x="1216" y="932"/>
                  <a:pt x="1238" y="919"/>
                  <a:pt x="1241" y="902"/>
                </a:cubicBezTo>
                <a:cubicBezTo>
                  <a:pt x="1243" y="881"/>
                  <a:pt x="1230" y="867"/>
                  <a:pt x="1229" y="848"/>
                </a:cubicBezTo>
                <a:cubicBezTo>
                  <a:pt x="1228" y="829"/>
                  <a:pt x="1242" y="810"/>
                  <a:pt x="1237" y="789"/>
                </a:cubicBezTo>
                <a:cubicBezTo>
                  <a:pt x="1234" y="763"/>
                  <a:pt x="1208" y="745"/>
                  <a:pt x="1201" y="720"/>
                </a:cubicBezTo>
                <a:cubicBezTo>
                  <a:pt x="1195" y="689"/>
                  <a:pt x="1208" y="660"/>
                  <a:pt x="1195" y="641"/>
                </a:cubicBezTo>
                <a:cubicBezTo>
                  <a:pt x="1179" y="620"/>
                  <a:pt x="1144" y="620"/>
                  <a:pt x="1121" y="608"/>
                </a:cubicBezTo>
                <a:cubicBezTo>
                  <a:pt x="1098" y="596"/>
                  <a:pt x="1069" y="583"/>
                  <a:pt x="1055" y="569"/>
                </a:cubicBezTo>
                <a:cubicBezTo>
                  <a:pt x="1037" y="556"/>
                  <a:pt x="1038" y="541"/>
                  <a:pt x="1037" y="522"/>
                </a:cubicBezTo>
                <a:cubicBezTo>
                  <a:pt x="1036" y="503"/>
                  <a:pt x="1044" y="481"/>
                  <a:pt x="1051" y="452"/>
                </a:cubicBezTo>
                <a:cubicBezTo>
                  <a:pt x="1058" y="423"/>
                  <a:pt x="1076" y="374"/>
                  <a:pt x="1081" y="345"/>
                </a:cubicBezTo>
                <a:cubicBezTo>
                  <a:pt x="1088" y="304"/>
                  <a:pt x="1087" y="297"/>
                  <a:pt x="1082" y="281"/>
                </a:cubicBezTo>
                <a:cubicBezTo>
                  <a:pt x="1077" y="265"/>
                  <a:pt x="1066" y="251"/>
                  <a:pt x="1052" y="246"/>
                </a:cubicBezTo>
                <a:cubicBezTo>
                  <a:pt x="1040" y="242"/>
                  <a:pt x="1016" y="232"/>
                  <a:pt x="999" y="249"/>
                </a:cubicBezTo>
                <a:cubicBezTo>
                  <a:pt x="983" y="265"/>
                  <a:pt x="963" y="309"/>
                  <a:pt x="953" y="344"/>
                </a:cubicBezTo>
                <a:cubicBezTo>
                  <a:pt x="945" y="376"/>
                  <a:pt x="945" y="434"/>
                  <a:pt x="941" y="462"/>
                </a:cubicBezTo>
                <a:lnTo>
                  <a:pt x="927" y="515"/>
                </a:lnTo>
                <a:lnTo>
                  <a:pt x="907" y="545"/>
                </a:lnTo>
                <a:lnTo>
                  <a:pt x="883" y="626"/>
                </a:lnTo>
                <a:lnTo>
                  <a:pt x="866" y="690"/>
                </a:lnTo>
                <a:lnTo>
                  <a:pt x="869" y="780"/>
                </a:lnTo>
                <a:lnTo>
                  <a:pt x="860" y="782"/>
                </a:lnTo>
                <a:lnTo>
                  <a:pt x="832" y="699"/>
                </a:lnTo>
                <a:lnTo>
                  <a:pt x="794" y="659"/>
                </a:lnTo>
                <a:cubicBezTo>
                  <a:pt x="777" y="648"/>
                  <a:pt x="750" y="636"/>
                  <a:pt x="727" y="633"/>
                </a:cubicBezTo>
                <a:cubicBezTo>
                  <a:pt x="706" y="630"/>
                  <a:pt x="677" y="642"/>
                  <a:pt x="656" y="641"/>
                </a:cubicBezTo>
                <a:cubicBezTo>
                  <a:pt x="634" y="640"/>
                  <a:pt x="610" y="632"/>
                  <a:pt x="602" y="627"/>
                </a:cubicBezTo>
                <a:lnTo>
                  <a:pt x="605" y="609"/>
                </a:lnTo>
                <a:lnTo>
                  <a:pt x="533" y="545"/>
                </a:lnTo>
                <a:cubicBezTo>
                  <a:pt x="524" y="530"/>
                  <a:pt x="544" y="530"/>
                  <a:pt x="550" y="521"/>
                </a:cubicBezTo>
                <a:cubicBezTo>
                  <a:pt x="556" y="512"/>
                  <a:pt x="565" y="503"/>
                  <a:pt x="572" y="489"/>
                </a:cubicBezTo>
                <a:cubicBezTo>
                  <a:pt x="582" y="469"/>
                  <a:pt x="591" y="455"/>
                  <a:pt x="595" y="434"/>
                </a:cubicBezTo>
                <a:cubicBezTo>
                  <a:pt x="597" y="419"/>
                  <a:pt x="596" y="402"/>
                  <a:pt x="593" y="399"/>
                </a:cubicBezTo>
                <a:cubicBezTo>
                  <a:pt x="590" y="396"/>
                  <a:pt x="578" y="393"/>
                  <a:pt x="578" y="389"/>
                </a:cubicBezTo>
                <a:cubicBezTo>
                  <a:pt x="578" y="385"/>
                  <a:pt x="588" y="378"/>
                  <a:pt x="592" y="374"/>
                </a:cubicBezTo>
                <a:lnTo>
                  <a:pt x="604" y="365"/>
                </a:lnTo>
                <a:lnTo>
                  <a:pt x="599" y="342"/>
                </a:lnTo>
                <a:lnTo>
                  <a:pt x="613" y="345"/>
                </a:lnTo>
                <a:lnTo>
                  <a:pt x="602" y="306"/>
                </a:lnTo>
                <a:cubicBezTo>
                  <a:pt x="603" y="298"/>
                  <a:pt x="617" y="300"/>
                  <a:pt x="617" y="294"/>
                </a:cubicBezTo>
                <a:cubicBezTo>
                  <a:pt x="618" y="290"/>
                  <a:pt x="600" y="277"/>
                  <a:pt x="599" y="270"/>
                </a:cubicBezTo>
                <a:lnTo>
                  <a:pt x="622" y="261"/>
                </a:lnTo>
                <a:cubicBezTo>
                  <a:pt x="621" y="252"/>
                  <a:pt x="594" y="221"/>
                  <a:pt x="593" y="216"/>
                </a:cubicBezTo>
                <a:cubicBezTo>
                  <a:pt x="594" y="211"/>
                  <a:pt x="623" y="249"/>
                  <a:pt x="617" y="231"/>
                </a:cubicBezTo>
                <a:cubicBezTo>
                  <a:pt x="611" y="213"/>
                  <a:pt x="599" y="197"/>
                  <a:pt x="595" y="189"/>
                </a:cubicBezTo>
                <a:cubicBezTo>
                  <a:pt x="591" y="182"/>
                  <a:pt x="575" y="164"/>
                  <a:pt x="604" y="177"/>
                </a:cubicBezTo>
                <a:cubicBezTo>
                  <a:pt x="633" y="190"/>
                  <a:pt x="581" y="155"/>
                  <a:pt x="575" y="146"/>
                </a:cubicBezTo>
                <a:cubicBezTo>
                  <a:pt x="569" y="137"/>
                  <a:pt x="565" y="127"/>
                  <a:pt x="566" y="122"/>
                </a:cubicBezTo>
                <a:cubicBezTo>
                  <a:pt x="567" y="117"/>
                  <a:pt x="584" y="121"/>
                  <a:pt x="581" y="117"/>
                </a:cubicBezTo>
                <a:cubicBezTo>
                  <a:pt x="578" y="113"/>
                  <a:pt x="560" y="107"/>
                  <a:pt x="550" y="98"/>
                </a:cubicBezTo>
                <a:cubicBezTo>
                  <a:pt x="540" y="89"/>
                  <a:pt x="537" y="74"/>
                  <a:pt x="523" y="63"/>
                </a:cubicBezTo>
                <a:cubicBezTo>
                  <a:pt x="507" y="48"/>
                  <a:pt x="485" y="40"/>
                  <a:pt x="467" y="31"/>
                </a:cubicBezTo>
                <a:cubicBezTo>
                  <a:pt x="449" y="22"/>
                  <a:pt x="434" y="16"/>
                  <a:pt x="416" y="11"/>
                </a:cubicBezTo>
                <a:cubicBezTo>
                  <a:pt x="398" y="6"/>
                  <a:pt x="378" y="0"/>
                  <a:pt x="359" y="2"/>
                </a:cubicBezTo>
                <a:cubicBezTo>
                  <a:pt x="339" y="5"/>
                  <a:pt x="321" y="19"/>
                  <a:pt x="304" y="21"/>
                </a:cubicBezTo>
                <a:cubicBezTo>
                  <a:pt x="287" y="23"/>
                  <a:pt x="275" y="8"/>
                  <a:pt x="256" y="12"/>
                </a:cubicBezTo>
                <a:cubicBezTo>
                  <a:pt x="239" y="15"/>
                  <a:pt x="208" y="31"/>
                  <a:pt x="190" y="44"/>
                </a:cubicBezTo>
                <a:lnTo>
                  <a:pt x="136" y="87"/>
                </a:lnTo>
                <a:cubicBezTo>
                  <a:pt x="127" y="92"/>
                  <a:pt x="137" y="72"/>
                  <a:pt x="134" y="75"/>
                </a:cubicBezTo>
                <a:cubicBezTo>
                  <a:pt x="132" y="77"/>
                  <a:pt x="125" y="96"/>
                  <a:pt x="121" y="104"/>
                </a:cubicBezTo>
                <a:cubicBezTo>
                  <a:pt x="118" y="105"/>
                  <a:pt x="117" y="80"/>
                  <a:pt x="115" y="84"/>
                </a:cubicBezTo>
                <a:cubicBezTo>
                  <a:pt x="113" y="88"/>
                  <a:pt x="115" y="111"/>
                  <a:pt x="112" y="126"/>
                </a:cubicBezTo>
                <a:cubicBezTo>
                  <a:pt x="109" y="141"/>
                  <a:pt x="100" y="170"/>
                  <a:pt x="94" y="174"/>
                </a:cubicBezTo>
                <a:cubicBezTo>
                  <a:pt x="90" y="187"/>
                  <a:pt x="72" y="133"/>
                  <a:pt x="77" y="152"/>
                </a:cubicBezTo>
                <a:cubicBezTo>
                  <a:pt x="82" y="171"/>
                  <a:pt x="86" y="196"/>
                  <a:pt x="85" y="200"/>
                </a:cubicBezTo>
                <a:cubicBezTo>
                  <a:pt x="84" y="204"/>
                  <a:pt x="73" y="170"/>
                  <a:pt x="70" y="176"/>
                </a:cubicBezTo>
                <a:cubicBezTo>
                  <a:pt x="87" y="212"/>
                  <a:pt x="67" y="215"/>
                  <a:pt x="68" y="237"/>
                </a:cubicBezTo>
                <a:cubicBezTo>
                  <a:pt x="66" y="252"/>
                  <a:pt x="77" y="263"/>
                  <a:pt x="58" y="269"/>
                </a:cubicBezTo>
                <a:cubicBezTo>
                  <a:pt x="39" y="275"/>
                  <a:pt x="77" y="275"/>
                  <a:pt x="77" y="279"/>
                </a:cubicBezTo>
                <a:cubicBezTo>
                  <a:pt x="77" y="283"/>
                  <a:pt x="74" y="297"/>
                  <a:pt x="58" y="294"/>
                </a:cubicBezTo>
                <a:cubicBezTo>
                  <a:pt x="42" y="291"/>
                  <a:pt x="80" y="310"/>
                  <a:pt x="85" y="318"/>
                </a:cubicBezTo>
                <a:cubicBezTo>
                  <a:pt x="90" y="326"/>
                  <a:pt x="85" y="334"/>
                  <a:pt x="89" y="344"/>
                </a:cubicBezTo>
                <a:lnTo>
                  <a:pt x="109" y="377"/>
                </a:lnTo>
                <a:close/>
              </a:path>
            </a:pathLst>
          </a:custGeom>
          <a:gradFill rotWithShape="1">
            <a:gsLst>
              <a:gs pos="0">
                <a:srgbClr val="FF6161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5" name="資料庫圖表 4"/>
          <p:cNvGraphicFramePr/>
          <p:nvPr/>
        </p:nvGraphicFramePr>
        <p:xfrm>
          <a:off x="1310708" y="112295"/>
          <a:ext cx="7666377" cy="6240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04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4B63C9-F03F-5BDE-253E-40CBD99380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0461" y="54203"/>
            <a:ext cx="3955539" cy="517297"/>
          </a:xfrm>
        </p:spPr>
        <p:txBody>
          <a:bodyPr/>
          <a:lstStyle/>
          <a:p>
            <a:r>
              <a:rPr lang="zh-TW" altLang="en-US" sz="2000" dirty="0"/>
              <a:t>實用技能學程職群與科別對照表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C494037-A325-EFC8-D2BD-B164E6AD7EE1}"/>
              </a:ext>
            </a:extLst>
          </p:cNvPr>
          <p:cNvGraphicFramePr>
            <a:graphicFrameLocks noGrp="1"/>
          </p:cNvGraphicFramePr>
          <p:nvPr/>
        </p:nvGraphicFramePr>
        <p:xfrm>
          <a:off x="2301310" y="442386"/>
          <a:ext cx="9519388" cy="6084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170">
                  <a:extLst>
                    <a:ext uri="{9D8B030D-6E8A-4147-A177-3AD203B41FA5}">
                      <a16:colId xmlns:a16="http://schemas.microsoft.com/office/drawing/2014/main" val="2197452865"/>
                    </a:ext>
                  </a:extLst>
                </a:gridCol>
                <a:gridCol w="7980218">
                  <a:extLst>
                    <a:ext uri="{9D8B030D-6E8A-4147-A177-3AD203B41FA5}">
                      <a16:colId xmlns:a16="http://schemas.microsoft.com/office/drawing/2014/main" val="990364529"/>
                    </a:ext>
                  </a:extLst>
                </a:gridCol>
              </a:tblGrid>
              <a:tr h="271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職群別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科別</a:t>
                      </a:r>
                      <a:endParaRPr lang="zh-TW" sz="1400" kern="100" dirty="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105132984"/>
                  </a:ext>
                </a:extLst>
              </a:tr>
              <a:tr h="559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機械群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機械板金科、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模具技術科、</a:t>
                      </a:r>
                      <a:r>
                        <a:rPr lang="en-US" sz="1400" kern="100">
                          <a:effectLst/>
                        </a:rPr>
                        <a:t>3. </a:t>
                      </a:r>
                      <a:r>
                        <a:rPr lang="zh-TW" sz="1400" kern="100">
                          <a:effectLst/>
                        </a:rPr>
                        <a:t>機械加工科、</a:t>
                      </a:r>
                      <a:r>
                        <a:rPr lang="en-US" sz="1400" kern="100">
                          <a:effectLst/>
                        </a:rPr>
                        <a:t>4. </a:t>
                      </a:r>
                      <a:r>
                        <a:rPr lang="zh-TW" sz="1400" kern="100">
                          <a:effectLst/>
                        </a:rPr>
                        <a:t>機械修護科、</a:t>
                      </a:r>
                      <a:r>
                        <a:rPr lang="en-US" sz="1400" kern="100">
                          <a:effectLst/>
                        </a:rPr>
                        <a:t>5. </a:t>
                      </a:r>
                      <a:r>
                        <a:rPr lang="zh-TW" sz="1400" kern="100">
                          <a:effectLst/>
                        </a:rPr>
                        <a:t>鑄造技術科、</a:t>
                      </a:r>
                      <a:r>
                        <a:rPr lang="en-US" sz="1400" kern="100">
                          <a:effectLst/>
                        </a:rPr>
                        <a:t>6. </a:t>
                      </a:r>
                      <a:r>
                        <a:rPr lang="zh-TW" sz="1400" kern="100">
                          <a:effectLst/>
                        </a:rPr>
                        <a:t>電腦繪圖科＊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877146826"/>
                  </a:ext>
                </a:extLst>
              </a:tr>
              <a:tr h="271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動力機械群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汽車修護科、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機車修護科、</a:t>
                      </a:r>
                      <a:r>
                        <a:rPr lang="en-US" sz="1400" kern="100">
                          <a:effectLst/>
                        </a:rPr>
                        <a:t>3. </a:t>
                      </a:r>
                      <a:r>
                        <a:rPr lang="zh-TW" sz="1400" kern="100">
                          <a:effectLst/>
                        </a:rPr>
                        <a:t>塗裝技術科、</a:t>
                      </a:r>
                      <a:r>
                        <a:rPr lang="en-US" sz="1400" kern="100">
                          <a:effectLst/>
                        </a:rPr>
                        <a:t>4. </a:t>
                      </a:r>
                      <a:r>
                        <a:rPr lang="zh-TW" sz="1400" kern="100">
                          <a:effectLst/>
                        </a:rPr>
                        <a:t>汽車電機科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3563174169"/>
                  </a:ext>
                </a:extLst>
              </a:tr>
              <a:tr h="559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電機與電子群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 </a:t>
                      </a:r>
                      <a:r>
                        <a:rPr lang="zh-TW" sz="1400" kern="100" dirty="0">
                          <a:effectLst/>
                        </a:rPr>
                        <a:t>水電技術科、</a:t>
                      </a:r>
                      <a:r>
                        <a:rPr lang="en-US" sz="1400" kern="100" dirty="0">
                          <a:effectLst/>
                        </a:rPr>
                        <a:t>2. </a:t>
                      </a:r>
                      <a:r>
                        <a:rPr lang="zh-TW" sz="1400" kern="100" dirty="0">
                          <a:effectLst/>
                        </a:rPr>
                        <a:t>家電技術科、</a:t>
                      </a:r>
                      <a:r>
                        <a:rPr lang="en-US" sz="1400" kern="100" dirty="0">
                          <a:effectLst/>
                        </a:rPr>
                        <a:t>3. </a:t>
                      </a:r>
                      <a:r>
                        <a:rPr lang="zh-TW" sz="1400" kern="100" dirty="0">
                          <a:effectLst/>
                        </a:rPr>
                        <a:t>視聽電子修護科、</a:t>
                      </a:r>
                      <a:r>
                        <a:rPr lang="en-US" sz="1400" kern="100" dirty="0">
                          <a:effectLst/>
                        </a:rPr>
                        <a:t>4. </a:t>
                      </a:r>
                      <a:r>
                        <a:rPr lang="zh-TW" sz="1400" kern="100" dirty="0">
                          <a:effectLst/>
                        </a:rPr>
                        <a:t>電機修護科、</a:t>
                      </a:r>
                      <a:r>
                        <a:rPr lang="en-US" sz="1400" kern="100" dirty="0">
                          <a:effectLst/>
                        </a:rPr>
                        <a:t>5. </a:t>
                      </a:r>
                      <a:r>
                        <a:rPr lang="zh-TW" sz="1400" kern="100" dirty="0">
                          <a:effectLst/>
                        </a:rPr>
                        <a:t>微電腦修護科、</a:t>
                      </a:r>
                      <a:r>
                        <a:rPr lang="en-US" sz="1400" kern="100" dirty="0">
                          <a:effectLst/>
                        </a:rPr>
                        <a:t>6. </a:t>
                      </a:r>
                      <a:r>
                        <a:rPr lang="zh-TW" sz="1400" kern="100" dirty="0">
                          <a:effectLst/>
                        </a:rPr>
                        <a:t>冷凍空調技術科</a:t>
                      </a:r>
                      <a:endParaRPr lang="zh-TW" sz="1400" kern="100" dirty="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3777845059"/>
                  </a:ext>
                </a:extLst>
              </a:tr>
              <a:tr h="271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土木與建築群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營造技術科、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電腦繪圖科＊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3999249839"/>
                  </a:ext>
                </a:extLst>
              </a:tr>
              <a:tr h="271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化工群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化工技術科、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染整技術科＊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4222356146"/>
                  </a:ext>
                </a:extLst>
              </a:tr>
              <a:tr h="559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商業群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文書處理科、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商業事務科、</a:t>
                      </a:r>
                      <a:r>
                        <a:rPr lang="en-US" sz="1400" kern="100">
                          <a:effectLst/>
                        </a:rPr>
                        <a:t>3. </a:t>
                      </a:r>
                      <a:r>
                        <a:rPr lang="zh-TW" sz="1400" kern="100">
                          <a:effectLst/>
                        </a:rPr>
                        <a:t>銷售事務科、</a:t>
                      </a:r>
                      <a:r>
                        <a:rPr lang="en-US" sz="1400" kern="100">
                          <a:effectLst/>
                        </a:rPr>
                        <a:t>4. </a:t>
                      </a:r>
                      <a:r>
                        <a:rPr lang="zh-TW" sz="1400" kern="100">
                          <a:effectLst/>
                        </a:rPr>
                        <a:t>商用資訊科、</a:t>
                      </a:r>
                      <a:r>
                        <a:rPr lang="en-US" sz="1400" kern="100">
                          <a:effectLst/>
                        </a:rPr>
                        <a:t>5. </a:t>
                      </a:r>
                      <a:r>
                        <a:rPr lang="zh-TW" sz="1400" kern="100">
                          <a:effectLst/>
                        </a:rPr>
                        <a:t>會計實務科、</a:t>
                      </a:r>
                      <a:r>
                        <a:rPr lang="en-US" sz="1400" kern="100">
                          <a:effectLst/>
                        </a:rPr>
                        <a:t>6. </a:t>
                      </a:r>
                      <a:r>
                        <a:rPr lang="zh-TW" sz="1400" kern="100">
                          <a:effectLst/>
                        </a:rPr>
                        <a:t>廣告技術科＊、</a:t>
                      </a:r>
                      <a:r>
                        <a:rPr lang="en-US" sz="1400" kern="100">
                          <a:effectLst/>
                        </a:rPr>
                        <a:t>7. </a:t>
                      </a:r>
                      <a:r>
                        <a:rPr lang="zh-TW" sz="1400" kern="100">
                          <a:effectLst/>
                        </a:rPr>
                        <a:t>多媒體技術科＊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3793562533"/>
                  </a:ext>
                </a:extLst>
              </a:tr>
              <a:tr h="8468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設計群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 </a:t>
                      </a:r>
                      <a:r>
                        <a:rPr lang="zh-TW" sz="1400" kern="100" dirty="0">
                          <a:effectLst/>
                        </a:rPr>
                        <a:t>金銀珠寶加工科、</a:t>
                      </a:r>
                      <a:r>
                        <a:rPr lang="en-US" sz="1400" kern="100" dirty="0">
                          <a:effectLst/>
                        </a:rPr>
                        <a:t>2. </a:t>
                      </a:r>
                      <a:r>
                        <a:rPr lang="zh-TW" sz="1400" kern="100" dirty="0">
                          <a:effectLst/>
                        </a:rPr>
                        <a:t>金屬工藝科、</a:t>
                      </a:r>
                      <a:r>
                        <a:rPr lang="en-US" sz="1400" kern="100" dirty="0">
                          <a:effectLst/>
                        </a:rPr>
                        <a:t>3. </a:t>
                      </a:r>
                      <a:r>
                        <a:rPr lang="zh-TW" sz="1400" kern="100" dirty="0">
                          <a:effectLst/>
                        </a:rPr>
                        <a:t>廣告技術科＊、</a:t>
                      </a:r>
                      <a:r>
                        <a:rPr lang="en-US" sz="1400" kern="100" dirty="0">
                          <a:effectLst/>
                        </a:rPr>
                        <a:t>4. </a:t>
                      </a:r>
                      <a:r>
                        <a:rPr lang="zh-TW" sz="1400" kern="100" dirty="0">
                          <a:effectLst/>
                        </a:rPr>
                        <a:t>服裝製作科、</a:t>
                      </a:r>
                      <a:r>
                        <a:rPr lang="en-US" sz="1400" kern="100" dirty="0">
                          <a:effectLst/>
                        </a:rPr>
                        <a:t>5. </a:t>
                      </a:r>
                      <a:r>
                        <a:rPr lang="zh-TW" sz="1400" kern="100" dirty="0">
                          <a:effectLst/>
                        </a:rPr>
                        <a:t>流行飾品製作科、</a:t>
                      </a:r>
                      <a:r>
                        <a:rPr lang="en-US" sz="1400" kern="100" dirty="0">
                          <a:effectLst/>
                        </a:rPr>
                        <a:t>6. </a:t>
                      </a:r>
                      <a:r>
                        <a:rPr lang="zh-TW" sz="1400" kern="100" dirty="0">
                          <a:effectLst/>
                        </a:rPr>
                        <a:t>裝潢技術科、</a:t>
                      </a:r>
                      <a:r>
                        <a:rPr lang="en-US" sz="1400" kern="100" dirty="0">
                          <a:effectLst/>
                        </a:rPr>
                        <a:t>7. </a:t>
                      </a:r>
                      <a:r>
                        <a:rPr lang="zh-TW" sz="1400" kern="100" dirty="0">
                          <a:effectLst/>
                        </a:rPr>
                        <a:t>竹木工藝科、</a:t>
                      </a:r>
                      <a:r>
                        <a:rPr lang="en-US" sz="1400" kern="100" dirty="0">
                          <a:effectLst/>
                        </a:rPr>
                        <a:t>8. </a:t>
                      </a:r>
                      <a:r>
                        <a:rPr lang="zh-TW" sz="1400" kern="100" dirty="0">
                          <a:effectLst/>
                        </a:rPr>
                        <a:t>多媒體技術科＊、</a:t>
                      </a:r>
                      <a:r>
                        <a:rPr lang="en-US" sz="1400" kern="100" dirty="0">
                          <a:effectLst/>
                        </a:rPr>
                        <a:t>9. </a:t>
                      </a:r>
                      <a:r>
                        <a:rPr lang="zh-TW" sz="1400" kern="100" dirty="0">
                          <a:effectLst/>
                        </a:rPr>
                        <a:t>染整技術科＊</a:t>
                      </a:r>
                      <a:endParaRPr lang="zh-TW" sz="1400" kern="100" dirty="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2313756739"/>
                  </a:ext>
                </a:extLst>
              </a:tr>
              <a:tr h="559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農業群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農業技術科、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園藝技術科、</a:t>
                      </a:r>
                      <a:r>
                        <a:rPr lang="en-US" sz="1400" kern="100">
                          <a:effectLst/>
                        </a:rPr>
                        <a:t>3. </a:t>
                      </a:r>
                      <a:r>
                        <a:rPr lang="zh-TW" sz="1400" kern="100">
                          <a:effectLst/>
                        </a:rPr>
                        <a:t>造園技術科、</a:t>
                      </a:r>
                      <a:r>
                        <a:rPr lang="en-US" sz="1400" kern="100">
                          <a:effectLst/>
                        </a:rPr>
                        <a:t>4. </a:t>
                      </a:r>
                      <a:r>
                        <a:rPr lang="zh-TW" sz="1400" kern="100">
                          <a:effectLst/>
                        </a:rPr>
                        <a:t>寵物經營科、</a:t>
                      </a:r>
                      <a:r>
                        <a:rPr lang="en-US" sz="1400" kern="100">
                          <a:effectLst/>
                        </a:rPr>
                        <a:t>5. </a:t>
                      </a:r>
                      <a:r>
                        <a:rPr lang="zh-TW" sz="1400" kern="100">
                          <a:effectLst/>
                        </a:rPr>
                        <a:t>畜產加工科＊、</a:t>
                      </a:r>
                      <a:r>
                        <a:rPr lang="en-US" sz="1400" kern="100">
                          <a:effectLst/>
                        </a:rPr>
                        <a:t>6. </a:t>
                      </a:r>
                      <a:r>
                        <a:rPr lang="zh-TW" sz="1400" kern="100">
                          <a:effectLst/>
                        </a:rPr>
                        <a:t>休閒農業科、</a:t>
                      </a:r>
                      <a:r>
                        <a:rPr lang="en-US" sz="1400" kern="100">
                          <a:effectLst/>
                        </a:rPr>
                        <a:t>7. </a:t>
                      </a:r>
                      <a:r>
                        <a:rPr lang="zh-TW" sz="1400" kern="100">
                          <a:effectLst/>
                        </a:rPr>
                        <a:t>茶葉技術科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3141179665"/>
                  </a:ext>
                </a:extLst>
              </a:tr>
              <a:tr h="271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食品群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烘焙食品科＊、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食品經營科、</a:t>
                      </a:r>
                      <a:r>
                        <a:rPr lang="en-US" sz="1400" kern="100">
                          <a:effectLst/>
                        </a:rPr>
                        <a:t>3. </a:t>
                      </a:r>
                      <a:r>
                        <a:rPr lang="zh-TW" sz="1400" kern="100">
                          <a:effectLst/>
                        </a:rPr>
                        <a:t>水產食品加工科＊、</a:t>
                      </a:r>
                      <a:r>
                        <a:rPr lang="en-US" sz="1400" kern="100">
                          <a:effectLst/>
                        </a:rPr>
                        <a:t>4. </a:t>
                      </a:r>
                      <a:r>
                        <a:rPr lang="zh-TW" sz="1400" kern="100">
                          <a:effectLst/>
                        </a:rPr>
                        <a:t>畜產加工科＊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2667532013"/>
                  </a:ext>
                </a:extLst>
              </a:tr>
              <a:tr h="271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美容造型群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美髮技術科、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美顏技術科、</a:t>
                      </a:r>
                      <a:r>
                        <a:rPr lang="en-US" sz="1400" kern="100">
                          <a:effectLst/>
                        </a:rPr>
                        <a:t>3. </a:t>
                      </a:r>
                      <a:r>
                        <a:rPr lang="zh-TW" sz="1400" kern="100">
                          <a:effectLst/>
                        </a:rPr>
                        <a:t>美容造型科、</a:t>
                      </a:r>
                      <a:r>
                        <a:rPr lang="en-US" sz="1400" kern="100">
                          <a:effectLst/>
                        </a:rPr>
                        <a:t>4. </a:t>
                      </a:r>
                      <a:r>
                        <a:rPr lang="zh-TW" sz="1400" kern="100">
                          <a:effectLst/>
                        </a:rPr>
                        <a:t>美髮造型科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1920082312"/>
                  </a:ext>
                </a:extLst>
              </a:tr>
              <a:tr h="559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餐旅群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觀光事務科、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餐飲技術科、</a:t>
                      </a:r>
                      <a:r>
                        <a:rPr lang="en-US" sz="1400" kern="100">
                          <a:effectLst/>
                        </a:rPr>
                        <a:t>3. </a:t>
                      </a:r>
                      <a:r>
                        <a:rPr lang="zh-TW" sz="1400" kern="100">
                          <a:effectLst/>
                        </a:rPr>
                        <a:t>旅遊事務科、</a:t>
                      </a:r>
                      <a:r>
                        <a:rPr lang="en-US" sz="1400" kern="100">
                          <a:effectLst/>
                        </a:rPr>
                        <a:t>4. </a:t>
                      </a:r>
                      <a:r>
                        <a:rPr lang="zh-TW" sz="1400" kern="100">
                          <a:effectLst/>
                        </a:rPr>
                        <a:t>烹調技術科、</a:t>
                      </a:r>
                      <a:r>
                        <a:rPr lang="en-US" sz="1400" kern="100">
                          <a:effectLst/>
                        </a:rPr>
                        <a:t>5. </a:t>
                      </a:r>
                      <a:r>
                        <a:rPr lang="zh-TW" sz="1400" kern="100">
                          <a:effectLst/>
                        </a:rPr>
                        <a:t>中餐廚師科、</a:t>
                      </a:r>
                      <a:r>
                        <a:rPr lang="en-US" sz="1400" kern="100">
                          <a:effectLst/>
                        </a:rPr>
                        <a:t>6. </a:t>
                      </a:r>
                      <a:r>
                        <a:rPr lang="zh-TW" sz="1400" kern="100">
                          <a:effectLst/>
                        </a:rPr>
                        <a:t>烘焙食品科＊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3212163833"/>
                  </a:ext>
                </a:extLst>
              </a:tr>
              <a:tr h="271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水產群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 </a:t>
                      </a:r>
                      <a:r>
                        <a:rPr lang="zh-TW" sz="1400" kern="100" dirty="0">
                          <a:effectLst/>
                        </a:rPr>
                        <a:t>水產養殖技術科、</a:t>
                      </a:r>
                      <a:r>
                        <a:rPr lang="en-US" sz="1400" kern="100" dirty="0">
                          <a:effectLst/>
                        </a:rPr>
                        <a:t>2. </a:t>
                      </a:r>
                      <a:r>
                        <a:rPr lang="zh-TW" sz="1400" kern="100" dirty="0">
                          <a:effectLst/>
                        </a:rPr>
                        <a:t>漁具製作科、</a:t>
                      </a:r>
                      <a:r>
                        <a:rPr lang="en-US" sz="1400" kern="100" dirty="0">
                          <a:effectLst/>
                        </a:rPr>
                        <a:t>3. </a:t>
                      </a:r>
                      <a:r>
                        <a:rPr lang="zh-TW" sz="1400" kern="100" dirty="0">
                          <a:effectLst/>
                        </a:rPr>
                        <a:t>休閒漁業科、</a:t>
                      </a:r>
                      <a:r>
                        <a:rPr lang="en-US" sz="1400" kern="100" dirty="0">
                          <a:effectLst/>
                        </a:rPr>
                        <a:t>4. </a:t>
                      </a:r>
                      <a:r>
                        <a:rPr lang="zh-TW" sz="1400" kern="100" dirty="0">
                          <a:effectLst/>
                        </a:rPr>
                        <a:t>水產食品加工科＊</a:t>
                      </a:r>
                      <a:endParaRPr lang="zh-TW" sz="1400" kern="100" dirty="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339130740"/>
                  </a:ext>
                </a:extLst>
              </a:tr>
              <a:tr h="271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海事群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 </a:t>
                      </a:r>
                      <a:r>
                        <a:rPr lang="zh-TW" sz="1400" kern="100">
                          <a:effectLst/>
                        </a:rPr>
                        <a:t>船舶機電科、</a:t>
                      </a:r>
                      <a:r>
                        <a:rPr lang="en-US" sz="1400" kern="100">
                          <a:effectLst/>
                        </a:rPr>
                        <a:t>2. </a:t>
                      </a:r>
                      <a:r>
                        <a:rPr lang="zh-TW" sz="1400" kern="100">
                          <a:effectLst/>
                        </a:rPr>
                        <a:t>海事資訊處理科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303927561"/>
                  </a:ext>
                </a:extLst>
              </a:tr>
              <a:tr h="271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100">
                          <a:effectLst/>
                        </a:rPr>
                        <a:t>藝術群</a:t>
                      </a:r>
                      <a:endParaRPr lang="zh-TW" sz="1400" kern="10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 </a:t>
                      </a:r>
                      <a:r>
                        <a:rPr lang="zh-TW" sz="1400" kern="100" dirty="0">
                          <a:effectLst/>
                        </a:rPr>
                        <a:t>影劇技術科、</a:t>
                      </a:r>
                      <a:r>
                        <a:rPr lang="en-US" sz="1400" kern="100" dirty="0">
                          <a:effectLst/>
                        </a:rPr>
                        <a:t>2. </a:t>
                      </a:r>
                      <a:r>
                        <a:rPr lang="zh-TW" sz="1400" kern="100" dirty="0">
                          <a:effectLst/>
                        </a:rPr>
                        <a:t>表演技術科</a:t>
                      </a:r>
                      <a:endParaRPr lang="zh-TW" sz="1400" kern="100" dirty="0">
                        <a:effectLst/>
                        <a:latin typeface="Aptos" panose="020B0004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8" marR="61248" marT="0" marB="0" anchor="ctr"/>
                </a:tc>
                <a:extLst>
                  <a:ext uri="{0D108BD9-81ED-4DB2-BD59-A6C34878D82A}">
                    <a16:rowId xmlns:a16="http://schemas.microsoft.com/office/drawing/2014/main" val="3583509151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D0B819F0-375E-516D-5F61-612EA53569DA}"/>
              </a:ext>
            </a:extLst>
          </p:cNvPr>
          <p:cNvSpPr/>
          <p:nvPr/>
        </p:nvSpPr>
        <p:spPr>
          <a:xfrm>
            <a:off x="67754" y="112797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群對照</a:t>
            </a:r>
            <a:endParaRPr lang="zh-HK" altLang="en-US" sz="20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AAC686D-3ECA-D674-A3B6-91B941797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09"/>
          <a:stretch/>
        </p:blipFill>
        <p:spPr>
          <a:xfrm>
            <a:off x="147382" y="442387"/>
            <a:ext cx="1564685" cy="6180177"/>
          </a:xfrm>
          <a:prstGeom prst="rect">
            <a:avLst/>
          </a:prstGeom>
        </p:spPr>
      </p:pic>
      <p:sp>
        <p:nvSpPr>
          <p:cNvPr id="9" name="圓角矩形 16">
            <a:extLst>
              <a:ext uri="{FF2B5EF4-FFF2-40B4-BE49-F238E27FC236}">
                <a16:creationId xmlns:a16="http://schemas.microsoft.com/office/drawing/2014/main" id="{156FF370-627B-80F3-DBC7-0F5F27AD031A}"/>
              </a:ext>
            </a:extLst>
          </p:cNvPr>
          <p:cNvSpPr/>
          <p:nvPr/>
        </p:nvSpPr>
        <p:spPr>
          <a:xfrm>
            <a:off x="147382" y="6213214"/>
            <a:ext cx="1564685" cy="3135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6EFD9B6-C577-EE43-42DC-A1595CB161ED}"/>
              </a:ext>
            </a:extLst>
          </p:cNvPr>
          <p:cNvSpPr/>
          <p:nvPr/>
        </p:nvSpPr>
        <p:spPr>
          <a:xfrm>
            <a:off x="8911243" y="152816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59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zh-HK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6">
            <a:extLst>
              <a:ext uri="{FF2B5EF4-FFF2-40B4-BE49-F238E27FC236}">
                <a16:creationId xmlns:a16="http://schemas.microsoft.com/office/drawing/2014/main" id="{8AA82D41-7558-C25C-85C3-A89874957A13}"/>
              </a:ext>
            </a:extLst>
          </p:cNvPr>
          <p:cNvSpPr/>
          <p:nvPr/>
        </p:nvSpPr>
        <p:spPr>
          <a:xfrm>
            <a:off x="2190336" y="4852697"/>
            <a:ext cx="1564685" cy="31350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51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34506" y="1441891"/>
            <a:ext cx="74961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土土土土土土土土土土土土土士</a:t>
            </a: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土土土土土土土土土土土土土土</a:t>
            </a: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土土土土土土土土土土土土土土</a:t>
            </a: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土土土土土土土土土土土土土土</a:t>
            </a: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土土土土土土土土土土土土土土</a:t>
            </a: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土土土土土土土土土土土土土土</a:t>
            </a: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土土土土土土土土土土土土土土</a:t>
            </a: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土土土土土土土土土土土土土土</a:t>
            </a:r>
          </a:p>
        </p:txBody>
      </p:sp>
      <p:sp>
        <p:nvSpPr>
          <p:cNvPr id="6" name="矩形 5"/>
          <p:cNvSpPr/>
          <p:nvPr/>
        </p:nvSpPr>
        <p:spPr>
          <a:xfrm>
            <a:off x="1935188" y="322143"/>
            <a:ext cx="869482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ct val="35000"/>
              </a:spcAft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知覺速度與確度測試</a:t>
            </a:r>
          </a:p>
        </p:txBody>
      </p:sp>
    </p:spTree>
    <p:extLst>
      <p:ext uri="{BB962C8B-B14F-4D97-AF65-F5344CB8AC3E}">
        <p14:creationId xmlns:p14="http://schemas.microsoft.com/office/powerpoint/2010/main" val="25262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高職 商管群 包含的科別 </a:t>
            </a:r>
          </a:p>
        </p:txBody>
      </p:sp>
      <p:graphicFrame>
        <p:nvGraphicFramePr>
          <p:cNvPr id="6" name="資料庫圖表 5"/>
          <p:cNvGraphicFramePr/>
          <p:nvPr/>
        </p:nvGraphicFramePr>
        <p:xfrm>
          <a:off x="1596318" y="1178736"/>
          <a:ext cx="9027617" cy="5179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74894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免費 交通系統, 加州, 工業 的 免費圖庫相片 圖庫相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2974" cy="661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6"/>
          <p:cNvSpPr txBox="1"/>
          <p:nvPr/>
        </p:nvSpPr>
        <p:spPr>
          <a:xfrm>
            <a:off x="5131943" y="621360"/>
            <a:ext cx="5454163" cy="2316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32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國際貿易科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商品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銷往海外市場</a:t>
            </a:r>
            <a:r>
              <a:rPr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的過程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進出口貿易的報關、匯兌、儲運、保險、會計事務等實用技能及知識</a:t>
            </a:r>
            <a:r>
              <a:rPr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118575" y="3384884"/>
            <a:ext cx="54541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bject 16"/>
          <p:cNvSpPr txBox="1"/>
          <p:nvPr/>
        </p:nvSpPr>
        <p:spPr>
          <a:xfrm>
            <a:off x="5118575" y="3560401"/>
            <a:ext cx="5104524" cy="2590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32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航運管理科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學習商業經營基礎課程，深度了解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運輸倉儲管理及航運知識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ts val="2160"/>
              </a:lnSpc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學生可兼備商業與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航運業專長，熟悉經營學理和實務操作能力。</a:t>
            </a:r>
          </a:p>
        </p:txBody>
      </p:sp>
      <p:sp>
        <p:nvSpPr>
          <p:cNvPr id="18" name="object 16"/>
          <p:cNvSpPr txBox="1"/>
          <p:nvPr/>
        </p:nvSpPr>
        <p:spPr>
          <a:xfrm>
            <a:off x="292575" y="13877597"/>
            <a:ext cx="5104524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不動產事務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主要學習不動產事務之基本知識，以培養不動產事務之作業與管理基層人才。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6673207" y="13993431"/>
            <a:ext cx="4826000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水產經營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主要學習漁業生產的基本知能，以培養海事及水產業之生產、服務及經營管理等基層人員。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305943" y="15275567"/>
            <a:ext cx="4826000" cy="1849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文書處理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主要學習有關文書事務之基本知識和實用技能，以培養各企業所需的商業文書處理與管理之基層人員。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1" name="object 6"/>
          <p:cNvSpPr txBox="1">
            <a:spLocks/>
          </p:cNvSpPr>
          <p:nvPr/>
        </p:nvSpPr>
        <p:spPr>
          <a:xfrm>
            <a:off x="0" y="353624"/>
            <a:ext cx="3903628" cy="6899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商業與管理群</a:t>
            </a:r>
          </a:p>
        </p:txBody>
      </p:sp>
    </p:spTree>
    <p:extLst>
      <p:ext uri="{BB962C8B-B14F-4D97-AF65-F5344CB8AC3E}">
        <p14:creationId xmlns:p14="http://schemas.microsoft.com/office/powerpoint/2010/main" val="62912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免費 1040, 付款, 信 的 免費圖庫相片 圖庫相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2974" cy="661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接點 9"/>
          <p:cNvCxnSpPr/>
          <p:nvPr/>
        </p:nvCxnSpPr>
        <p:spPr>
          <a:xfrm>
            <a:off x="5118575" y="3384884"/>
            <a:ext cx="54541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object 15"/>
          <p:cNvSpPr txBox="1"/>
          <p:nvPr/>
        </p:nvSpPr>
        <p:spPr>
          <a:xfrm>
            <a:off x="5118575" y="698590"/>
            <a:ext cx="5210395" cy="2316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32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會計事務科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處理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商品交易過程中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金錢相關的事務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包括記帳、出納、商業會計法令、統計分析、銀行帳務處理、會計資訊系統操作</a:t>
            </a:r>
            <a:r>
              <a:rPr sz="1800" dirty="0" err="1">
                <a:latin typeface="Microsoft JhengHei"/>
                <a:cs typeface="Microsoft JhengHei"/>
              </a:rPr>
              <a:t>、稅務處理等</a:t>
            </a:r>
            <a:r>
              <a:rPr sz="1800" dirty="0">
                <a:latin typeface="Microsoft JhengHei"/>
                <a:cs typeface="Microsoft JhengHei"/>
              </a:rPr>
              <a:t>。</a:t>
            </a:r>
          </a:p>
        </p:txBody>
      </p:sp>
      <p:sp>
        <p:nvSpPr>
          <p:cNvPr id="17" name="object 15"/>
          <p:cNvSpPr txBox="1"/>
          <p:nvPr/>
        </p:nvSpPr>
        <p:spPr>
          <a:xfrm>
            <a:off x="6673207" y="12028373"/>
            <a:ext cx="4826000" cy="1849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農產行銷</a:t>
            </a:r>
            <a:r>
              <a:rPr sz="2500" b="1" dirty="0">
                <a:latin typeface="Microsoft JhengHei"/>
                <a:cs typeface="Microsoft JhengHei"/>
              </a:rPr>
              <a:t>科－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主要學習基礎記帳、簡易財務報表分析、行銷管理、農產品行銷、電腦文書處理及電子商務之操作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8" name="object 16"/>
          <p:cNvSpPr txBox="1"/>
          <p:nvPr/>
        </p:nvSpPr>
        <p:spPr>
          <a:xfrm>
            <a:off x="5118575" y="3755160"/>
            <a:ext cx="5104524" cy="1733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不動產事務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科－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主要學習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不動產事務之基本知識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，以培養不動產事務之作業與管理基層人才。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6673207" y="13993431"/>
            <a:ext cx="4826000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水產經營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主要學習漁業生產的基本知能，以培養海事及水產業之生產、服務及經營管理等基層人員。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1" name="object 6"/>
          <p:cNvSpPr txBox="1">
            <a:spLocks/>
          </p:cNvSpPr>
          <p:nvPr/>
        </p:nvSpPr>
        <p:spPr>
          <a:xfrm>
            <a:off x="0" y="353624"/>
            <a:ext cx="3903628" cy="6899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商業與管理群</a:t>
            </a:r>
          </a:p>
        </p:txBody>
      </p:sp>
    </p:spTree>
    <p:extLst>
      <p:ext uri="{BB962C8B-B14F-4D97-AF65-F5344CB8AC3E}">
        <p14:creationId xmlns:p14="http://schemas.microsoft.com/office/powerpoint/2010/main" val="2522954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免費 修剪花草, 園藝家, 增長 的 免費圖庫相片 圖庫相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2386" cy="6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接點 9"/>
          <p:cNvCxnSpPr/>
          <p:nvPr/>
        </p:nvCxnSpPr>
        <p:spPr>
          <a:xfrm>
            <a:off x="5118575" y="3384884"/>
            <a:ext cx="54541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object 15"/>
          <p:cNvSpPr txBox="1"/>
          <p:nvPr/>
        </p:nvSpPr>
        <p:spPr>
          <a:xfrm>
            <a:off x="5118575" y="698590"/>
            <a:ext cx="4826000" cy="2010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農產行銷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科－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主要學習基礎記帳、簡易財務報表分析、行銷管理、農產品行銷、電腦文書處理及電子商務之操作。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5118575" y="3690876"/>
            <a:ext cx="4826000" cy="1595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水產經營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科－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主要學習漁業生產的基本知能，以培養海事及水產業之生產、服務及經營管理等基層人員。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1" name="object 6"/>
          <p:cNvSpPr txBox="1">
            <a:spLocks/>
          </p:cNvSpPr>
          <p:nvPr/>
        </p:nvSpPr>
        <p:spPr>
          <a:xfrm>
            <a:off x="0" y="353624"/>
            <a:ext cx="3903628" cy="6899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商業與管理群</a:t>
            </a:r>
          </a:p>
        </p:txBody>
      </p:sp>
    </p:spTree>
    <p:extLst>
      <p:ext uri="{BB962C8B-B14F-4D97-AF65-F5344CB8AC3E}">
        <p14:creationId xmlns:p14="http://schemas.microsoft.com/office/powerpoint/2010/main" val="41220387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5"/>
          <p:cNvSpPr txBox="1"/>
          <p:nvPr/>
        </p:nvSpPr>
        <p:spPr>
          <a:xfrm>
            <a:off x="5118576" y="593558"/>
            <a:ext cx="5364939" cy="2316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32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商業經營科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商業相關知識及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零售業服務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技能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會計基礎帳務處理、門市服務、行銷實務、證券金融實務、電腦文書處理等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118575" y="3384884"/>
            <a:ext cx="54541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118575" y="3926644"/>
            <a:ext cx="5454163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流通管理科－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主要學習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物流管理、商業自動化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及企業經營基本知識，以及電腦應用與資料庫之操作。</a:t>
            </a:r>
          </a:p>
        </p:txBody>
      </p:sp>
      <p:sp>
        <p:nvSpPr>
          <p:cNvPr id="18" name="object 16"/>
          <p:cNvSpPr txBox="1"/>
          <p:nvPr/>
        </p:nvSpPr>
        <p:spPr>
          <a:xfrm>
            <a:off x="292575" y="13877597"/>
            <a:ext cx="5104524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不動產事務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主要學習不動產事務之基本知識，以培養不動產事務之作業與管理基層人才。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6673207" y="13993431"/>
            <a:ext cx="4826000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水產經營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主要學習漁業生產的基本知能，以培養海事及水產業之生產、服務及經營管理等基層人員。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305943" y="15275567"/>
            <a:ext cx="4826000" cy="1849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文書處理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主要學習有關文書事務之基本知識和實用技能，以培養各企業所需的商業文書處理與管理之基層人員。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pic>
        <p:nvPicPr>
          <p:cNvPr id="8194" name="Picture 2" descr="免費 女人攜帶熊毛絨玩具店內 圖庫相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412974" cy="661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6"/>
          <p:cNvSpPr txBox="1">
            <a:spLocks/>
          </p:cNvSpPr>
          <p:nvPr/>
        </p:nvSpPr>
        <p:spPr>
          <a:xfrm>
            <a:off x="0" y="353624"/>
            <a:ext cx="3903628" cy="6899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商業與管理群</a:t>
            </a:r>
          </a:p>
        </p:txBody>
      </p:sp>
    </p:spTree>
    <p:extLst>
      <p:ext uri="{BB962C8B-B14F-4D97-AF65-F5344CB8AC3E}">
        <p14:creationId xmlns:p14="http://schemas.microsoft.com/office/powerpoint/2010/main" val="9544924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免費 同時使用電腦和筆記本電腦的人 圖庫相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0140" cy="661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接點 9"/>
          <p:cNvCxnSpPr/>
          <p:nvPr/>
        </p:nvCxnSpPr>
        <p:spPr>
          <a:xfrm>
            <a:off x="5118575" y="3384884"/>
            <a:ext cx="54541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object 15"/>
          <p:cNvSpPr txBox="1"/>
          <p:nvPr/>
        </p:nvSpPr>
        <p:spPr>
          <a:xfrm>
            <a:off x="5118575" y="3720224"/>
            <a:ext cx="4826000" cy="2316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32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電子商務科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結合了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商業經營科與資料處理科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的能力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將商業管理與資訊科技運用於商流、物流、金流、資訊流、服務流的能力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</a:p>
        </p:txBody>
      </p:sp>
      <p:sp>
        <p:nvSpPr>
          <p:cNvPr id="15" name="object 16"/>
          <p:cNvSpPr txBox="1"/>
          <p:nvPr/>
        </p:nvSpPr>
        <p:spPr>
          <a:xfrm>
            <a:off x="5118575" y="426345"/>
            <a:ext cx="5333314" cy="27315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32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資料處理科</a:t>
            </a:r>
            <a:r>
              <a:rPr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－</a:t>
            </a:r>
            <a:r>
              <a:rPr 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  <a:spcAft>
                <a:spcPts val="1200"/>
              </a:spcAft>
            </a:pP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運用電腦軟體處理商業的各種資料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學習電腦硬體及網路原理、軟體操作、資訊蒐集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 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分析、電腦文書處理、多媒體製作、程式設計、專題製作、商業知識、會計實務等相關知能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</a:p>
        </p:txBody>
      </p:sp>
      <p:sp>
        <p:nvSpPr>
          <p:cNvPr id="17" name="object 15"/>
          <p:cNvSpPr txBox="1"/>
          <p:nvPr/>
        </p:nvSpPr>
        <p:spPr>
          <a:xfrm>
            <a:off x="6673207" y="12028373"/>
            <a:ext cx="4826000" cy="1849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農產行銷</a:t>
            </a:r>
            <a:r>
              <a:rPr sz="2500" b="1" dirty="0">
                <a:latin typeface="Microsoft JhengHei"/>
                <a:cs typeface="Microsoft JhengHei"/>
              </a:rPr>
              <a:t>科－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主要學習基礎記帳、簡易財務報表分析、行銷管理、農產品行銷、電腦文書處理及電子商務之操作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8" name="object 16"/>
          <p:cNvSpPr txBox="1"/>
          <p:nvPr/>
        </p:nvSpPr>
        <p:spPr>
          <a:xfrm>
            <a:off x="292575" y="13877597"/>
            <a:ext cx="5104524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不動產事務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主要學習不動產事務之基本知識，以培養不動產事務之作業與管理基層人才。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6673207" y="13993431"/>
            <a:ext cx="4826000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sz="2500" b="1" dirty="0">
                <a:latin typeface="Microsoft JhengHei"/>
                <a:cs typeface="Microsoft JhengHei"/>
              </a:rPr>
              <a:t>水產經營</a:t>
            </a:r>
            <a:r>
              <a:rPr sz="2500" b="1" dirty="0">
                <a:latin typeface="新細明體" panose="02020500000000000000" pitchFamily="18" charset="-120"/>
                <a:ea typeface="新細明體" panose="02020500000000000000" pitchFamily="18" charset="-120"/>
                <a:cs typeface="Microsoft JhengHei"/>
              </a:rPr>
              <a:t>科</a:t>
            </a:r>
            <a:r>
              <a:rPr sz="2500" b="1" dirty="0">
                <a:latin typeface="Microsoft JhengHei"/>
                <a:cs typeface="Microsoft JhengHei"/>
              </a:rPr>
              <a:t>－</a:t>
            </a:r>
            <a:r>
              <a:rPr lang="en-US" sz="2500" b="1" dirty="0">
                <a:latin typeface="Microsoft JhengHei"/>
                <a:cs typeface="Microsoft JhengHei"/>
              </a:rPr>
              <a:t>-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zh-TW" altLang="en-US" dirty="0"/>
              <a:t>主要學習漁業生產的基本知能，以培養海事及水產業之生產、服務及經營管理等基層人員。</a:t>
            </a:r>
            <a:endParaRPr lang="en-US" sz="2500" b="1" dirty="0">
              <a:latin typeface="Microsoft JhengHei"/>
              <a:cs typeface="Microsoft JhengHei"/>
            </a:endParaRPr>
          </a:p>
        </p:txBody>
      </p:sp>
      <p:sp>
        <p:nvSpPr>
          <p:cNvPr id="11" name="object 6"/>
          <p:cNvSpPr txBox="1">
            <a:spLocks/>
          </p:cNvSpPr>
          <p:nvPr/>
        </p:nvSpPr>
        <p:spPr>
          <a:xfrm>
            <a:off x="0" y="353624"/>
            <a:ext cx="3903628" cy="6899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商業與管理群</a:t>
            </a:r>
          </a:p>
        </p:txBody>
      </p:sp>
    </p:spTree>
    <p:extLst>
      <p:ext uri="{BB962C8B-B14F-4D97-AF65-F5344CB8AC3E}">
        <p14:creationId xmlns:p14="http://schemas.microsoft.com/office/powerpoint/2010/main" val="2260570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/>
          <p:cNvSpPr txBox="1">
            <a:spLocks noGrp="1"/>
          </p:cNvSpPr>
          <p:nvPr>
            <p:ph type="body" idx="4294967295"/>
          </p:nvPr>
        </p:nvSpPr>
        <p:spPr>
          <a:xfrm>
            <a:off x="286231" y="1042959"/>
            <a:ext cx="3885292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820"/>
              </a:lnSpc>
              <a:spcBef>
                <a:spcPts val="100"/>
              </a:spcBef>
            </a:pPr>
            <a:r>
              <a:rPr lang="zh-TW" altLang="en-US" sz="2800" dirty="0"/>
              <a:t>東吳高職</a:t>
            </a:r>
            <a:r>
              <a:rPr lang="en-US" altLang="zh-TW" sz="2800" dirty="0"/>
              <a:t>--</a:t>
            </a:r>
            <a:r>
              <a:rPr lang="zh-TW" altLang="en-US" sz="2800" dirty="0"/>
              <a:t>資料處理科</a:t>
            </a:r>
            <a:endParaRPr sz="2800" dirty="0"/>
          </a:p>
        </p:txBody>
      </p:sp>
      <p:grpSp>
        <p:nvGrpSpPr>
          <p:cNvPr id="9" name="object 8"/>
          <p:cNvGrpSpPr/>
          <p:nvPr/>
        </p:nvGrpSpPr>
        <p:grpSpPr>
          <a:xfrm>
            <a:off x="76201" y="277425"/>
            <a:ext cx="4059340" cy="1726658"/>
            <a:chOff x="319108" y="576051"/>
            <a:chExt cx="5259705" cy="1684661"/>
          </a:xfrm>
        </p:grpSpPr>
        <p:sp>
          <p:nvSpPr>
            <p:cNvPr id="10" name="object 9"/>
            <p:cNvSpPr/>
            <p:nvPr/>
          </p:nvSpPr>
          <p:spPr>
            <a:xfrm>
              <a:off x="319108" y="2212452"/>
              <a:ext cx="5259705" cy="48260"/>
            </a:xfrm>
            <a:custGeom>
              <a:avLst/>
              <a:gdLst/>
              <a:ahLst/>
              <a:cxnLst/>
              <a:rect l="l" t="t" r="r" b="b"/>
              <a:pathLst>
                <a:path w="5259705" h="48260">
                  <a:moveTo>
                    <a:pt x="5256123" y="0"/>
                  </a:moveTo>
                  <a:lnTo>
                    <a:pt x="3568" y="0"/>
                  </a:lnTo>
                  <a:lnTo>
                    <a:pt x="0" y="3568"/>
                  </a:lnTo>
                  <a:lnTo>
                    <a:pt x="0" y="7975"/>
                  </a:lnTo>
                  <a:lnTo>
                    <a:pt x="0" y="44297"/>
                  </a:lnTo>
                  <a:lnTo>
                    <a:pt x="3568" y="47866"/>
                  </a:lnTo>
                  <a:lnTo>
                    <a:pt x="5256123" y="47866"/>
                  </a:lnTo>
                  <a:lnTo>
                    <a:pt x="5259692" y="44297"/>
                  </a:lnTo>
                  <a:lnTo>
                    <a:pt x="5259692" y="3568"/>
                  </a:lnTo>
                  <a:lnTo>
                    <a:pt x="5256123" y="0"/>
                  </a:lnTo>
                  <a:close/>
                </a:path>
              </a:pathLst>
            </a:custGeom>
            <a:solidFill>
              <a:srgbClr val="FF9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2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143" y="576051"/>
              <a:ext cx="945171" cy="945170"/>
            </a:xfrm>
            <a:prstGeom prst="rect">
              <a:avLst/>
            </a:prstGeom>
          </p:spPr>
        </p:pic>
      </p:grpSp>
      <p:sp>
        <p:nvSpPr>
          <p:cNvPr id="12" name="object 22"/>
          <p:cNvSpPr txBox="1">
            <a:spLocks/>
          </p:cNvSpPr>
          <p:nvPr/>
        </p:nvSpPr>
        <p:spPr>
          <a:xfrm>
            <a:off x="381907" y="617251"/>
            <a:ext cx="11442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TW" altLang="en-US" dirty="0">
                <a:solidFill>
                  <a:srgbClr val="C55A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+備審.pdf - Adobe Acrobat Pr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0" t="14403" r="48809" b="10906"/>
          <a:stretch/>
        </p:blipFill>
        <p:spPr>
          <a:xfrm>
            <a:off x="10063069" y="-75554"/>
            <a:ext cx="2113130" cy="6724162"/>
          </a:xfrm>
          <a:prstGeom prst="rect">
            <a:avLst/>
          </a:prstGeom>
        </p:spPr>
      </p:pic>
      <p:pic>
        <p:nvPicPr>
          <p:cNvPr id="14" name="圖片 13" descr="+備審.pdf - Adobe Acrobat Pr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27083" r="48750" b="22500"/>
          <a:stretch/>
        </p:blipFill>
        <p:spPr>
          <a:xfrm>
            <a:off x="7868043" y="2231868"/>
            <a:ext cx="2195026" cy="4398479"/>
          </a:xfrm>
          <a:prstGeom prst="rect">
            <a:avLst/>
          </a:prstGeom>
        </p:spPr>
      </p:pic>
      <p:pic>
        <p:nvPicPr>
          <p:cNvPr id="15" name="圖片 14" descr="+備審.pdf - Adobe Acrobat Pr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21353" r="48750" b="3022"/>
          <a:stretch/>
        </p:blipFill>
        <p:spPr>
          <a:xfrm>
            <a:off x="95968" y="2102298"/>
            <a:ext cx="1905000" cy="4511885"/>
          </a:xfrm>
          <a:prstGeom prst="rect">
            <a:avLst/>
          </a:prstGeom>
        </p:spPr>
      </p:pic>
      <p:pic>
        <p:nvPicPr>
          <p:cNvPr id="16" name="圖片 15" descr="+備審.pdf - Adobe Acrobat Pro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15625" r="48750" b="8751"/>
          <a:stretch/>
        </p:blipFill>
        <p:spPr>
          <a:xfrm>
            <a:off x="2078127" y="2097596"/>
            <a:ext cx="1905000" cy="4551012"/>
          </a:xfrm>
          <a:prstGeom prst="rect">
            <a:avLst/>
          </a:prstGeom>
        </p:spPr>
      </p:pic>
      <p:pic>
        <p:nvPicPr>
          <p:cNvPr id="17" name="圖片 16" descr="+備審.pdf - Adobe Acrobat Pro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19062" r="48750" b="5312"/>
          <a:stretch/>
        </p:blipFill>
        <p:spPr>
          <a:xfrm>
            <a:off x="4009437" y="2070749"/>
            <a:ext cx="1905000" cy="4543434"/>
          </a:xfrm>
          <a:prstGeom prst="rect">
            <a:avLst/>
          </a:prstGeom>
        </p:spPr>
      </p:pic>
      <p:pic>
        <p:nvPicPr>
          <p:cNvPr id="18" name="圖片 17" descr="+備審.pdf - Adobe Acrobat Pro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17916" r="48750" b="5312"/>
          <a:stretch/>
        </p:blipFill>
        <p:spPr>
          <a:xfrm>
            <a:off x="5926269" y="2070749"/>
            <a:ext cx="1905000" cy="4577859"/>
          </a:xfrm>
          <a:prstGeom prst="rect">
            <a:avLst/>
          </a:prstGeom>
        </p:spPr>
      </p:pic>
      <p:pic>
        <p:nvPicPr>
          <p:cNvPr id="19" name="圖片 18" descr="+備審.pdf - Adobe Acrobat Pro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43125" r="48750" b="32812"/>
          <a:stretch/>
        </p:blipFill>
        <p:spPr>
          <a:xfrm>
            <a:off x="4185934" y="566117"/>
            <a:ext cx="1828800" cy="1495457"/>
          </a:xfrm>
          <a:prstGeom prst="rect">
            <a:avLst/>
          </a:prstGeom>
        </p:spPr>
      </p:pic>
      <p:pic>
        <p:nvPicPr>
          <p:cNvPr id="20" name="圖片 19" descr="+備審.pdf - Adobe Acrobat Pro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16771" r="48750" b="58021"/>
          <a:stretch/>
        </p:blipFill>
        <p:spPr>
          <a:xfrm>
            <a:off x="8032769" y="566117"/>
            <a:ext cx="1828800" cy="1473572"/>
          </a:xfrm>
          <a:prstGeom prst="rect">
            <a:avLst/>
          </a:prstGeom>
        </p:spPr>
      </p:pic>
      <p:pic>
        <p:nvPicPr>
          <p:cNvPr id="21" name="圖片 20" descr="+備審.pdf - Adobe Acrobat Pro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70209" r="48750" b="7604"/>
          <a:stretch/>
        </p:blipFill>
        <p:spPr>
          <a:xfrm>
            <a:off x="6014734" y="587081"/>
            <a:ext cx="1828800" cy="147550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478822" y="2830529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6506396" y="1263022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4625649" y="1280043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546234" y="2864120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573563" y="2831910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16693" y="4353739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49929" y="5877828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2566902" y="5884755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2574308" y="4382267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4454032" y="4327382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4510044" y="5852570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6405647" y="5852570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6405647" y="4373102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 flipV="1">
            <a:off x="8463896" y="5455552"/>
            <a:ext cx="304800" cy="86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 flipV="1">
            <a:off x="10550114" y="5565639"/>
            <a:ext cx="304800" cy="86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 flipV="1">
            <a:off x="10550114" y="3299632"/>
            <a:ext cx="256431" cy="5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 flipV="1">
            <a:off x="8437707" y="3275770"/>
            <a:ext cx="304800" cy="86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 flipV="1">
            <a:off x="8453368" y="1313556"/>
            <a:ext cx="304800" cy="86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 flipV="1">
            <a:off x="10605929" y="999000"/>
            <a:ext cx="304800" cy="86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4503459" y="2812291"/>
            <a:ext cx="304800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680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/>
        </p:nvGraphicFramePr>
        <p:xfrm>
          <a:off x="352286" y="421492"/>
          <a:ext cx="6686126" cy="6098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未提供相片說明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951" y="3336759"/>
            <a:ext cx="4789936" cy="318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ject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31" y="1390009"/>
            <a:ext cx="945171" cy="945171"/>
          </a:xfrm>
          <a:prstGeom prst="rect">
            <a:avLst/>
          </a:prstGeom>
        </p:spPr>
      </p:pic>
      <p:sp>
        <p:nvSpPr>
          <p:cNvPr id="14" name="object 13"/>
          <p:cNvSpPr txBox="1">
            <a:spLocks/>
          </p:cNvSpPr>
          <p:nvPr/>
        </p:nvSpPr>
        <p:spPr>
          <a:xfrm>
            <a:off x="7698029" y="844387"/>
            <a:ext cx="2941041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TW" altLang="en-US" sz="4800" dirty="0">
                <a:solidFill>
                  <a:srgbClr val="C55A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商業類</a:t>
            </a:r>
            <a:endParaRPr lang="en-US" altLang="zh-TW" sz="4800" dirty="0">
              <a:solidFill>
                <a:srgbClr val="C55A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TW" altLang="en-US" sz="4800" dirty="0">
                <a:solidFill>
                  <a:srgbClr val="C55A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技能證照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4650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3"/>
          <p:cNvSpPr txBox="1">
            <a:spLocks/>
          </p:cNvSpPr>
          <p:nvPr/>
        </p:nvSpPr>
        <p:spPr>
          <a:xfrm>
            <a:off x="640685" y="1252879"/>
            <a:ext cx="946471" cy="36228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</a:t>
            </a:r>
            <a:endParaRPr lang="en-US" altLang="zh-TW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資料庫圖表 6"/>
          <p:cNvGraphicFramePr/>
          <p:nvPr/>
        </p:nvGraphicFramePr>
        <p:xfrm>
          <a:off x="1587156" y="210065"/>
          <a:ext cx="9756346" cy="6336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142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>
          <a:xfrm>
            <a:off x="0" y="1834622"/>
            <a:ext cx="12192000" cy="1411826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Raleway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TW" altLang="en-US" sz="7200" b="0" dirty="0">
                <a:solidFill>
                  <a:srgbClr val="FF0000"/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rPr>
              <a:t>讀對書</a:t>
            </a:r>
            <a:endParaRPr lang="zh-HK" altLang="en-US" sz="7200" b="0" dirty="0">
              <a:solidFill>
                <a:srgbClr val="FF0000"/>
              </a:solidFill>
              <a:latin typeface="華康楷書體W7" panose="03000709000000000000" pitchFamily="65" charset="-120"/>
              <a:ea typeface="華康楷書體W7" panose="03000709000000000000" pitchFamily="65" charset="-120"/>
            </a:endParaRPr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0" y="3275143"/>
            <a:ext cx="12192000" cy="14803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TW" altLang="en-US" sz="7200" b="0" dirty="0">
                <a:solidFill>
                  <a:srgbClr val="FF0000"/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rPr>
              <a:t>選對科</a:t>
            </a:r>
            <a:endParaRPr lang="zh-HK" altLang="en-US" sz="7200" b="0" dirty="0">
              <a:solidFill>
                <a:srgbClr val="FF0000"/>
              </a:solidFill>
              <a:latin typeface="華康楷書體W7" panose="03000709000000000000" pitchFamily="65" charset="-120"/>
              <a:ea typeface="華康楷書體W7" panose="03000709000000000000" pitchFamily="65" charset="-120"/>
            </a:endParaRPr>
          </a:p>
        </p:txBody>
      </p:sp>
      <p:sp>
        <p:nvSpPr>
          <p:cNvPr id="6" name="標題 3"/>
          <p:cNvSpPr txBox="1">
            <a:spLocks/>
          </p:cNvSpPr>
          <p:nvPr/>
        </p:nvSpPr>
        <p:spPr>
          <a:xfrm>
            <a:off x="0" y="4755462"/>
            <a:ext cx="12192000" cy="13850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TW" altLang="en-US" sz="7200" b="0" dirty="0">
                <a:solidFill>
                  <a:srgbClr val="FF0000"/>
                </a:solidFill>
                <a:latin typeface="華康楷書體W7" panose="03000709000000000000" pitchFamily="65" charset="-120"/>
                <a:ea typeface="華康楷書體W7" panose="03000709000000000000" pitchFamily="65" charset="-120"/>
              </a:rPr>
              <a:t>學對技</a:t>
            </a:r>
            <a:endParaRPr lang="zh-HK" altLang="en-US" sz="7200" b="0" dirty="0">
              <a:solidFill>
                <a:srgbClr val="FF0000"/>
              </a:solidFill>
              <a:latin typeface="華康楷書體W7" panose="03000709000000000000" pitchFamily="65" charset="-120"/>
              <a:ea typeface="華康楷書體W7" panose="03000709000000000000" pitchFamily="65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925783" y="778412"/>
            <a:ext cx="8616801" cy="6493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Raleway"/>
              </a:defRPr>
            </a:lvl1pPr>
          </a:lstStyle>
          <a:p>
            <a:r>
              <a:rPr lang="zh-TW" altLang="en-US" sz="4000" dirty="0"/>
              <a:t>試探最終目標</a:t>
            </a:r>
            <a:r>
              <a:rPr lang="en-US" altLang="zh-TW" sz="4000" dirty="0"/>
              <a:t>….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5010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3"/>
          <p:cNvSpPr txBox="1">
            <a:spLocks/>
          </p:cNvSpPr>
          <p:nvPr/>
        </p:nvSpPr>
        <p:spPr>
          <a:xfrm>
            <a:off x="640685" y="1252879"/>
            <a:ext cx="946471" cy="36228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</a:t>
            </a:r>
            <a:endParaRPr lang="en-US" altLang="zh-TW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https://www.unews.com.tw/upload/ckeditor/1719249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b="58118"/>
          <a:stretch/>
        </p:blipFill>
        <p:spPr bwMode="auto">
          <a:xfrm>
            <a:off x="3024973" y="0"/>
            <a:ext cx="6263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933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3"/>
          <p:cNvSpPr txBox="1">
            <a:spLocks/>
          </p:cNvSpPr>
          <p:nvPr/>
        </p:nvSpPr>
        <p:spPr>
          <a:xfrm>
            <a:off x="640685" y="1252879"/>
            <a:ext cx="946471" cy="36228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</a:t>
            </a:r>
            <a:endParaRPr lang="en-US" altLang="zh-TW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 descr="https://www.unews.com.tw/upload/ckeditor/1719249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43068" r="-1024" b="25023"/>
          <a:stretch/>
        </p:blipFill>
        <p:spPr bwMode="auto">
          <a:xfrm>
            <a:off x="3024972" y="0"/>
            <a:ext cx="68658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3732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3"/>
          <p:cNvSpPr txBox="1">
            <a:spLocks/>
          </p:cNvSpPr>
          <p:nvPr/>
        </p:nvSpPr>
        <p:spPr>
          <a:xfrm>
            <a:off x="640685" y="1252879"/>
            <a:ext cx="946471" cy="36228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</a:t>
            </a:r>
            <a:endParaRPr lang="en-US" altLang="zh-TW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 descr="https://www.unews.com.tw/upload/ckeditor/1719249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74940" r="-323" b="951"/>
          <a:stretch/>
        </p:blipFill>
        <p:spPr bwMode="auto">
          <a:xfrm>
            <a:off x="2864551" y="301409"/>
            <a:ext cx="7402396" cy="558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563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895600" y="148053"/>
          <a:ext cx="9063920" cy="2591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980">
                  <a:extLst>
                    <a:ext uri="{9D8B030D-6E8A-4147-A177-3AD203B41FA5}">
                      <a16:colId xmlns:a16="http://schemas.microsoft.com/office/drawing/2014/main" val="4274562987"/>
                    </a:ext>
                  </a:extLst>
                </a:gridCol>
                <a:gridCol w="2265980">
                  <a:extLst>
                    <a:ext uri="{9D8B030D-6E8A-4147-A177-3AD203B41FA5}">
                      <a16:colId xmlns:a16="http://schemas.microsoft.com/office/drawing/2014/main" val="2521439069"/>
                    </a:ext>
                  </a:extLst>
                </a:gridCol>
                <a:gridCol w="2265980">
                  <a:extLst>
                    <a:ext uri="{9D8B030D-6E8A-4147-A177-3AD203B41FA5}">
                      <a16:colId xmlns:a16="http://schemas.microsoft.com/office/drawing/2014/main" val="2496731633"/>
                    </a:ext>
                  </a:extLst>
                </a:gridCol>
                <a:gridCol w="2265980">
                  <a:extLst>
                    <a:ext uri="{9D8B030D-6E8A-4147-A177-3AD203B41FA5}">
                      <a16:colId xmlns:a16="http://schemas.microsoft.com/office/drawing/2014/main" val="927660545"/>
                    </a:ext>
                  </a:extLst>
                </a:gridCol>
              </a:tblGrid>
              <a:tr h="451948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effectLst/>
                        </a:rPr>
                        <a:t>        班級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effectLst/>
                        </a:rPr>
                        <a:t>        姓名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zh-TW" altLang="en-US" b="1">
                          <a:effectLst/>
                        </a:rPr>
                        <a:t>                  學校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zh-TW" altLang="en-US" b="1">
                          <a:effectLst/>
                        </a:rPr>
                        <a:t>                  科系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78710579"/>
                  </a:ext>
                </a:extLst>
              </a:tr>
              <a:tr h="35663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料三甲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黃姝琳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國立台灣科技大學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資訊管理系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4865184"/>
                  </a:ext>
                </a:extLst>
              </a:tr>
              <a:tr h="35663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料三甲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許博畯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國立高雄科技大學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資訊管理系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58426124"/>
                  </a:ext>
                </a:extLst>
              </a:tr>
              <a:tr h="35663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料三甲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簡子元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國立金門大學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企管系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10706581"/>
                  </a:ext>
                </a:extLst>
              </a:tr>
              <a:tr h="35663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料三甲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王珮甄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國立勤益科技大學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企業管理系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07393252"/>
                  </a:ext>
                </a:extLst>
              </a:tr>
              <a:tr h="35663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料三丙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洪欣佩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國立高雄科技大學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風險管理系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46612896"/>
                  </a:ext>
                </a:extLst>
              </a:tr>
              <a:tr h="35663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料三丙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李秉程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國立高雄科技大學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資訊管理系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70903949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2933700" y="3236058"/>
          <a:ext cx="902582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455">
                  <a:extLst>
                    <a:ext uri="{9D8B030D-6E8A-4147-A177-3AD203B41FA5}">
                      <a16:colId xmlns:a16="http://schemas.microsoft.com/office/drawing/2014/main" val="2669685452"/>
                    </a:ext>
                  </a:extLst>
                </a:gridCol>
                <a:gridCol w="2256455">
                  <a:extLst>
                    <a:ext uri="{9D8B030D-6E8A-4147-A177-3AD203B41FA5}">
                      <a16:colId xmlns:a16="http://schemas.microsoft.com/office/drawing/2014/main" val="916535824"/>
                    </a:ext>
                  </a:extLst>
                </a:gridCol>
                <a:gridCol w="2256455">
                  <a:extLst>
                    <a:ext uri="{9D8B030D-6E8A-4147-A177-3AD203B41FA5}">
                      <a16:colId xmlns:a16="http://schemas.microsoft.com/office/drawing/2014/main" val="3455760690"/>
                    </a:ext>
                  </a:extLst>
                </a:gridCol>
                <a:gridCol w="2256455">
                  <a:extLst>
                    <a:ext uri="{9D8B030D-6E8A-4147-A177-3AD203B41FA5}">
                      <a16:colId xmlns:a16="http://schemas.microsoft.com/office/drawing/2014/main" val="3340498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effectLst/>
                        </a:rPr>
                        <a:t>        班級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zh-TW" altLang="en-US" b="1">
                          <a:effectLst/>
                        </a:rPr>
                        <a:t>        姓名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zh-TW" altLang="en-US" b="1">
                          <a:effectLst/>
                        </a:rPr>
                        <a:t>                  學校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zh-TW" altLang="en-US" b="1"/>
                        <a:t>                  科系</a:t>
                      </a:r>
                      <a:endParaRPr lang="zh-TW" altLang="en-US"/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08671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料三甲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林俊宇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國立高雄科技大學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財務管理系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43357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料三甲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李家丞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國立勤益科技大學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電機系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63369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料三甲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吳怡蕙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國立屏東大學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不動產經營系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8872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料三甲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林子郁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國立勤益科技大學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資訊工程系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78197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料三甲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侯品安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國立嘉義大學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企業管理系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6127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料三甲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張雅筑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國立屏東科技大學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社會工作系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78009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料三甲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蘇倚稜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國立虎尾科技大學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財務金融系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7178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料三甲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蔡佳蓉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effectLst/>
                        </a:rPr>
                        <a:t>國立勤益科技大學</a:t>
                      </a:r>
                      <a:endParaRPr lang="zh-TW" alt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effectLst/>
                        </a:rPr>
                        <a:t>資訊管理系</a:t>
                      </a:r>
                      <a:endParaRPr lang="zh-TW" altLang="en-US" dirty="0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94904505"/>
                  </a:ext>
                </a:extLst>
              </a:tr>
            </a:tbl>
          </a:graphicData>
        </a:graphic>
      </p:graphicFrame>
      <p:sp>
        <p:nvSpPr>
          <p:cNvPr id="6" name="文字版面配置區 3"/>
          <p:cNvSpPr txBox="1">
            <a:spLocks/>
          </p:cNvSpPr>
          <p:nvPr/>
        </p:nvSpPr>
        <p:spPr>
          <a:xfrm>
            <a:off x="640685" y="1252879"/>
            <a:ext cx="946471" cy="36228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</a:t>
            </a:r>
            <a:endParaRPr lang="en-US" altLang="zh-TW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81587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253956" y="375001"/>
            <a:ext cx="1982348" cy="5345674"/>
          </a:xfrm>
        </p:spPr>
        <p:txBody>
          <a:bodyPr vert="eaVert"/>
          <a:lstStyle/>
          <a:p>
            <a:r>
              <a:rPr lang="zh-TW" altLang="en-US" b="1" dirty="0"/>
              <a:t>職涯發展方向</a:t>
            </a:r>
            <a:endParaRPr lang="zh-TW" altLang="en-US" dirty="0"/>
          </a:p>
        </p:txBody>
      </p:sp>
      <p:pic>
        <p:nvPicPr>
          <p:cNvPr id="4" name="圖片 3" descr="「文書處理 秘書」找工作職缺｜2023年8月－104人力銀行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t="16770" r="43279" b="19062"/>
          <a:stretch/>
        </p:blipFill>
        <p:spPr>
          <a:xfrm>
            <a:off x="5980678" y="104274"/>
            <a:ext cx="6211322" cy="67056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236304" y="934794"/>
            <a:ext cx="3011638" cy="28987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820"/>
              </a:lnSpc>
              <a:spcBef>
                <a:spcPts val="100"/>
              </a:spcBef>
            </a:pPr>
            <a:r>
              <a: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104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人力銀行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>
              <a:lnSpc>
                <a:spcPts val="7820"/>
              </a:lnSpc>
              <a:spcBef>
                <a:spcPts val="100"/>
              </a:spcBef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---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文書處理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>
              <a:lnSpc>
                <a:spcPts val="7820"/>
              </a:lnSpc>
              <a:spcBef>
                <a:spcPts val="100"/>
              </a:spcBef>
            </a:pPr>
            <a:r>
              <a: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---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秘書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7" name="圖片 6" descr="「文書處理 秘書」找工作職缺｜2023年8月－104人力銀行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t="44668" r="63635" b="41686"/>
          <a:stretch/>
        </p:blipFill>
        <p:spPr>
          <a:xfrm>
            <a:off x="2174934" y="4317575"/>
            <a:ext cx="3554896" cy="19628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橢圓 1"/>
          <p:cNvSpPr/>
          <p:nvPr/>
        </p:nvSpPr>
        <p:spPr>
          <a:xfrm>
            <a:off x="2236304" y="4539916"/>
            <a:ext cx="1505819" cy="625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3274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253956" y="375001"/>
            <a:ext cx="1982348" cy="5345674"/>
          </a:xfrm>
        </p:spPr>
        <p:txBody>
          <a:bodyPr vert="eaVert"/>
          <a:lstStyle/>
          <a:p>
            <a:r>
              <a:rPr lang="zh-TW" altLang="en-US" b="1" dirty="0"/>
              <a:t>職涯發展方向</a:t>
            </a:r>
            <a:endParaRPr lang="zh-TW" altLang="en-US" dirty="0"/>
          </a:p>
        </p:txBody>
      </p:sp>
      <p:graphicFrame>
        <p:nvGraphicFramePr>
          <p:cNvPr id="5" name="資料庫圖表 4"/>
          <p:cNvGraphicFramePr/>
          <p:nvPr/>
        </p:nvGraphicFramePr>
        <p:xfrm>
          <a:off x="2768070" y="526775"/>
          <a:ext cx="7956252" cy="599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52011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4860758" y="339509"/>
            <a:ext cx="7035968" cy="724247"/>
          </a:xfrm>
          <a:prstGeom prst="rect">
            <a:avLst/>
          </a:prstGeom>
        </p:spPr>
        <p:txBody>
          <a:bodyPr/>
          <a:lstStyle/>
          <a:p>
            <a:r>
              <a:rPr lang="zh-TW" altLang="en-US" sz="4400" dirty="0">
                <a:solidFill>
                  <a:srgbClr val="002060"/>
                </a:solidFill>
              </a:rPr>
              <a:t>商管群對應的行業別</a:t>
            </a:r>
            <a:r>
              <a:rPr lang="en-US" altLang="zh-TW" sz="4400" dirty="0">
                <a:solidFill>
                  <a:srgbClr val="002060"/>
                </a:solidFill>
              </a:rPr>
              <a:t>-1</a:t>
            </a:r>
            <a:r>
              <a:rPr lang="zh-TW" altLang="en-US" sz="4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文字版面配置區 4"/>
          <p:cNvSpPr txBox="1">
            <a:spLocks/>
          </p:cNvSpPr>
          <p:nvPr/>
        </p:nvSpPr>
        <p:spPr>
          <a:xfrm>
            <a:off x="4989094" y="1323324"/>
            <a:ext cx="6907631" cy="5173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lvl="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企業管理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Lato"/>
            </a:endParaRPr>
          </a:p>
          <a:p>
            <a:pPr marL="0" lvl="1">
              <a:spcBef>
                <a:spcPts val="600"/>
              </a:spcBef>
              <a:buNone/>
              <a:defRPr/>
            </a:pPr>
            <a:r>
              <a:rPr lang="zh-TW" altLang="en-US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文書事務行政人員、部門主管、企業負責人</a:t>
            </a: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  <a:defRPr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67748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"/>
            </a:endParaRPr>
          </a:p>
          <a:p>
            <a:pPr marL="457200" lvl="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行銷與銷售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Lato"/>
            </a:endParaRPr>
          </a:p>
          <a:p>
            <a:pPr marL="0" lvl="1">
              <a:spcBef>
                <a:spcPts val="600"/>
              </a:spcBef>
              <a:buNone/>
            </a:pPr>
            <a:r>
              <a:rPr lang="zh-TW" altLang="en-US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電子商務、門市銷售、行銷人員、社群編輯</a:t>
            </a: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67748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"/>
            </a:endParaRPr>
          </a:p>
          <a:p>
            <a:pPr marL="457200" lvl="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財務管理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Lato"/>
            </a:endParaRPr>
          </a:p>
          <a:p>
            <a:pPr marL="0" lvl="1">
              <a:spcBef>
                <a:spcPts val="600"/>
              </a:spcBef>
              <a:buNone/>
            </a:pPr>
            <a:r>
              <a:rPr lang="zh-TW" altLang="en-US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會計師、記帳士、財務分析師</a:t>
            </a: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67748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0" r="30697"/>
          <a:stretch/>
        </p:blipFill>
        <p:spPr>
          <a:xfrm>
            <a:off x="0" y="0"/>
            <a:ext cx="4204025" cy="66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12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4860758" y="339509"/>
            <a:ext cx="7035968" cy="724247"/>
          </a:xfrm>
          <a:prstGeom prst="rect">
            <a:avLst/>
          </a:prstGeom>
        </p:spPr>
        <p:txBody>
          <a:bodyPr/>
          <a:lstStyle/>
          <a:p>
            <a:r>
              <a:rPr lang="zh-TW" altLang="en-US" sz="4400" dirty="0">
                <a:solidFill>
                  <a:srgbClr val="002060"/>
                </a:solidFill>
              </a:rPr>
              <a:t>商管群對應的行業別</a:t>
            </a:r>
            <a:r>
              <a:rPr lang="en-US" altLang="zh-TW" sz="4400" dirty="0">
                <a:solidFill>
                  <a:srgbClr val="002060"/>
                </a:solidFill>
              </a:rPr>
              <a:t>-2</a:t>
            </a:r>
            <a:r>
              <a:rPr lang="zh-TW" altLang="en-US" sz="4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文字版面配置區 4"/>
          <p:cNvSpPr txBox="1">
            <a:spLocks/>
          </p:cNvSpPr>
          <p:nvPr/>
        </p:nvSpPr>
        <p:spPr>
          <a:xfrm>
            <a:off x="4989094" y="1323324"/>
            <a:ext cx="6907631" cy="5173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lvl="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人力資源管理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 marL="0" lvl="1">
              <a:spcBef>
                <a:spcPts val="600"/>
              </a:spcBef>
              <a:buNone/>
            </a:pPr>
            <a:r>
              <a:rPr lang="zh-TW" altLang="en-US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人力專員、企業訓練專員、勞工行政</a:t>
            </a: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</a:pP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資訊管理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 marL="0" lvl="1">
              <a:spcBef>
                <a:spcPts val="600"/>
              </a:spcBef>
              <a:buNone/>
            </a:pPr>
            <a:r>
              <a:rPr lang="zh-TW" altLang="en-US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資訊工程師、網頁設計、程式開發、網路管理</a:t>
            </a: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</a:pP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spcBef>
                <a:spcPts val="600"/>
              </a:spcBef>
              <a:defRPr/>
            </a:pPr>
            <a:r>
              <a:rPr lang="zh-TW" altLang="en-US" sz="3200" b="1" kern="0" dirty="0">
                <a:solidFill>
                  <a:srgbClr val="FF0000"/>
                </a:solidFill>
              </a:rPr>
              <a:t>物流與供應連鏈管理</a:t>
            </a:r>
            <a:endParaRPr lang="en-US" altLang="zh-TW" sz="3200" b="1" kern="0" dirty="0">
              <a:solidFill>
                <a:srgbClr val="FF0000"/>
              </a:solidFill>
            </a:endParaRPr>
          </a:p>
          <a:p>
            <a:pPr marL="0" lvl="1">
              <a:spcBef>
                <a:spcPts val="600"/>
              </a:spcBef>
              <a:buNone/>
            </a:pPr>
            <a:r>
              <a:rPr lang="zh-TW" altLang="en-US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物流專員、供應鏈分析師、運輸相關人員、倉儲和配送管理師</a:t>
            </a: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</a:pPr>
            <a:endParaRPr lang="en-US" altLang="zh-TW" sz="28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600"/>
              </a:spcBef>
              <a:buNone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67748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Lato"/>
            </a:endParaRPr>
          </a:p>
        </p:txBody>
      </p:sp>
      <p:pic>
        <p:nvPicPr>
          <p:cNvPr id="1026" name="Picture 2" descr="免費 在木桌旁的人的照片 圖庫相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8" r="27151"/>
          <a:stretch/>
        </p:blipFill>
        <p:spPr bwMode="auto">
          <a:xfrm>
            <a:off x="0" y="0"/>
            <a:ext cx="4346478" cy="661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501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/>
          <p:nvPr/>
        </p:nvSpPr>
        <p:spPr>
          <a:xfrm>
            <a:off x="5324629" y="3305953"/>
            <a:ext cx="5391497" cy="32438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通過不動產經紀人、人</a:t>
            </a:r>
            <a:r>
              <a:rPr sz="2800" spc="-15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身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保險</a:t>
            </a:r>
            <a:r>
              <a:rPr sz="2800" spc="-15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代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理/</a:t>
            </a:r>
            <a:r>
              <a:rPr sz="2800" spc="-6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經紀人、財產保險代理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/經紀人、</a:t>
            </a:r>
            <a:r>
              <a:rPr sz="2800" spc="-15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記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帳士</a:t>
            </a:r>
            <a:r>
              <a:rPr sz="2800" spc="-15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、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會計</a:t>
            </a:r>
            <a:r>
              <a:rPr sz="2800" spc="-15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師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、專</a:t>
            </a:r>
            <a:r>
              <a:rPr sz="2800" spc="-15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責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報 </a:t>
            </a: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關人員、關稅人員特考</a:t>
            </a:r>
            <a:r>
              <a:rPr sz="2800" spc="-15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等</a:t>
            </a: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國家</a:t>
            </a:r>
            <a:r>
              <a:rPr sz="2800" spc="-15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考</a:t>
            </a: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試，</a:t>
            </a:r>
            <a:r>
              <a:rPr sz="2800" spc="-15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可</a:t>
            </a:r>
            <a:r>
              <a:rPr sz="28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取得公務人員任用或執業資格</a:t>
            </a:r>
            <a:r>
              <a:rPr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</a:p>
        </p:txBody>
      </p:sp>
      <p:sp>
        <p:nvSpPr>
          <p:cNvPr id="5" name="object 7"/>
          <p:cNvSpPr txBox="1">
            <a:spLocks noGrp="1"/>
          </p:cNvSpPr>
          <p:nvPr>
            <p:ph type="body" idx="4294967295"/>
          </p:nvPr>
        </p:nvSpPr>
        <p:spPr>
          <a:xfrm>
            <a:off x="5324629" y="1357670"/>
            <a:ext cx="5664214" cy="15645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820"/>
              </a:lnSpc>
              <a:spcBef>
                <a:spcPts val="100"/>
              </a:spcBef>
            </a:pPr>
            <a:r>
              <a:rPr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商業與管理群</a:t>
            </a:r>
          </a:p>
          <a:p>
            <a:pPr marL="56515">
              <a:lnSpc>
                <a:spcPts val="3260"/>
              </a:lnSpc>
            </a:pPr>
            <a:r>
              <a:rPr sz="2800" b="1" spc="1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各行各</a:t>
            </a:r>
            <a:r>
              <a:rPr sz="2800" b="1" spc="17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r>
              <a:rPr sz="2800" b="1" spc="1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搶手</a:t>
            </a:r>
            <a:r>
              <a:rPr sz="2800" b="1" spc="16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sz="2800" b="1" spc="17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  <a:r>
              <a:rPr sz="2800" b="1" spc="1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業創業高手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5324629" y="2991774"/>
            <a:ext cx="5259705" cy="48260"/>
          </a:xfrm>
          <a:custGeom>
            <a:avLst/>
            <a:gdLst/>
            <a:ahLst/>
            <a:cxnLst/>
            <a:rect l="l" t="t" r="r" b="b"/>
            <a:pathLst>
              <a:path w="5259705" h="48260">
                <a:moveTo>
                  <a:pt x="5256123" y="0"/>
                </a:moveTo>
                <a:lnTo>
                  <a:pt x="3568" y="0"/>
                </a:lnTo>
                <a:lnTo>
                  <a:pt x="0" y="3568"/>
                </a:lnTo>
                <a:lnTo>
                  <a:pt x="0" y="7975"/>
                </a:lnTo>
                <a:lnTo>
                  <a:pt x="0" y="44297"/>
                </a:lnTo>
                <a:lnTo>
                  <a:pt x="3568" y="47866"/>
                </a:lnTo>
                <a:lnTo>
                  <a:pt x="5256123" y="47866"/>
                </a:lnTo>
                <a:lnTo>
                  <a:pt x="5259692" y="44297"/>
                </a:lnTo>
                <a:lnTo>
                  <a:pt x="5259692" y="3568"/>
                </a:lnTo>
                <a:lnTo>
                  <a:pt x="5256123" y="0"/>
                </a:lnTo>
                <a:close/>
              </a:path>
            </a:pathLst>
          </a:custGeom>
          <a:solidFill>
            <a:srgbClr val="FF9201"/>
          </a:solidFill>
        </p:spPr>
        <p:txBody>
          <a:bodyPr wrap="square" lIns="0" tIns="0" rIns="0" bIns="0" rtlCol="0"/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object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36" y="628673"/>
            <a:ext cx="945171" cy="945171"/>
          </a:xfrm>
          <a:prstGeom prst="rect">
            <a:avLst/>
          </a:prstGeom>
        </p:spPr>
      </p:pic>
      <p:sp>
        <p:nvSpPr>
          <p:cNvPr id="11" name="object 13"/>
          <p:cNvSpPr txBox="1">
            <a:spLocks/>
          </p:cNvSpPr>
          <p:nvPr/>
        </p:nvSpPr>
        <p:spPr>
          <a:xfrm>
            <a:off x="5368769" y="844847"/>
            <a:ext cx="294104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TW" altLang="en-US" sz="4800" dirty="0">
                <a:solidFill>
                  <a:srgbClr val="C55A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國家考試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免費 一起工作, 不露面, 交易 的 免費圖庫相片 圖庫相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" y="-1"/>
            <a:ext cx="4407939" cy="661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045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385010" y="418752"/>
            <a:ext cx="6650957" cy="7242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zh-TW" altLang="en-US" sz="4400" dirty="0">
                <a:solidFill>
                  <a:srgbClr val="002060"/>
                </a:solidFill>
              </a:rPr>
              <a:t>商管群教學設施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" y="1700463"/>
            <a:ext cx="3447412" cy="229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3" r="16181" b="-10504"/>
          <a:stretch/>
        </p:blipFill>
        <p:spPr bwMode="auto">
          <a:xfrm>
            <a:off x="4304656" y="4418358"/>
            <a:ext cx="3325886" cy="220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04" y="1700463"/>
            <a:ext cx="3478591" cy="231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2"/>
          <a:stretch/>
        </p:blipFill>
        <p:spPr bwMode="auto">
          <a:xfrm>
            <a:off x="385010" y="4418358"/>
            <a:ext cx="3452699" cy="197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未提供相片說明。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8"/>
          <a:stretch/>
        </p:blipFill>
        <p:spPr bwMode="auto">
          <a:xfrm>
            <a:off x="8053137" y="1700463"/>
            <a:ext cx="3986670" cy="470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2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標題 3"/>
          <p:cNvSpPr txBox="1">
            <a:spLocks/>
          </p:cNvSpPr>
          <p:nvPr/>
        </p:nvSpPr>
        <p:spPr>
          <a:xfrm>
            <a:off x="470736" y="4968288"/>
            <a:ext cx="6658476" cy="973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工業類職群</a:t>
            </a:r>
            <a:endParaRPr lang="zh-HK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2165" y="5942106"/>
            <a:ext cx="959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培育各種產業機械，製造、保養、維修及解決生活事務的專業技師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80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"/>
          <a:stretch/>
        </p:blipFill>
        <p:spPr>
          <a:xfrm>
            <a:off x="886602" y="1652337"/>
            <a:ext cx="10439124" cy="4684146"/>
          </a:xfrm>
          <a:prstGeom prst="rect">
            <a:avLst/>
          </a:prstGeom>
        </p:spPr>
      </p:pic>
      <p:sp>
        <p:nvSpPr>
          <p:cNvPr id="6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385010" y="418752"/>
            <a:ext cx="6650957" cy="7242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zh-TW" altLang="en-US" sz="4400" dirty="0">
                <a:solidFill>
                  <a:srgbClr val="002060"/>
                </a:solidFill>
              </a:rPr>
              <a:t>商管群職群參訪</a:t>
            </a:r>
          </a:p>
        </p:txBody>
      </p:sp>
    </p:spTree>
    <p:extLst>
      <p:ext uri="{BB962C8B-B14F-4D97-AF65-F5344CB8AC3E}">
        <p14:creationId xmlns:p14="http://schemas.microsoft.com/office/powerpoint/2010/main" val="7486480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385010" y="545602"/>
            <a:ext cx="6650957" cy="7242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zh-TW" altLang="en-US" sz="4400" dirty="0">
                <a:solidFill>
                  <a:srgbClr val="002060"/>
                </a:solidFill>
              </a:rPr>
              <a:t>商管群活動比賽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6880" r="6209"/>
          <a:stretch/>
        </p:blipFill>
        <p:spPr>
          <a:xfrm>
            <a:off x="4251669" y="1684420"/>
            <a:ext cx="3592919" cy="24041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1"/>
          <a:stretch/>
        </p:blipFill>
        <p:spPr>
          <a:xfrm>
            <a:off x="8113055" y="4258302"/>
            <a:ext cx="3432731" cy="225479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"/>
          <a:stretch/>
        </p:blipFill>
        <p:spPr>
          <a:xfrm>
            <a:off x="4251670" y="4258301"/>
            <a:ext cx="3592919" cy="228669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8" y="4258302"/>
            <a:ext cx="3300586" cy="228669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2115"/>
          <a:stretch/>
        </p:blipFill>
        <p:spPr>
          <a:xfrm>
            <a:off x="8126831" y="1682233"/>
            <a:ext cx="3454876" cy="24063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b="4981"/>
          <a:stretch/>
        </p:blipFill>
        <p:spPr>
          <a:xfrm>
            <a:off x="689811" y="1682233"/>
            <a:ext cx="3293391" cy="24063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792137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3"/>
          <p:cNvSpPr txBox="1">
            <a:spLocks/>
          </p:cNvSpPr>
          <p:nvPr/>
        </p:nvSpPr>
        <p:spPr>
          <a:xfrm>
            <a:off x="914400" y="1462805"/>
            <a:ext cx="10908632" cy="47614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『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商業與管理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』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主要在培養學生，成為具備</a:t>
            </a:r>
            <a:r>
              <a:rPr lang="zh-TW" altLang="en-US" sz="6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全方位管理技能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的專業人才，能夠在各種商業環境中，應對挑戰並作出明智的決策。</a:t>
            </a:r>
            <a:endParaRPr lang="zh-TW" altLang="en-US" sz="4800" dirty="0"/>
          </a:p>
          <a:p>
            <a:pPr>
              <a:lnSpc>
                <a:spcPct val="150000"/>
              </a:lnSpc>
            </a:pPr>
            <a:endParaRPr lang="zh-HK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78831" y="816474"/>
            <a:ext cx="524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E613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r>
              <a:rPr lang="en-US" altLang="zh-TW" sz="3600" b="1" dirty="0">
                <a:solidFill>
                  <a:srgbClr val="E613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HK" altLang="en-US" sz="3600" b="1" dirty="0">
              <a:solidFill>
                <a:srgbClr val="E6135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835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美NASA警告! 全球暖化恐讓飛機更難起飛- 華視新聞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235242" y="4954852"/>
            <a:ext cx="9721516" cy="16748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894973" y="5130556"/>
            <a:ext cx="87730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AA210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關於學習</a:t>
            </a:r>
            <a:r>
              <a:rPr lang="en-US" altLang="zh-TW" sz="4000" b="1" dirty="0">
                <a:solidFill>
                  <a:srgbClr val="AA210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  <a:r>
              <a:rPr lang="zh-TW" altLang="en-US" sz="4000" b="1" dirty="0">
                <a:solidFill>
                  <a:srgbClr val="AA210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需要累積能量，</a:t>
            </a:r>
          </a:p>
          <a:p>
            <a:pPr algn="ctr"/>
            <a:r>
              <a:rPr lang="zh-TW" altLang="en-US" sz="4000" b="1" dirty="0">
                <a:solidFill>
                  <a:srgbClr val="AA210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就像飛機一樣，需要長長的跑道。</a:t>
            </a:r>
          </a:p>
        </p:txBody>
      </p:sp>
    </p:spTree>
    <p:extLst>
      <p:ext uri="{BB962C8B-B14F-4D97-AF65-F5344CB8AC3E}">
        <p14:creationId xmlns:p14="http://schemas.microsoft.com/office/powerpoint/2010/main" val="14868921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2"/>
          <a:stretch/>
        </p:blipFill>
        <p:spPr>
          <a:xfrm>
            <a:off x="0" y="-207601"/>
            <a:ext cx="12192000" cy="7065601"/>
          </a:xfrm>
          <a:prstGeom prst="rect">
            <a:avLst/>
          </a:prstGeom>
        </p:spPr>
      </p:pic>
      <p:sp>
        <p:nvSpPr>
          <p:cNvPr id="35" name="手繪多邊形 34"/>
          <p:cNvSpPr/>
          <p:nvPr/>
        </p:nvSpPr>
        <p:spPr>
          <a:xfrm>
            <a:off x="781717" y="39039"/>
            <a:ext cx="11047116" cy="2876721"/>
          </a:xfrm>
          <a:custGeom>
            <a:avLst/>
            <a:gdLst>
              <a:gd name="connsiteX0" fmla="*/ 10234803 w 11047116"/>
              <a:gd name="connsiteY0" fmla="*/ 0 h 2385799"/>
              <a:gd name="connsiteX1" fmla="*/ 11007990 w 11047116"/>
              <a:gd name="connsiteY1" fmla="*/ 689684 h 2385799"/>
              <a:gd name="connsiteX2" fmla="*/ 10667099 w 11047116"/>
              <a:gd name="connsiteY2" fmla="*/ 1261581 h 2385799"/>
              <a:gd name="connsiteX3" fmla="*/ 10652285 w 11047116"/>
              <a:gd name="connsiteY3" fmla="*/ 1268754 h 2385799"/>
              <a:gd name="connsiteX4" fmla="*/ 10762190 w 11047116"/>
              <a:gd name="connsiteY4" fmla="*/ 1315388 h 2385799"/>
              <a:gd name="connsiteX5" fmla="*/ 11047116 w 11047116"/>
              <a:gd name="connsiteY5" fmla="*/ 1669142 h 2385799"/>
              <a:gd name="connsiteX6" fmla="*/ 10074318 w 11047116"/>
              <a:gd name="connsiteY6" fmla="*/ 2169426 h 2385799"/>
              <a:gd name="connsiteX7" fmla="*/ 9267659 w 11047116"/>
              <a:gd name="connsiteY7" fmla="*/ 1948856 h 2385799"/>
              <a:gd name="connsiteX8" fmla="*/ 9233191 w 11047116"/>
              <a:gd name="connsiteY8" fmla="*/ 1916198 h 2385799"/>
              <a:gd name="connsiteX9" fmla="*/ 9156535 w 11047116"/>
              <a:gd name="connsiteY9" fmla="*/ 1944225 h 2385799"/>
              <a:gd name="connsiteX10" fmla="*/ 9030761 w 11047116"/>
              <a:gd name="connsiteY10" fmla="*/ 1977338 h 2385799"/>
              <a:gd name="connsiteX11" fmla="*/ 8916258 w 11047116"/>
              <a:gd name="connsiteY11" fmla="*/ 1995618 h 2385799"/>
              <a:gd name="connsiteX12" fmla="*/ 8820607 w 11047116"/>
              <a:gd name="connsiteY12" fmla="*/ 2063084 h 2385799"/>
              <a:gd name="connsiteX13" fmla="*/ 8085028 w 11047116"/>
              <a:gd name="connsiteY13" fmla="*/ 2235969 h 2385799"/>
              <a:gd name="connsiteX14" fmla="*/ 7663280 w 11047116"/>
              <a:gd name="connsiteY14" fmla="*/ 2186636 h 2385799"/>
              <a:gd name="connsiteX15" fmla="*/ 7596665 w 11047116"/>
              <a:gd name="connsiteY15" fmla="*/ 2166945 h 2385799"/>
              <a:gd name="connsiteX16" fmla="*/ 7464598 w 11047116"/>
              <a:gd name="connsiteY16" fmla="*/ 2222984 h 2385799"/>
              <a:gd name="connsiteX17" fmla="*/ 6920697 w 11047116"/>
              <a:gd name="connsiteY17" fmla="*/ 2308424 h 2385799"/>
              <a:gd name="connsiteX18" fmla="*/ 6232824 w 11047116"/>
              <a:gd name="connsiteY18" fmla="*/ 2161894 h 2385799"/>
              <a:gd name="connsiteX19" fmla="*/ 6227552 w 11047116"/>
              <a:gd name="connsiteY19" fmla="*/ 2158608 h 2385799"/>
              <a:gd name="connsiteX20" fmla="*/ 6218424 w 11047116"/>
              <a:gd name="connsiteY20" fmla="*/ 2165326 h 2385799"/>
              <a:gd name="connsiteX21" fmla="*/ 5786128 w 11047116"/>
              <a:gd name="connsiteY21" fmla="*/ 2283113 h 2385799"/>
              <a:gd name="connsiteX22" fmla="*/ 5353832 w 11047116"/>
              <a:gd name="connsiteY22" fmla="*/ 2165326 h 2385799"/>
              <a:gd name="connsiteX23" fmla="*/ 5307780 w 11047116"/>
              <a:gd name="connsiteY23" fmla="*/ 2131434 h 2385799"/>
              <a:gd name="connsiteX24" fmla="*/ 5240592 w 11047116"/>
              <a:gd name="connsiteY24" fmla="*/ 2155989 h 2385799"/>
              <a:gd name="connsiteX25" fmla="*/ 4776899 w 11047116"/>
              <a:gd name="connsiteY25" fmla="*/ 2216370 h 2385799"/>
              <a:gd name="connsiteX26" fmla="*/ 4232998 w 11047116"/>
              <a:gd name="connsiteY26" fmla="*/ 2130930 h 2385799"/>
              <a:gd name="connsiteX27" fmla="*/ 4198671 w 11047116"/>
              <a:gd name="connsiteY27" fmla="*/ 2116364 h 2385799"/>
              <a:gd name="connsiteX28" fmla="*/ 4143799 w 11047116"/>
              <a:gd name="connsiteY28" fmla="*/ 2136878 h 2385799"/>
              <a:gd name="connsiteX29" fmla="*/ 4047155 w 11047116"/>
              <a:gd name="connsiteY29" fmla="*/ 2160471 h 2385799"/>
              <a:gd name="connsiteX30" fmla="*/ 3909083 w 11047116"/>
              <a:gd name="connsiteY30" fmla="*/ 2172887 h 2385799"/>
              <a:gd name="connsiteX31" fmla="*/ 3902509 w 11047116"/>
              <a:gd name="connsiteY31" fmla="*/ 2179994 h 2385799"/>
              <a:gd name="connsiteX32" fmla="*/ 3355783 w 11047116"/>
              <a:gd name="connsiteY32" fmla="*/ 2381998 h 2385799"/>
              <a:gd name="connsiteX33" fmla="*/ 2809059 w 11047116"/>
              <a:gd name="connsiteY33" fmla="*/ 2179994 h 2385799"/>
              <a:gd name="connsiteX34" fmla="*/ 2782057 w 11047116"/>
              <a:gd name="connsiteY34" fmla="*/ 2150802 h 2385799"/>
              <a:gd name="connsiteX35" fmla="*/ 2644287 w 11047116"/>
              <a:gd name="connsiteY35" fmla="*/ 2178678 h 2385799"/>
              <a:gd name="connsiteX36" fmla="*/ 2401170 w 11047116"/>
              <a:gd name="connsiteY36" fmla="*/ 2194428 h 2385799"/>
              <a:gd name="connsiteX37" fmla="*/ 2022513 w 11047116"/>
              <a:gd name="connsiteY37" fmla="*/ 2155113 h 2385799"/>
              <a:gd name="connsiteX38" fmla="*/ 1895333 w 11047116"/>
              <a:gd name="connsiteY38" fmla="*/ 2119613 h 2385799"/>
              <a:gd name="connsiteX39" fmla="*/ 1839367 w 11047116"/>
              <a:gd name="connsiteY39" fmla="*/ 2183796 h 2385799"/>
              <a:gd name="connsiteX40" fmla="*/ 1323969 w 11047116"/>
              <a:gd name="connsiteY40" fmla="*/ 2385799 h 2385799"/>
              <a:gd name="connsiteX41" fmla="*/ 652365 w 11047116"/>
              <a:gd name="connsiteY41" fmla="*/ 1964571 h 2385799"/>
              <a:gd name="connsiteX42" fmla="*/ 627764 w 11047116"/>
              <a:gd name="connsiteY42" fmla="*/ 1889580 h 2385799"/>
              <a:gd name="connsiteX43" fmla="*/ 617363 w 11047116"/>
              <a:gd name="connsiteY43" fmla="*/ 1888644 h 2385799"/>
              <a:gd name="connsiteX44" fmla="*/ 0 w 11047116"/>
              <a:gd name="connsiteY44" fmla="*/ 1212972 h 2385799"/>
              <a:gd name="connsiteX45" fmla="*/ 617363 w 11047116"/>
              <a:gd name="connsiteY45" fmla="*/ 537300 h 2385799"/>
              <a:gd name="connsiteX46" fmla="*/ 681913 w 11047116"/>
              <a:gd name="connsiteY46" fmla="*/ 531495 h 2385799"/>
              <a:gd name="connsiteX47" fmla="*/ 748774 w 11047116"/>
              <a:gd name="connsiteY47" fmla="*/ 420898 h 2385799"/>
              <a:gd name="connsiteX48" fmla="*/ 1546374 w 11047116"/>
              <a:gd name="connsiteY48" fmla="*/ 40145 h 2385799"/>
              <a:gd name="connsiteX49" fmla="*/ 1920777 w 11047116"/>
              <a:gd name="connsiteY49" fmla="*/ 108011 h 2385799"/>
              <a:gd name="connsiteX50" fmla="*/ 1934616 w 11047116"/>
              <a:gd name="connsiteY50" fmla="*/ 114755 h 2385799"/>
              <a:gd name="connsiteX51" fmla="*/ 1986714 w 11047116"/>
              <a:gd name="connsiteY51" fmla="*/ 76089 h 2385799"/>
              <a:gd name="connsiteX52" fmla="*/ 2255609 w 11047116"/>
              <a:gd name="connsiteY52" fmla="*/ 2203 h 2385799"/>
              <a:gd name="connsiteX53" fmla="*/ 2698751 w 11047116"/>
              <a:gd name="connsiteY53" fmla="*/ 266433 h 2385799"/>
              <a:gd name="connsiteX54" fmla="*/ 2723997 w 11047116"/>
              <a:gd name="connsiteY54" fmla="*/ 339596 h 2385799"/>
              <a:gd name="connsiteX55" fmla="*/ 2763817 w 11047116"/>
              <a:gd name="connsiteY55" fmla="*/ 329889 h 2385799"/>
              <a:gd name="connsiteX56" fmla="*/ 2941106 w 11047116"/>
              <a:gd name="connsiteY56" fmla="*/ 312946 h 2385799"/>
              <a:gd name="connsiteX57" fmla="*/ 3283522 w 11047116"/>
              <a:gd name="connsiteY57" fmla="*/ 378483 h 2385799"/>
              <a:gd name="connsiteX58" fmla="*/ 3388415 w 11047116"/>
              <a:gd name="connsiteY58" fmla="*/ 432458 h 2385799"/>
              <a:gd name="connsiteX59" fmla="*/ 3437141 w 11047116"/>
              <a:gd name="connsiteY59" fmla="*/ 379779 h 2385799"/>
              <a:gd name="connsiteX60" fmla="*/ 3983867 w 11047116"/>
              <a:gd name="connsiteY60" fmla="*/ 177775 h 2385799"/>
              <a:gd name="connsiteX61" fmla="*/ 4625006 w 11047116"/>
              <a:gd name="connsiteY61" fmla="*/ 481850 h 2385799"/>
              <a:gd name="connsiteX62" fmla="*/ 4688567 w 11047116"/>
              <a:gd name="connsiteY62" fmla="*/ 586306 h 2385799"/>
              <a:gd name="connsiteX63" fmla="*/ 4694794 w 11047116"/>
              <a:gd name="connsiteY63" fmla="*/ 579152 h 2385799"/>
              <a:gd name="connsiteX64" fmla="*/ 5316835 w 11047116"/>
              <a:gd name="connsiteY64" fmla="*/ 334888 h 2385799"/>
              <a:gd name="connsiteX65" fmla="*/ 5659253 w 11047116"/>
              <a:gd name="connsiteY65" fmla="*/ 400425 h 2385799"/>
              <a:gd name="connsiteX66" fmla="*/ 5764146 w 11047116"/>
              <a:gd name="connsiteY66" fmla="*/ 454400 h 2385799"/>
              <a:gd name="connsiteX67" fmla="*/ 5812872 w 11047116"/>
              <a:gd name="connsiteY67" fmla="*/ 401721 h 2385799"/>
              <a:gd name="connsiteX68" fmla="*/ 6359598 w 11047116"/>
              <a:gd name="connsiteY68" fmla="*/ 199717 h 2385799"/>
              <a:gd name="connsiteX69" fmla="*/ 6807186 w 11047116"/>
              <a:gd name="connsiteY69" fmla="*/ 326960 h 2385799"/>
              <a:gd name="connsiteX70" fmla="*/ 6856909 w 11047116"/>
              <a:gd name="connsiteY70" fmla="*/ 362678 h 2385799"/>
              <a:gd name="connsiteX71" fmla="*/ 6868296 w 11047116"/>
              <a:gd name="connsiteY71" fmla="*/ 359525 h 2385799"/>
              <a:gd name="connsiteX72" fmla="*/ 7024120 w 11047116"/>
              <a:gd name="connsiteY72" fmla="*/ 345513 h 2385799"/>
              <a:gd name="connsiteX73" fmla="*/ 7325079 w 11047116"/>
              <a:gd name="connsiteY73" fmla="*/ 399712 h 2385799"/>
              <a:gd name="connsiteX74" fmla="*/ 7388457 w 11047116"/>
              <a:gd name="connsiteY74" fmla="*/ 430397 h 2385799"/>
              <a:gd name="connsiteX75" fmla="*/ 7460633 w 11047116"/>
              <a:gd name="connsiteY75" fmla="*/ 426942 h 2385799"/>
              <a:gd name="connsiteX76" fmla="*/ 7898509 w 11047116"/>
              <a:gd name="connsiteY76" fmla="*/ 537433 h 2385799"/>
              <a:gd name="connsiteX77" fmla="*/ 7909568 w 11047116"/>
              <a:gd name="connsiteY77" fmla="*/ 544698 h 2385799"/>
              <a:gd name="connsiteX78" fmla="*/ 7956670 w 11047116"/>
              <a:gd name="connsiteY78" fmla="*/ 493775 h 2385799"/>
              <a:gd name="connsiteX79" fmla="*/ 8503396 w 11047116"/>
              <a:gd name="connsiteY79" fmla="*/ 291771 h 2385799"/>
              <a:gd name="connsiteX80" fmla="*/ 8659220 w 11047116"/>
              <a:gd name="connsiteY80" fmla="*/ 305783 h 2385799"/>
              <a:gd name="connsiteX81" fmla="*/ 8662869 w 11047116"/>
              <a:gd name="connsiteY81" fmla="*/ 306793 h 2385799"/>
              <a:gd name="connsiteX82" fmla="*/ 8700192 w 11047116"/>
              <a:gd name="connsiteY82" fmla="*/ 277600 h 2385799"/>
              <a:gd name="connsiteX83" fmla="*/ 9192040 w 11047116"/>
              <a:gd name="connsiteY83" fmla="*/ 135171 h 2385799"/>
              <a:gd name="connsiteX84" fmla="*/ 9534458 w 11047116"/>
              <a:gd name="connsiteY84" fmla="*/ 200708 h 2385799"/>
              <a:gd name="connsiteX85" fmla="*/ 9639351 w 11047116"/>
              <a:gd name="connsiteY85" fmla="*/ 254683 h 2385799"/>
              <a:gd name="connsiteX86" fmla="*/ 9688077 w 11047116"/>
              <a:gd name="connsiteY86" fmla="*/ 202004 h 2385799"/>
              <a:gd name="connsiteX87" fmla="*/ 10234803 w 11047116"/>
              <a:gd name="connsiteY87" fmla="*/ 0 h 238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047116" h="2385799">
                <a:moveTo>
                  <a:pt x="10234803" y="0"/>
                </a:moveTo>
                <a:cubicBezTo>
                  <a:pt x="10661822" y="0"/>
                  <a:pt x="11007990" y="308782"/>
                  <a:pt x="11007990" y="689684"/>
                </a:cubicBezTo>
                <a:cubicBezTo>
                  <a:pt x="11007990" y="927748"/>
                  <a:pt x="10872768" y="1137640"/>
                  <a:pt x="10667099" y="1261581"/>
                </a:cubicBezTo>
                <a:lnTo>
                  <a:pt x="10652285" y="1268754"/>
                </a:lnTo>
                <a:lnTo>
                  <a:pt x="10762190" y="1315388"/>
                </a:lnTo>
                <a:cubicBezTo>
                  <a:pt x="10938232" y="1405922"/>
                  <a:pt x="11047116" y="1530993"/>
                  <a:pt x="11047116" y="1669142"/>
                </a:cubicBezTo>
                <a:cubicBezTo>
                  <a:pt x="11047116" y="1945441"/>
                  <a:pt x="10611580" y="2169426"/>
                  <a:pt x="10074318" y="2169426"/>
                </a:cubicBezTo>
                <a:cubicBezTo>
                  <a:pt x="9738529" y="2169426"/>
                  <a:pt x="9442477" y="2081932"/>
                  <a:pt x="9267659" y="1948856"/>
                </a:cubicBezTo>
                <a:lnTo>
                  <a:pt x="9233191" y="1916198"/>
                </a:lnTo>
                <a:lnTo>
                  <a:pt x="9156535" y="1944225"/>
                </a:lnTo>
                <a:cubicBezTo>
                  <a:pt x="9116421" y="1956760"/>
                  <a:pt x="9074405" y="1967845"/>
                  <a:pt x="9030761" y="1977338"/>
                </a:cubicBezTo>
                <a:lnTo>
                  <a:pt x="8916258" y="1995618"/>
                </a:lnTo>
                <a:lnTo>
                  <a:pt x="8820607" y="2063084"/>
                </a:lnTo>
                <a:cubicBezTo>
                  <a:pt x="8642235" y="2168982"/>
                  <a:pt x="8378843" y="2235969"/>
                  <a:pt x="8085028" y="2235969"/>
                </a:cubicBezTo>
                <a:cubicBezTo>
                  <a:pt x="7933923" y="2235969"/>
                  <a:pt x="7790865" y="2218252"/>
                  <a:pt x="7663280" y="2186636"/>
                </a:cubicBezTo>
                <a:lnTo>
                  <a:pt x="7596665" y="2166945"/>
                </a:lnTo>
                <a:lnTo>
                  <a:pt x="7464598" y="2222984"/>
                </a:lnTo>
                <a:cubicBezTo>
                  <a:pt x="7309338" y="2276926"/>
                  <a:pt x="7122170" y="2308424"/>
                  <a:pt x="6920697" y="2308424"/>
                </a:cubicBezTo>
                <a:cubicBezTo>
                  <a:pt x="6652066" y="2308424"/>
                  <a:pt x="6408866" y="2252428"/>
                  <a:pt x="6232824" y="2161894"/>
                </a:cubicBezTo>
                <a:lnTo>
                  <a:pt x="6227552" y="2158608"/>
                </a:lnTo>
                <a:lnTo>
                  <a:pt x="6218424" y="2165326"/>
                </a:lnTo>
                <a:cubicBezTo>
                  <a:pt x="6095022" y="2239691"/>
                  <a:pt x="5946260" y="2283113"/>
                  <a:pt x="5786128" y="2283113"/>
                </a:cubicBezTo>
                <a:cubicBezTo>
                  <a:pt x="5625996" y="2283113"/>
                  <a:pt x="5477233" y="2239691"/>
                  <a:pt x="5353832" y="2165326"/>
                </a:cubicBezTo>
                <a:lnTo>
                  <a:pt x="5307780" y="2131434"/>
                </a:lnTo>
                <a:lnTo>
                  <a:pt x="5240592" y="2155989"/>
                </a:lnTo>
                <a:cubicBezTo>
                  <a:pt x="5102753" y="2194497"/>
                  <a:pt x="4944793" y="2216370"/>
                  <a:pt x="4776899" y="2216370"/>
                </a:cubicBezTo>
                <a:cubicBezTo>
                  <a:pt x="4575426" y="2216370"/>
                  <a:pt x="4388258" y="2184872"/>
                  <a:pt x="4232998" y="2130930"/>
                </a:cubicBezTo>
                <a:lnTo>
                  <a:pt x="4198671" y="2116364"/>
                </a:lnTo>
                <a:lnTo>
                  <a:pt x="4143799" y="2136878"/>
                </a:lnTo>
                <a:cubicBezTo>
                  <a:pt x="4112449" y="2146534"/>
                  <a:pt x="4080186" y="2154442"/>
                  <a:pt x="4047155" y="2160471"/>
                </a:cubicBezTo>
                <a:lnTo>
                  <a:pt x="3909083" y="2172887"/>
                </a:lnTo>
                <a:lnTo>
                  <a:pt x="3902509" y="2179994"/>
                </a:lnTo>
                <a:cubicBezTo>
                  <a:pt x="3762589" y="2304803"/>
                  <a:pt x="3569292" y="2381998"/>
                  <a:pt x="3355783" y="2381998"/>
                </a:cubicBezTo>
                <a:cubicBezTo>
                  <a:pt x="3142275" y="2381998"/>
                  <a:pt x="2948979" y="2304803"/>
                  <a:pt x="2809059" y="2179994"/>
                </a:cubicBezTo>
                <a:lnTo>
                  <a:pt x="2782057" y="2150802"/>
                </a:lnTo>
                <a:lnTo>
                  <a:pt x="2644287" y="2178678"/>
                </a:lnTo>
                <a:cubicBezTo>
                  <a:pt x="2566581" y="2188960"/>
                  <a:pt x="2485118" y="2194428"/>
                  <a:pt x="2401170" y="2194428"/>
                </a:cubicBezTo>
                <a:cubicBezTo>
                  <a:pt x="2266854" y="2194428"/>
                  <a:pt x="2138897" y="2180429"/>
                  <a:pt x="2022513" y="2155113"/>
                </a:cubicBezTo>
                <a:lnTo>
                  <a:pt x="1895333" y="2119613"/>
                </a:lnTo>
                <a:lnTo>
                  <a:pt x="1839367" y="2183796"/>
                </a:lnTo>
                <a:cubicBezTo>
                  <a:pt x="1707465" y="2308604"/>
                  <a:pt x="1525244" y="2385799"/>
                  <a:pt x="1323969" y="2385799"/>
                </a:cubicBezTo>
                <a:cubicBezTo>
                  <a:pt x="1022055" y="2385799"/>
                  <a:pt x="763015" y="2212109"/>
                  <a:pt x="652365" y="1964571"/>
                </a:cubicBezTo>
                <a:lnTo>
                  <a:pt x="627764" y="1889580"/>
                </a:lnTo>
                <a:lnTo>
                  <a:pt x="617363" y="1888644"/>
                </a:lnTo>
                <a:cubicBezTo>
                  <a:pt x="265035" y="1824334"/>
                  <a:pt x="0" y="1546262"/>
                  <a:pt x="0" y="1212972"/>
                </a:cubicBezTo>
                <a:cubicBezTo>
                  <a:pt x="0" y="879683"/>
                  <a:pt x="265035" y="601610"/>
                  <a:pt x="617363" y="537300"/>
                </a:cubicBezTo>
                <a:lnTo>
                  <a:pt x="681913" y="531495"/>
                </a:lnTo>
                <a:lnTo>
                  <a:pt x="748774" y="420898"/>
                </a:lnTo>
                <a:cubicBezTo>
                  <a:pt x="921629" y="191179"/>
                  <a:pt x="1214356" y="40145"/>
                  <a:pt x="1546374" y="40145"/>
                </a:cubicBezTo>
                <a:cubicBezTo>
                  <a:pt x="1679180" y="40145"/>
                  <a:pt x="1805701" y="64310"/>
                  <a:pt x="1920777" y="108011"/>
                </a:cubicBezTo>
                <a:lnTo>
                  <a:pt x="1934616" y="114755"/>
                </a:lnTo>
                <a:lnTo>
                  <a:pt x="1986714" y="76089"/>
                </a:lnTo>
                <a:cubicBezTo>
                  <a:pt x="2063471" y="29441"/>
                  <a:pt x="2156004" y="2203"/>
                  <a:pt x="2255609" y="2203"/>
                </a:cubicBezTo>
                <a:cubicBezTo>
                  <a:pt x="2454819" y="2203"/>
                  <a:pt x="2625741" y="111156"/>
                  <a:pt x="2698751" y="266433"/>
                </a:cubicBezTo>
                <a:lnTo>
                  <a:pt x="2723997" y="339596"/>
                </a:lnTo>
                <a:lnTo>
                  <a:pt x="2763817" y="329889"/>
                </a:lnTo>
                <a:cubicBezTo>
                  <a:pt x="2821083" y="318780"/>
                  <a:pt x="2880377" y="312946"/>
                  <a:pt x="2941106" y="312946"/>
                </a:cubicBezTo>
                <a:cubicBezTo>
                  <a:pt x="3062568" y="312946"/>
                  <a:pt x="3178280" y="336282"/>
                  <a:pt x="3283522" y="378483"/>
                </a:cubicBezTo>
                <a:lnTo>
                  <a:pt x="3388415" y="432458"/>
                </a:lnTo>
                <a:lnTo>
                  <a:pt x="3437141" y="379779"/>
                </a:lnTo>
                <a:cubicBezTo>
                  <a:pt x="3577061" y="254970"/>
                  <a:pt x="3770357" y="177775"/>
                  <a:pt x="3983867" y="177775"/>
                </a:cubicBezTo>
                <a:cubicBezTo>
                  <a:pt x="4250754" y="177775"/>
                  <a:pt x="4486058" y="298393"/>
                  <a:pt x="4625006" y="481850"/>
                </a:cubicBezTo>
                <a:lnTo>
                  <a:pt x="4688567" y="586306"/>
                </a:lnTo>
                <a:lnTo>
                  <a:pt x="4694794" y="579152"/>
                </a:lnTo>
                <a:cubicBezTo>
                  <a:pt x="4853988" y="428233"/>
                  <a:pt x="5073913" y="334888"/>
                  <a:pt x="5316835" y="334888"/>
                </a:cubicBezTo>
                <a:cubicBezTo>
                  <a:pt x="5438296" y="334888"/>
                  <a:pt x="5554007" y="358224"/>
                  <a:pt x="5659253" y="400425"/>
                </a:cubicBezTo>
                <a:lnTo>
                  <a:pt x="5764146" y="454400"/>
                </a:lnTo>
                <a:lnTo>
                  <a:pt x="5812872" y="401721"/>
                </a:lnTo>
                <a:cubicBezTo>
                  <a:pt x="5952791" y="276912"/>
                  <a:pt x="6146088" y="199717"/>
                  <a:pt x="6359598" y="199717"/>
                </a:cubicBezTo>
                <a:cubicBezTo>
                  <a:pt x="6526402" y="199717"/>
                  <a:pt x="6680870" y="246833"/>
                  <a:pt x="6807186" y="326960"/>
                </a:cubicBezTo>
                <a:lnTo>
                  <a:pt x="6856909" y="362678"/>
                </a:lnTo>
                <a:lnTo>
                  <a:pt x="6868296" y="359525"/>
                </a:lnTo>
                <a:cubicBezTo>
                  <a:pt x="6918628" y="350338"/>
                  <a:pt x="6970742" y="345513"/>
                  <a:pt x="7024120" y="345513"/>
                </a:cubicBezTo>
                <a:cubicBezTo>
                  <a:pt x="7130875" y="345513"/>
                  <a:pt x="7232577" y="364812"/>
                  <a:pt x="7325079" y="399712"/>
                </a:cubicBezTo>
                <a:lnTo>
                  <a:pt x="7388457" y="430397"/>
                </a:lnTo>
                <a:lnTo>
                  <a:pt x="7460633" y="426942"/>
                </a:lnTo>
                <a:cubicBezTo>
                  <a:pt x="7620051" y="426942"/>
                  <a:pt x="7769564" y="467142"/>
                  <a:pt x="7898509" y="537433"/>
                </a:cubicBezTo>
                <a:lnTo>
                  <a:pt x="7909568" y="544698"/>
                </a:lnTo>
                <a:lnTo>
                  <a:pt x="7956670" y="493775"/>
                </a:lnTo>
                <a:cubicBezTo>
                  <a:pt x="8096590" y="368966"/>
                  <a:pt x="8289886" y="291771"/>
                  <a:pt x="8503396" y="291771"/>
                </a:cubicBezTo>
                <a:cubicBezTo>
                  <a:pt x="8556773" y="291771"/>
                  <a:pt x="8608887" y="296596"/>
                  <a:pt x="8659220" y="305783"/>
                </a:cubicBezTo>
                <a:lnTo>
                  <a:pt x="8662869" y="306793"/>
                </a:lnTo>
                <a:lnTo>
                  <a:pt x="8700192" y="277600"/>
                </a:lnTo>
                <a:cubicBezTo>
                  <a:pt x="8840593" y="187678"/>
                  <a:pt x="9009849" y="135171"/>
                  <a:pt x="9192040" y="135171"/>
                </a:cubicBezTo>
                <a:cubicBezTo>
                  <a:pt x="9313501" y="135171"/>
                  <a:pt x="9429213" y="158507"/>
                  <a:pt x="9534458" y="200708"/>
                </a:cubicBezTo>
                <a:lnTo>
                  <a:pt x="9639351" y="254683"/>
                </a:lnTo>
                <a:lnTo>
                  <a:pt x="9688077" y="202004"/>
                </a:lnTo>
                <a:cubicBezTo>
                  <a:pt x="9827997" y="77195"/>
                  <a:pt x="10021293" y="0"/>
                  <a:pt x="1023480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545170" y="477768"/>
            <a:ext cx="9732119" cy="2004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44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找到自己的夢想，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然後去實踐它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44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成就一個不平凡的自己</a:t>
            </a:r>
            <a:endParaRPr lang="en-US" altLang="zh-TW" sz="4400" b="1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9758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7" y="3034146"/>
            <a:ext cx="6381060" cy="3595578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7" y="5943396"/>
            <a:ext cx="1098180" cy="442017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71" y="5412974"/>
            <a:ext cx="1317816" cy="530421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30" y="857822"/>
            <a:ext cx="1637038" cy="658908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927" y="1599705"/>
            <a:ext cx="1264062" cy="508785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781" y="5599804"/>
            <a:ext cx="760037" cy="305915"/>
          </a:xfrm>
          <a:prstGeom prst="rect">
            <a:avLst/>
          </a:prstGeom>
        </p:spPr>
      </p:pic>
      <p:pic>
        <p:nvPicPr>
          <p:cNvPr id="48" name="Picture 2" descr="https://scontent.ftpe7-2.fna.fbcdn.net/v/t1.0-9/74160701_3766001990080299_1089243314454003712_o.jpg?_nc_cat=111&amp;ccb=2&amp;_nc_sid=8bfeb9&amp;_nc_ohc=8oMu2auSlBMAX8g66oJ&amp;_nc_ht=scontent.ftpe7-2.fna&amp;oh=70711744aea040bef308085f81fab53f&amp;oe=5FE7E6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565">
            <a:off x="473760" y="425074"/>
            <a:ext cx="5359479" cy="4019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892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542193406"/>
              </p:ext>
            </p:extLst>
          </p:nvPr>
        </p:nvGraphicFramePr>
        <p:xfrm>
          <a:off x="176462" y="-387647"/>
          <a:ext cx="11550317" cy="5849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460403905"/>
              </p:ext>
            </p:extLst>
          </p:nvPr>
        </p:nvGraphicFramePr>
        <p:xfrm>
          <a:off x="1684418" y="4010526"/>
          <a:ext cx="8149393" cy="2358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工業類群</a:t>
            </a:r>
          </a:p>
        </p:txBody>
      </p:sp>
    </p:spTree>
    <p:extLst>
      <p:ext uri="{BB962C8B-B14F-4D97-AF65-F5344CB8AC3E}">
        <p14:creationId xmlns:p14="http://schemas.microsoft.com/office/powerpoint/2010/main" val="225843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755254429"/>
              </p:ext>
            </p:extLst>
          </p:nvPr>
        </p:nvGraphicFramePr>
        <p:xfrm>
          <a:off x="2245895" y="357542"/>
          <a:ext cx="8245641" cy="6123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版面配置區 3"/>
          <p:cNvSpPr txBox="1">
            <a:spLocks/>
          </p:cNvSpPr>
          <p:nvPr/>
        </p:nvSpPr>
        <p:spPr>
          <a:xfrm>
            <a:off x="538754" y="357542"/>
            <a:ext cx="840867" cy="61234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工業類主要學習內容</a:t>
            </a:r>
          </a:p>
        </p:txBody>
      </p:sp>
    </p:spTree>
    <p:extLst>
      <p:ext uri="{BB962C8B-B14F-4D97-AF65-F5344CB8AC3E}">
        <p14:creationId xmlns:p14="http://schemas.microsoft.com/office/powerpoint/2010/main" val="427928483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20290</TotalTime>
  <Words>5182</Words>
  <Application>Microsoft Office PowerPoint</Application>
  <PresentationFormat>寬螢幕</PresentationFormat>
  <Paragraphs>755</Paragraphs>
  <Slides>75</Slides>
  <Notes>47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75</vt:i4>
      </vt:variant>
    </vt:vector>
  </HeadingPairs>
  <TitlesOfParts>
    <vt:vector size="89" baseType="lpstr">
      <vt:lpstr>阿里巴巴普惠体</vt:lpstr>
      <vt:lpstr>華康新特明體</vt:lpstr>
      <vt:lpstr>華康楷書體W7</vt:lpstr>
      <vt:lpstr>微軟正黑體</vt:lpstr>
      <vt:lpstr>微軟正黑體</vt:lpstr>
      <vt:lpstr>新細明體</vt:lpstr>
      <vt:lpstr>標楷體</vt:lpstr>
      <vt:lpstr>Aptos</vt:lpstr>
      <vt:lpstr>Arial</vt:lpstr>
      <vt:lpstr>Calibri</vt:lpstr>
      <vt:lpstr>Lato</vt:lpstr>
      <vt:lpstr>Cover and End Slide Master</vt:lpstr>
      <vt:lpstr>Contents Slide Master</vt:lpstr>
      <vt:lpstr>Section Break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東吳工家老師0005</cp:lastModifiedBy>
  <cp:revision>310</cp:revision>
  <dcterms:created xsi:type="dcterms:W3CDTF">2019-01-14T06:35:35Z</dcterms:created>
  <dcterms:modified xsi:type="dcterms:W3CDTF">2024-10-15T13:29:32Z</dcterms:modified>
</cp:coreProperties>
</file>