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7535" r:id="rId3"/>
    <p:sldId id="7540" r:id="rId4"/>
    <p:sldId id="7554" r:id="rId5"/>
    <p:sldId id="7578" r:id="rId6"/>
    <p:sldId id="7555" r:id="rId7"/>
    <p:sldId id="7556" r:id="rId8"/>
    <p:sldId id="7560" r:id="rId9"/>
    <p:sldId id="7562" r:id="rId10"/>
    <p:sldId id="7561" r:id="rId11"/>
    <p:sldId id="7563" r:id="rId12"/>
    <p:sldId id="7566" r:id="rId13"/>
    <p:sldId id="307" r:id="rId14"/>
    <p:sldId id="7567" r:id="rId15"/>
    <p:sldId id="7580" r:id="rId16"/>
    <p:sldId id="7553" r:id="rId17"/>
    <p:sldId id="7568" r:id="rId18"/>
    <p:sldId id="7577" r:id="rId19"/>
    <p:sldId id="7571" r:id="rId20"/>
    <p:sldId id="7569" r:id="rId21"/>
    <p:sldId id="7572" r:id="rId22"/>
    <p:sldId id="7570" r:id="rId23"/>
    <p:sldId id="7581" r:id="rId24"/>
    <p:sldId id="7582" r:id="rId25"/>
    <p:sldId id="7575" r:id="rId26"/>
    <p:sldId id="7576" r:id="rId27"/>
    <p:sldId id="7579" r:id="rId28"/>
    <p:sldId id="7549" r:id="rId29"/>
    <p:sldId id="285" r:id="rId30"/>
    <p:sldId id="257" r:id="rId31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4424" autoAdjust="0"/>
  </p:normalViewPr>
  <p:slideViewPr>
    <p:cSldViewPr snapToGrid="0">
      <p:cViewPr>
        <p:scale>
          <a:sx n="70" d="100"/>
          <a:sy n="70" d="100"/>
        </p:scale>
        <p:origin x="-2466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81BF7-62B1-4532-AB12-24E0582904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2BD0CC-0F3E-4DA5-8EE7-A4BA5A73C3AD}">
      <dgm:prSet phldrT="[文字]" custT="1"/>
      <dgm:spPr/>
      <dgm:t>
        <a:bodyPr vert="vert"/>
        <a:lstStyle/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神</a:t>
          </a:r>
          <a:endParaRPr lang="en-US" altLang="zh-TW" sz="20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經</a:t>
          </a:r>
          <a:endParaRPr lang="en-US" altLang="zh-TW" sz="20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發</a:t>
          </a:r>
          <a:endParaRPr lang="en-US" altLang="zh-TW" sz="20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展</a:t>
          </a:r>
          <a:endParaRPr lang="en-US" altLang="zh-TW" sz="20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性</a:t>
          </a:r>
          <a:endParaRPr lang="en-US" altLang="zh-TW" sz="20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疾</a:t>
          </a:r>
          <a:endParaRPr lang="en-US" altLang="zh-TW" sz="2000" b="1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患</a:t>
          </a:r>
          <a:endParaRPr lang="zh-TW" altLang="en-US" sz="20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7433BDBD-F81C-4BB9-97A8-73109391BFB5}" type="parTrans" cxnId="{71F17DA4-988A-47E2-AABB-DED65B983BB3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61CECC-84ED-40CB-B9A4-D8FA9123074E}" type="sibTrans" cxnId="{71F17DA4-988A-47E2-AABB-DED65B983BB3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BC14B4-F23E-4057-93BD-C01F372D1B1D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智能障礙</a:t>
          </a:r>
          <a:endParaRPr lang="zh-TW" altLang="en-US" sz="24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5208F390-B4A2-4291-8866-FFED29526E38}" type="parTrans" cxnId="{A4AC0CDE-5B7B-48EB-AA50-26C6429C3931}">
      <dgm:prSet custT="1"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9D88BC-6F3B-4464-AA8C-B5291BF34482}" type="sibTrans" cxnId="{A4AC0CDE-5B7B-48EB-AA50-26C6429C3931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26D6CD-CD13-409A-B805-211E922AA4FC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溝通疾患</a:t>
          </a:r>
          <a:endParaRPr lang="zh-TW" altLang="en-US" sz="24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AA3CEB8B-E58C-4E73-B948-E64E9ACD21AF}" type="parTrans" cxnId="{9837D887-6847-4229-AD9C-7A3FAFBB5CB2}">
      <dgm:prSet custT="1"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FAE7F9-784A-45FE-A037-A58B0F67194C}" type="sibTrans" cxnId="{9837D887-6847-4229-AD9C-7A3FAFBB5CB2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A5FD3D-4C42-42B2-8CFD-E5D8483651D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自閉症類群</a:t>
          </a:r>
          <a:endParaRPr lang="zh-TW" altLang="en-US" sz="24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3B13D968-00F7-4493-AC67-D1EBE874145D}" type="parTrans" cxnId="{EC0543DA-01BD-4FAA-AD52-A7D366BF8494}">
      <dgm:prSet custT="1"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2C36E7-2DAF-4A56-A7BE-00D46E0B0478}" type="sibTrans" cxnId="{EC0543DA-01BD-4FAA-AD52-A7D366BF8494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7AE041-A219-47C9-88A8-6519F5F3734B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注意力缺陷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過動疾患</a:t>
          </a:r>
          <a:endParaRPr lang="zh-TW" altLang="en-US" sz="24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F5ACBFA-A32E-48C5-B65E-37E89367E1EF}" type="parTrans" cxnId="{DCDEBEE6-34C1-4ABF-BF73-0F64B2C0A37A}">
      <dgm:prSet custT="1"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840D05-0F1E-4D2C-801B-888284580F96}" type="sibTrans" cxnId="{DCDEBEE6-34C1-4ABF-BF73-0F64B2C0A37A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FE3429-3EB6-4323-A756-946579D6A9C9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特定學習疾患</a:t>
          </a:r>
          <a:r>
            <a:rPr lang="en-US" altLang="zh-TW" sz="1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(Specific Learning Disorder)</a:t>
          </a:r>
          <a:endParaRPr lang="zh-TW" altLang="en-US" sz="20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586F3278-2E24-4B4D-AF36-BBC6FB5E20EE}" type="parTrans" cxnId="{DF454CFF-7B5C-4D51-9226-490C986C3657}">
      <dgm:prSet custT="1"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2BDB38-434D-437C-9EFB-DA3C9CD93022}" type="sibTrans" cxnId="{DF454CFF-7B5C-4D51-9226-490C986C3657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31BF5F-79D5-4D3E-AA3D-52D513E996DB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動作疾患</a:t>
          </a:r>
          <a:endParaRPr lang="zh-TW" altLang="en-US" sz="24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218EA48F-27BA-4E5D-A83E-F81EBF330901}" type="parTrans" cxnId="{2F4A0250-69EC-4326-AC1C-9ECD837DC9C5}">
      <dgm:prSet custT="1"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3FCA3-3C4A-4DD4-A464-3D0FEBE5D954}" type="sibTrans" cxnId="{2F4A0250-69EC-4326-AC1C-9ECD837DC9C5}">
      <dgm:prSet/>
      <dgm:spPr/>
      <dgm:t>
        <a:bodyPr/>
        <a:lstStyle/>
        <a:p>
          <a:endParaRPr lang="zh-TW" altLang="en-US" sz="24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3EBAAB-712D-45F5-988D-B33B278FB74C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閱讀能力（</a:t>
          </a:r>
          <a:r>
            <a:rPr lang="en-US" altLang="zh-TW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F81.0</a:t>
          </a:r>
          <a:r>
            <a:rPr lang="zh-TW" altLang="en-US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）</a:t>
          </a:r>
          <a:endParaRPr lang="zh-TW" altLang="en-US" sz="2000" b="1" dirty="0">
            <a:solidFill>
              <a:schemeClr val="bg2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9F2818D2-C6AF-4288-B5FB-11808A4A6A4C}" type="parTrans" cxnId="{C24EC1E5-6DE6-466C-A927-A1CF84CB7996}">
      <dgm:prSet custT="1"/>
      <dgm:spPr/>
      <dgm:t>
        <a:bodyPr/>
        <a:lstStyle/>
        <a:p>
          <a:endParaRPr lang="zh-TW" altLang="en-US" sz="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2880EF-11D3-4C5A-BD32-ACAC17950125}" type="sibTrans" cxnId="{C24EC1E5-6DE6-466C-A927-A1CF84CB7996}">
      <dgm:prSet/>
      <dgm:spPr/>
      <dgm:t>
        <a:bodyPr/>
        <a:lstStyle/>
        <a:p>
          <a:endParaRPr lang="zh-TW" altLang="en-US" sz="20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284ADC-28A7-423C-9AD8-ED2E80141A4F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書寫表達（</a:t>
          </a:r>
          <a:r>
            <a:rPr lang="en-US" altLang="zh-TW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F81.1</a:t>
          </a:r>
          <a:r>
            <a:rPr lang="zh-TW" altLang="en-US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）</a:t>
          </a:r>
          <a:endParaRPr lang="zh-TW" altLang="en-US" sz="2000" b="1" dirty="0">
            <a:solidFill>
              <a:schemeClr val="bg2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6412D0B0-ADD0-4788-93FF-385ECDA664D7}" type="parTrans" cxnId="{EF667889-675B-4FB8-AD8C-79B4400D6741}">
      <dgm:prSet custT="1"/>
      <dgm:spPr/>
      <dgm:t>
        <a:bodyPr/>
        <a:lstStyle/>
        <a:p>
          <a:endParaRPr lang="zh-TW" altLang="en-US" sz="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B4EC7B-DA41-45D8-8E6A-75CF0B2886DF}" type="sibTrans" cxnId="{EF667889-675B-4FB8-AD8C-79B4400D6741}">
      <dgm:prSet/>
      <dgm:spPr/>
      <dgm:t>
        <a:bodyPr/>
        <a:lstStyle/>
        <a:p>
          <a:endParaRPr lang="zh-TW" altLang="en-US" sz="20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B36C5F-3244-4BD9-9722-5BC33D77C954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數學能力（</a:t>
          </a:r>
          <a:r>
            <a:rPr lang="en-US" altLang="zh-TW" sz="20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F81.2</a:t>
          </a:r>
          <a:r>
            <a:rPr lang="zh-TW" altLang="en-US" sz="2400" b="1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）</a:t>
          </a:r>
          <a:endParaRPr lang="zh-TW" altLang="en-US" sz="2400" b="1" dirty="0">
            <a:solidFill>
              <a:schemeClr val="bg2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82B47412-D947-4792-91D7-54C059648484}" type="parTrans" cxnId="{76A96907-86D1-4A52-ABDB-6B411BC6CF40}">
      <dgm:prSet custT="1"/>
      <dgm:spPr/>
      <dgm:t>
        <a:bodyPr/>
        <a:lstStyle/>
        <a:p>
          <a:endParaRPr lang="zh-TW" altLang="en-US" sz="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542738-DFA8-4578-BEFB-80BF0F39796A}" type="sibTrans" cxnId="{76A96907-86D1-4A52-ABDB-6B411BC6CF40}">
      <dgm:prSet/>
      <dgm:spPr/>
      <dgm:t>
        <a:bodyPr/>
        <a:lstStyle/>
        <a:p>
          <a:endParaRPr lang="zh-TW" altLang="en-US" sz="20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847951-4D12-4C58-B4E8-87E1DCFBB797}" type="pres">
      <dgm:prSet presAssocID="{E9E81BF7-62B1-4532-AB12-24E0582904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03C692-B09F-4C73-BB2A-62189E1C518B}" type="pres">
      <dgm:prSet presAssocID="{8D2BD0CC-0F3E-4DA5-8EE7-A4BA5A73C3AD}" presName="root1" presStyleCnt="0"/>
      <dgm:spPr/>
    </dgm:pt>
    <dgm:pt modelId="{7475A315-7F55-418F-9545-B31B61C86F7D}" type="pres">
      <dgm:prSet presAssocID="{8D2BD0CC-0F3E-4DA5-8EE7-A4BA5A73C3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BBDAE2-4362-4B9C-B21B-590F4075D665}" type="pres">
      <dgm:prSet presAssocID="{8D2BD0CC-0F3E-4DA5-8EE7-A4BA5A73C3AD}" presName="level2hierChild" presStyleCnt="0"/>
      <dgm:spPr/>
    </dgm:pt>
    <dgm:pt modelId="{D3568FE7-785A-4C80-9BFA-489B114DD8F6}" type="pres">
      <dgm:prSet presAssocID="{5208F390-B4A2-4291-8866-FFED29526E38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DA658198-1212-4433-BEC9-1EB78FFFFEBD}" type="pres">
      <dgm:prSet presAssocID="{5208F390-B4A2-4291-8866-FFED29526E38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A695C135-F755-4180-98D5-FE16E209D2E4}" type="pres">
      <dgm:prSet presAssocID="{EBBC14B4-F23E-4057-93BD-C01F372D1B1D}" presName="root2" presStyleCnt="0"/>
      <dgm:spPr/>
    </dgm:pt>
    <dgm:pt modelId="{094D8FC1-1C70-4565-B1CD-568244355F46}" type="pres">
      <dgm:prSet presAssocID="{EBBC14B4-F23E-4057-93BD-C01F372D1B1D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F6E433-6BCF-4D63-B44C-96DB833F2929}" type="pres">
      <dgm:prSet presAssocID="{EBBC14B4-F23E-4057-93BD-C01F372D1B1D}" presName="level3hierChild" presStyleCnt="0"/>
      <dgm:spPr/>
    </dgm:pt>
    <dgm:pt modelId="{4B4C68AB-9286-4862-80AA-F6DDE478A0D9}" type="pres">
      <dgm:prSet presAssocID="{AA3CEB8B-E58C-4E73-B948-E64E9ACD21AF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8219DC07-47BB-49F6-95B6-950E5A8B1A08}" type="pres">
      <dgm:prSet presAssocID="{AA3CEB8B-E58C-4E73-B948-E64E9ACD21AF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7E2693D5-3507-42F5-B978-5F5136340346}" type="pres">
      <dgm:prSet presAssocID="{4F26D6CD-CD13-409A-B805-211E922AA4FC}" presName="root2" presStyleCnt="0"/>
      <dgm:spPr/>
    </dgm:pt>
    <dgm:pt modelId="{2860C1CF-FC32-44E1-802D-262ACDB9B02C}" type="pres">
      <dgm:prSet presAssocID="{4F26D6CD-CD13-409A-B805-211E922AA4FC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727EAA-03D6-46A4-855F-13CC80FEA54B}" type="pres">
      <dgm:prSet presAssocID="{4F26D6CD-CD13-409A-B805-211E922AA4FC}" presName="level3hierChild" presStyleCnt="0"/>
      <dgm:spPr/>
    </dgm:pt>
    <dgm:pt modelId="{74477472-071F-45B3-9F3F-634335CDA85E}" type="pres">
      <dgm:prSet presAssocID="{3B13D968-00F7-4493-AC67-D1EBE874145D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4C3D0430-B601-41AA-994C-B6D8F11D7956}" type="pres">
      <dgm:prSet presAssocID="{3B13D968-00F7-4493-AC67-D1EBE874145D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136493E7-A561-4AC2-BD02-0EF098020FF0}" type="pres">
      <dgm:prSet presAssocID="{C4A5FD3D-4C42-42B2-8CFD-E5D8483651D4}" presName="root2" presStyleCnt="0"/>
      <dgm:spPr/>
    </dgm:pt>
    <dgm:pt modelId="{F806C602-248D-43AC-A5E0-4A7284312E53}" type="pres">
      <dgm:prSet presAssocID="{C4A5FD3D-4C42-42B2-8CFD-E5D8483651D4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73A849-8112-46B9-8109-D1BC19B7C846}" type="pres">
      <dgm:prSet presAssocID="{C4A5FD3D-4C42-42B2-8CFD-E5D8483651D4}" presName="level3hierChild" presStyleCnt="0"/>
      <dgm:spPr/>
    </dgm:pt>
    <dgm:pt modelId="{8CA1492D-7B45-475E-989D-5DC72ED9032E}" type="pres">
      <dgm:prSet presAssocID="{BF5ACBFA-A32E-48C5-B65E-37E89367E1EF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4CB012EC-20B1-4A6C-A4B8-50E498BBD654}" type="pres">
      <dgm:prSet presAssocID="{BF5ACBFA-A32E-48C5-B65E-37E89367E1EF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BCAA8CDF-BE89-4FBE-8F23-0A348518BCD7}" type="pres">
      <dgm:prSet presAssocID="{5B7AE041-A219-47C9-88A8-6519F5F3734B}" presName="root2" presStyleCnt="0"/>
      <dgm:spPr/>
    </dgm:pt>
    <dgm:pt modelId="{5682DB14-61E7-46F6-A08A-C453C2DCF16F}" type="pres">
      <dgm:prSet presAssocID="{5B7AE041-A219-47C9-88A8-6519F5F3734B}" presName="LevelTwoTextNode" presStyleLbl="node2" presStyleIdx="3" presStyleCnt="6" custScaleX="1228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E90649-986E-41E5-BA5E-A1073CAD48C3}" type="pres">
      <dgm:prSet presAssocID="{5B7AE041-A219-47C9-88A8-6519F5F3734B}" presName="level3hierChild" presStyleCnt="0"/>
      <dgm:spPr/>
    </dgm:pt>
    <dgm:pt modelId="{3510EDF8-B664-4797-B7B0-BD90D66F9360}" type="pres">
      <dgm:prSet presAssocID="{586F3278-2E24-4B4D-AF36-BBC6FB5E20EE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361CB9C7-0A45-434F-B59A-4B327B0E563B}" type="pres">
      <dgm:prSet presAssocID="{586F3278-2E24-4B4D-AF36-BBC6FB5E20EE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F30AC1E0-488D-44A1-9986-AE8EA499784E}" type="pres">
      <dgm:prSet presAssocID="{7BFE3429-3EB6-4323-A756-946579D6A9C9}" presName="root2" presStyleCnt="0"/>
      <dgm:spPr/>
    </dgm:pt>
    <dgm:pt modelId="{E9710BD5-B2C7-4CF0-830C-42D8AC024195}" type="pres">
      <dgm:prSet presAssocID="{7BFE3429-3EB6-4323-A756-946579D6A9C9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17F7DE-5014-4B14-8F00-3B80C360F19E}" type="pres">
      <dgm:prSet presAssocID="{7BFE3429-3EB6-4323-A756-946579D6A9C9}" presName="level3hierChild" presStyleCnt="0"/>
      <dgm:spPr/>
    </dgm:pt>
    <dgm:pt modelId="{7E62AC6B-B814-4AAC-B6AD-A763DCFF3C65}" type="pres">
      <dgm:prSet presAssocID="{9F2818D2-C6AF-4288-B5FB-11808A4A6A4C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D3315585-0EC5-4CF8-A7C9-841C6488C9C4}" type="pres">
      <dgm:prSet presAssocID="{9F2818D2-C6AF-4288-B5FB-11808A4A6A4C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C5B697A8-6883-4780-8898-561737C31437}" type="pres">
      <dgm:prSet presAssocID="{DB3EBAAB-712D-45F5-988D-B33B278FB74C}" presName="root2" presStyleCnt="0"/>
      <dgm:spPr/>
    </dgm:pt>
    <dgm:pt modelId="{8B9B7F40-0D4D-4C85-A29F-7BFA84D3EAE8}" type="pres">
      <dgm:prSet presAssocID="{DB3EBAAB-712D-45F5-988D-B33B278FB74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801BF8-C6F2-4828-B527-23B5C2722A04}" type="pres">
      <dgm:prSet presAssocID="{DB3EBAAB-712D-45F5-988D-B33B278FB74C}" presName="level3hierChild" presStyleCnt="0"/>
      <dgm:spPr/>
    </dgm:pt>
    <dgm:pt modelId="{BB4FC777-F88C-453F-A26E-2358B67B4BE0}" type="pres">
      <dgm:prSet presAssocID="{6412D0B0-ADD0-4788-93FF-385ECDA664D7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0EC5665A-D3D3-47FE-BBF9-F2F621B3ABB8}" type="pres">
      <dgm:prSet presAssocID="{6412D0B0-ADD0-4788-93FF-385ECDA664D7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B1889242-2425-450A-A23D-B97312226D60}" type="pres">
      <dgm:prSet presAssocID="{6D284ADC-28A7-423C-9AD8-ED2E80141A4F}" presName="root2" presStyleCnt="0"/>
      <dgm:spPr/>
    </dgm:pt>
    <dgm:pt modelId="{FA188732-906B-4CF4-AB4D-E83611A76A6F}" type="pres">
      <dgm:prSet presAssocID="{6D284ADC-28A7-423C-9AD8-ED2E80141A4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15EDAD-D1BA-4927-98B1-B42FDD2FBC76}" type="pres">
      <dgm:prSet presAssocID="{6D284ADC-28A7-423C-9AD8-ED2E80141A4F}" presName="level3hierChild" presStyleCnt="0"/>
      <dgm:spPr/>
    </dgm:pt>
    <dgm:pt modelId="{F01F4172-CB3A-4C80-84E3-6AC285110D22}" type="pres">
      <dgm:prSet presAssocID="{82B47412-D947-4792-91D7-54C059648484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849A3DF7-3620-4FE6-94E8-9F7F01650B48}" type="pres">
      <dgm:prSet presAssocID="{82B47412-D947-4792-91D7-54C059648484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BCC25DAA-EDDB-4C5E-A668-D7C5D514F025}" type="pres">
      <dgm:prSet presAssocID="{8AB36C5F-3244-4BD9-9722-5BC33D77C954}" presName="root2" presStyleCnt="0"/>
      <dgm:spPr/>
    </dgm:pt>
    <dgm:pt modelId="{F9A17C6C-0F31-4841-BFBA-BFA797C0FB92}" type="pres">
      <dgm:prSet presAssocID="{8AB36C5F-3244-4BD9-9722-5BC33D77C95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C0BAC4-546E-40C2-851C-E3206201A455}" type="pres">
      <dgm:prSet presAssocID="{8AB36C5F-3244-4BD9-9722-5BC33D77C954}" presName="level3hierChild" presStyleCnt="0"/>
      <dgm:spPr/>
    </dgm:pt>
    <dgm:pt modelId="{9C27B8AE-B06D-49F0-995F-85DA364DEAB7}" type="pres">
      <dgm:prSet presAssocID="{218EA48F-27BA-4E5D-A83E-F81EBF330901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A8C52069-1A84-470B-8E40-8D8303370E4D}" type="pres">
      <dgm:prSet presAssocID="{218EA48F-27BA-4E5D-A83E-F81EBF330901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A93287B5-1DFA-435F-9965-99BC96D2E7B2}" type="pres">
      <dgm:prSet presAssocID="{4631BF5F-79D5-4D3E-AA3D-52D513E996DB}" presName="root2" presStyleCnt="0"/>
      <dgm:spPr/>
    </dgm:pt>
    <dgm:pt modelId="{1A3D4702-2596-41FD-90C4-4C1678A64FD3}" type="pres">
      <dgm:prSet presAssocID="{4631BF5F-79D5-4D3E-AA3D-52D513E996DB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8A599C-5F28-4FE6-A69D-F02831D02D83}" type="pres">
      <dgm:prSet presAssocID="{4631BF5F-79D5-4D3E-AA3D-52D513E996DB}" presName="level3hierChild" presStyleCnt="0"/>
      <dgm:spPr/>
    </dgm:pt>
  </dgm:ptLst>
  <dgm:cxnLst>
    <dgm:cxn modelId="{800193EC-6281-4102-B166-90F4FA0B1E91}" type="presOf" srcId="{BF5ACBFA-A32E-48C5-B65E-37E89367E1EF}" destId="{8CA1492D-7B45-475E-989D-5DC72ED9032E}" srcOrd="0" destOrd="0" presId="urn:microsoft.com/office/officeart/2008/layout/HorizontalMultiLevelHierarchy"/>
    <dgm:cxn modelId="{DCDEBEE6-34C1-4ABF-BF73-0F64B2C0A37A}" srcId="{8D2BD0CC-0F3E-4DA5-8EE7-A4BA5A73C3AD}" destId="{5B7AE041-A219-47C9-88A8-6519F5F3734B}" srcOrd="3" destOrd="0" parTransId="{BF5ACBFA-A32E-48C5-B65E-37E89367E1EF}" sibTransId="{99840D05-0F1E-4D2C-801B-888284580F96}"/>
    <dgm:cxn modelId="{D8047601-6EFF-4CB4-9B33-02951FC843A7}" type="presOf" srcId="{AA3CEB8B-E58C-4E73-B948-E64E9ACD21AF}" destId="{4B4C68AB-9286-4862-80AA-F6DDE478A0D9}" srcOrd="0" destOrd="0" presId="urn:microsoft.com/office/officeart/2008/layout/HorizontalMultiLevelHierarchy"/>
    <dgm:cxn modelId="{72008F76-2F74-4B4A-BF32-764949BC54F4}" type="presOf" srcId="{586F3278-2E24-4B4D-AF36-BBC6FB5E20EE}" destId="{361CB9C7-0A45-434F-B59A-4B327B0E563B}" srcOrd="1" destOrd="0" presId="urn:microsoft.com/office/officeart/2008/layout/HorizontalMultiLevelHierarchy"/>
    <dgm:cxn modelId="{C05EEB1D-D0F9-4857-9478-2D2004F017AD}" type="presOf" srcId="{EBBC14B4-F23E-4057-93BD-C01F372D1B1D}" destId="{094D8FC1-1C70-4565-B1CD-568244355F46}" srcOrd="0" destOrd="0" presId="urn:microsoft.com/office/officeart/2008/layout/HorizontalMultiLevelHierarchy"/>
    <dgm:cxn modelId="{68AF0B6E-B09C-4F6D-847B-6EEEE2E4D86C}" type="presOf" srcId="{C4A5FD3D-4C42-42B2-8CFD-E5D8483651D4}" destId="{F806C602-248D-43AC-A5E0-4A7284312E53}" srcOrd="0" destOrd="0" presId="urn:microsoft.com/office/officeart/2008/layout/HorizontalMultiLevelHierarchy"/>
    <dgm:cxn modelId="{71F17DA4-988A-47E2-AABB-DED65B983BB3}" srcId="{E9E81BF7-62B1-4532-AB12-24E0582904A0}" destId="{8D2BD0CC-0F3E-4DA5-8EE7-A4BA5A73C3AD}" srcOrd="0" destOrd="0" parTransId="{7433BDBD-F81C-4BB9-97A8-73109391BFB5}" sibTransId="{3D61CECC-84ED-40CB-B9A4-D8FA9123074E}"/>
    <dgm:cxn modelId="{EF667889-675B-4FB8-AD8C-79B4400D6741}" srcId="{7BFE3429-3EB6-4323-A756-946579D6A9C9}" destId="{6D284ADC-28A7-423C-9AD8-ED2E80141A4F}" srcOrd="1" destOrd="0" parTransId="{6412D0B0-ADD0-4788-93FF-385ECDA664D7}" sibTransId="{BCB4EC7B-DA41-45D8-8E6A-75CF0B2886DF}"/>
    <dgm:cxn modelId="{71AE6328-895E-4E22-A34E-36DBFE30ABDF}" type="presOf" srcId="{8D2BD0CC-0F3E-4DA5-8EE7-A4BA5A73C3AD}" destId="{7475A315-7F55-418F-9545-B31B61C86F7D}" srcOrd="0" destOrd="0" presId="urn:microsoft.com/office/officeart/2008/layout/HorizontalMultiLevelHierarchy"/>
    <dgm:cxn modelId="{9837D887-6847-4229-AD9C-7A3FAFBB5CB2}" srcId="{8D2BD0CC-0F3E-4DA5-8EE7-A4BA5A73C3AD}" destId="{4F26D6CD-CD13-409A-B805-211E922AA4FC}" srcOrd="1" destOrd="0" parTransId="{AA3CEB8B-E58C-4E73-B948-E64E9ACD21AF}" sibTransId="{BBFAE7F9-784A-45FE-A037-A58B0F67194C}"/>
    <dgm:cxn modelId="{BBC0253C-5974-4CC3-AAB1-AF38190351C3}" type="presOf" srcId="{5208F390-B4A2-4291-8866-FFED29526E38}" destId="{DA658198-1212-4433-BEC9-1EB78FFFFEBD}" srcOrd="1" destOrd="0" presId="urn:microsoft.com/office/officeart/2008/layout/HorizontalMultiLevelHierarchy"/>
    <dgm:cxn modelId="{275CC79E-130F-43CB-A528-AD041298CE9B}" type="presOf" srcId="{82B47412-D947-4792-91D7-54C059648484}" destId="{849A3DF7-3620-4FE6-94E8-9F7F01650B48}" srcOrd="1" destOrd="0" presId="urn:microsoft.com/office/officeart/2008/layout/HorizontalMultiLevelHierarchy"/>
    <dgm:cxn modelId="{513C49F3-F770-4A10-85AE-C0726EED4F36}" type="presOf" srcId="{9F2818D2-C6AF-4288-B5FB-11808A4A6A4C}" destId="{7E62AC6B-B814-4AAC-B6AD-A763DCFF3C65}" srcOrd="0" destOrd="0" presId="urn:microsoft.com/office/officeart/2008/layout/HorizontalMultiLevelHierarchy"/>
    <dgm:cxn modelId="{BB254B73-14D6-404A-A66E-BBBAE1921526}" type="presOf" srcId="{3B13D968-00F7-4493-AC67-D1EBE874145D}" destId="{74477472-071F-45B3-9F3F-634335CDA85E}" srcOrd="0" destOrd="0" presId="urn:microsoft.com/office/officeart/2008/layout/HorizontalMultiLevelHierarchy"/>
    <dgm:cxn modelId="{9DC65082-1B90-4915-885B-2A1348C43A45}" type="presOf" srcId="{BF5ACBFA-A32E-48C5-B65E-37E89367E1EF}" destId="{4CB012EC-20B1-4A6C-A4B8-50E498BBD654}" srcOrd="1" destOrd="0" presId="urn:microsoft.com/office/officeart/2008/layout/HorizontalMultiLevelHierarchy"/>
    <dgm:cxn modelId="{42C788EA-4EDD-404A-A4C8-CF9BE48E66FE}" type="presOf" srcId="{E9E81BF7-62B1-4532-AB12-24E0582904A0}" destId="{C7847951-4D12-4C58-B4E8-87E1DCFBB797}" srcOrd="0" destOrd="0" presId="urn:microsoft.com/office/officeart/2008/layout/HorizontalMultiLevelHierarchy"/>
    <dgm:cxn modelId="{713D9E21-9B24-4AD2-B37F-2A89C466A321}" type="presOf" srcId="{3B13D968-00F7-4493-AC67-D1EBE874145D}" destId="{4C3D0430-B601-41AA-994C-B6D8F11D7956}" srcOrd="1" destOrd="0" presId="urn:microsoft.com/office/officeart/2008/layout/HorizontalMultiLevelHierarchy"/>
    <dgm:cxn modelId="{DF454CFF-7B5C-4D51-9226-490C986C3657}" srcId="{8D2BD0CC-0F3E-4DA5-8EE7-A4BA5A73C3AD}" destId="{7BFE3429-3EB6-4323-A756-946579D6A9C9}" srcOrd="4" destOrd="0" parTransId="{586F3278-2E24-4B4D-AF36-BBC6FB5E20EE}" sibTransId="{602BDB38-434D-437C-9EFB-DA3C9CD93022}"/>
    <dgm:cxn modelId="{26ABEC0A-7A96-42BF-98E8-BD20358C34E8}" type="presOf" srcId="{218EA48F-27BA-4E5D-A83E-F81EBF330901}" destId="{9C27B8AE-B06D-49F0-995F-85DA364DEAB7}" srcOrd="0" destOrd="0" presId="urn:microsoft.com/office/officeart/2008/layout/HorizontalMultiLevelHierarchy"/>
    <dgm:cxn modelId="{E4FDBFC0-CA75-4EBC-80D8-4B26D9E53093}" type="presOf" srcId="{82B47412-D947-4792-91D7-54C059648484}" destId="{F01F4172-CB3A-4C80-84E3-6AC285110D22}" srcOrd="0" destOrd="0" presId="urn:microsoft.com/office/officeart/2008/layout/HorizontalMultiLevelHierarchy"/>
    <dgm:cxn modelId="{3899FDC4-6FF9-4BCB-9316-94FCFDC2B29A}" type="presOf" srcId="{DB3EBAAB-712D-45F5-988D-B33B278FB74C}" destId="{8B9B7F40-0D4D-4C85-A29F-7BFA84D3EAE8}" srcOrd="0" destOrd="0" presId="urn:microsoft.com/office/officeart/2008/layout/HorizontalMultiLevelHierarchy"/>
    <dgm:cxn modelId="{6F07F022-8C48-42E3-B27E-304417DD96C7}" type="presOf" srcId="{6D284ADC-28A7-423C-9AD8-ED2E80141A4F}" destId="{FA188732-906B-4CF4-AB4D-E83611A76A6F}" srcOrd="0" destOrd="0" presId="urn:microsoft.com/office/officeart/2008/layout/HorizontalMultiLevelHierarchy"/>
    <dgm:cxn modelId="{C24EC1E5-6DE6-466C-A927-A1CF84CB7996}" srcId="{7BFE3429-3EB6-4323-A756-946579D6A9C9}" destId="{DB3EBAAB-712D-45F5-988D-B33B278FB74C}" srcOrd="0" destOrd="0" parTransId="{9F2818D2-C6AF-4288-B5FB-11808A4A6A4C}" sibTransId="{A82880EF-11D3-4C5A-BD32-ACAC17950125}"/>
    <dgm:cxn modelId="{5F5E861A-F44F-4331-AAFB-ECC72B96A231}" type="presOf" srcId="{4631BF5F-79D5-4D3E-AA3D-52D513E996DB}" destId="{1A3D4702-2596-41FD-90C4-4C1678A64FD3}" srcOrd="0" destOrd="0" presId="urn:microsoft.com/office/officeart/2008/layout/HorizontalMultiLevelHierarchy"/>
    <dgm:cxn modelId="{62E5F632-B43D-427D-858E-D48DBCEA1513}" type="presOf" srcId="{5208F390-B4A2-4291-8866-FFED29526E38}" destId="{D3568FE7-785A-4C80-9BFA-489B114DD8F6}" srcOrd="0" destOrd="0" presId="urn:microsoft.com/office/officeart/2008/layout/HorizontalMultiLevelHierarchy"/>
    <dgm:cxn modelId="{01BF466B-3DD9-437E-BE97-C2813D1C470B}" type="presOf" srcId="{5B7AE041-A219-47C9-88A8-6519F5F3734B}" destId="{5682DB14-61E7-46F6-A08A-C453C2DCF16F}" srcOrd="0" destOrd="0" presId="urn:microsoft.com/office/officeart/2008/layout/HorizontalMultiLevelHierarchy"/>
    <dgm:cxn modelId="{EBEF34A5-D777-4092-9B75-B15080B6875A}" type="presOf" srcId="{AA3CEB8B-E58C-4E73-B948-E64E9ACD21AF}" destId="{8219DC07-47BB-49F6-95B6-950E5A8B1A08}" srcOrd="1" destOrd="0" presId="urn:microsoft.com/office/officeart/2008/layout/HorizontalMultiLevelHierarchy"/>
    <dgm:cxn modelId="{A4AC0CDE-5B7B-48EB-AA50-26C6429C3931}" srcId="{8D2BD0CC-0F3E-4DA5-8EE7-A4BA5A73C3AD}" destId="{EBBC14B4-F23E-4057-93BD-C01F372D1B1D}" srcOrd="0" destOrd="0" parTransId="{5208F390-B4A2-4291-8866-FFED29526E38}" sibTransId="{DD9D88BC-6F3B-4464-AA8C-B5291BF34482}"/>
    <dgm:cxn modelId="{EC0543DA-01BD-4FAA-AD52-A7D366BF8494}" srcId="{8D2BD0CC-0F3E-4DA5-8EE7-A4BA5A73C3AD}" destId="{C4A5FD3D-4C42-42B2-8CFD-E5D8483651D4}" srcOrd="2" destOrd="0" parTransId="{3B13D968-00F7-4493-AC67-D1EBE874145D}" sibTransId="{972C36E7-2DAF-4A56-A7BE-00D46E0B0478}"/>
    <dgm:cxn modelId="{2F4A0250-69EC-4326-AC1C-9ECD837DC9C5}" srcId="{8D2BD0CC-0F3E-4DA5-8EE7-A4BA5A73C3AD}" destId="{4631BF5F-79D5-4D3E-AA3D-52D513E996DB}" srcOrd="5" destOrd="0" parTransId="{218EA48F-27BA-4E5D-A83E-F81EBF330901}" sibTransId="{DBA3FCA3-3C4A-4DD4-A464-3D0FEBE5D954}"/>
    <dgm:cxn modelId="{58F06311-A136-4115-81A8-291C83725D28}" type="presOf" srcId="{7BFE3429-3EB6-4323-A756-946579D6A9C9}" destId="{E9710BD5-B2C7-4CF0-830C-42D8AC024195}" srcOrd="0" destOrd="0" presId="urn:microsoft.com/office/officeart/2008/layout/HorizontalMultiLevelHierarchy"/>
    <dgm:cxn modelId="{05B0570B-77AF-4568-85BA-634AF081C95F}" type="presOf" srcId="{9F2818D2-C6AF-4288-B5FB-11808A4A6A4C}" destId="{D3315585-0EC5-4CF8-A7C9-841C6488C9C4}" srcOrd="1" destOrd="0" presId="urn:microsoft.com/office/officeart/2008/layout/HorizontalMultiLevelHierarchy"/>
    <dgm:cxn modelId="{12787F8A-5976-456E-B3E5-A4113E172CAD}" type="presOf" srcId="{586F3278-2E24-4B4D-AF36-BBC6FB5E20EE}" destId="{3510EDF8-B664-4797-B7B0-BD90D66F9360}" srcOrd="0" destOrd="0" presId="urn:microsoft.com/office/officeart/2008/layout/HorizontalMultiLevelHierarchy"/>
    <dgm:cxn modelId="{76A96907-86D1-4A52-ABDB-6B411BC6CF40}" srcId="{7BFE3429-3EB6-4323-A756-946579D6A9C9}" destId="{8AB36C5F-3244-4BD9-9722-5BC33D77C954}" srcOrd="2" destOrd="0" parTransId="{82B47412-D947-4792-91D7-54C059648484}" sibTransId="{47542738-DFA8-4578-BEFB-80BF0F39796A}"/>
    <dgm:cxn modelId="{7587FB4A-46DC-4B6C-8D8D-FD12077AA5C1}" type="presOf" srcId="{6412D0B0-ADD0-4788-93FF-385ECDA664D7}" destId="{0EC5665A-D3D3-47FE-BBF9-F2F621B3ABB8}" srcOrd="1" destOrd="0" presId="urn:microsoft.com/office/officeart/2008/layout/HorizontalMultiLevelHierarchy"/>
    <dgm:cxn modelId="{FD1E6474-8DE6-4FD6-9C2B-92D28F0C5338}" type="presOf" srcId="{8AB36C5F-3244-4BD9-9722-5BC33D77C954}" destId="{F9A17C6C-0F31-4841-BFBA-BFA797C0FB92}" srcOrd="0" destOrd="0" presId="urn:microsoft.com/office/officeart/2008/layout/HorizontalMultiLevelHierarchy"/>
    <dgm:cxn modelId="{30D16D5E-E683-46F4-B27E-7E9AD7C47E99}" type="presOf" srcId="{218EA48F-27BA-4E5D-A83E-F81EBF330901}" destId="{A8C52069-1A84-470B-8E40-8D8303370E4D}" srcOrd="1" destOrd="0" presId="urn:microsoft.com/office/officeart/2008/layout/HorizontalMultiLevelHierarchy"/>
    <dgm:cxn modelId="{E923B5E2-7D58-4495-9D2D-931BCF3B61E7}" type="presOf" srcId="{4F26D6CD-CD13-409A-B805-211E922AA4FC}" destId="{2860C1CF-FC32-44E1-802D-262ACDB9B02C}" srcOrd="0" destOrd="0" presId="urn:microsoft.com/office/officeart/2008/layout/HorizontalMultiLevelHierarchy"/>
    <dgm:cxn modelId="{30644C57-B0DA-480E-A35D-67D0ACEF8A43}" type="presOf" srcId="{6412D0B0-ADD0-4788-93FF-385ECDA664D7}" destId="{BB4FC777-F88C-453F-A26E-2358B67B4BE0}" srcOrd="0" destOrd="0" presId="urn:microsoft.com/office/officeart/2008/layout/HorizontalMultiLevelHierarchy"/>
    <dgm:cxn modelId="{AB6C906B-0E88-4486-8592-F6EC86249AEC}" type="presParOf" srcId="{C7847951-4D12-4C58-B4E8-87E1DCFBB797}" destId="{AD03C692-B09F-4C73-BB2A-62189E1C518B}" srcOrd="0" destOrd="0" presId="urn:microsoft.com/office/officeart/2008/layout/HorizontalMultiLevelHierarchy"/>
    <dgm:cxn modelId="{374D4683-16D5-48BA-B143-7DB8A8788EB6}" type="presParOf" srcId="{AD03C692-B09F-4C73-BB2A-62189E1C518B}" destId="{7475A315-7F55-418F-9545-B31B61C86F7D}" srcOrd="0" destOrd="0" presId="urn:microsoft.com/office/officeart/2008/layout/HorizontalMultiLevelHierarchy"/>
    <dgm:cxn modelId="{547DE04D-4737-4D14-A7B7-24D783868B0E}" type="presParOf" srcId="{AD03C692-B09F-4C73-BB2A-62189E1C518B}" destId="{11BBDAE2-4362-4B9C-B21B-590F4075D665}" srcOrd="1" destOrd="0" presId="urn:microsoft.com/office/officeart/2008/layout/HorizontalMultiLevelHierarchy"/>
    <dgm:cxn modelId="{B82FAF1B-0816-4C2B-B57A-AA45220087E2}" type="presParOf" srcId="{11BBDAE2-4362-4B9C-B21B-590F4075D665}" destId="{D3568FE7-785A-4C80-9BFA-489B114DD8F6}" srcOrd="0" destOrd="0" presId="urn:microsoft.com/office/officeart/2008/layout/HorizontalMultiLevelHierarchy"/>
    <dgm:cxn modelId="{0640245D-60D7-4C7D-9497-C3659F7BAF57}" type="presParOf" srcId="{D3568FE7-785A-4C80-9BFA-489B114DD8F6}" destId="{DA658198-1212-4433-BEC9-1EB78FFFFEBD}" srcOrd="0" destOrd="0" presId="urn:microsoft.com/office/officeart/2008/layout/HorizontalMultiLevelHierarchy"/>
    <dgm:cxn modelId="{0968FB47-6428-44E9-94BF-5D21A4095606}" type="presParOf" srcId="{11BBDAE2-4362-4B9C-B21B-590F4075D665}" destId="{A695C135-F755-4180-98D5-FE16E209D2E4}" srcOrd="1" destOrd="0" presId="urn:microsoft.com/office/officeart/2008/layout/HorizontalMultiLevelHierarchy"/>
    <dgm:cxn modelId="{B32DE4AD-6E65-45C1-B1CF-97FEDA3BA4A5}" type="presParOf" srcId="{A695C135-F755-4180-98D5-FE16E209D2E4}" destId="{094D8FC1-1C70-4565-B1CD-568244355F46}" srcOrd="0" destOrd="0" presId="urn:microsoft.com/office/officeart/2008/layout/HorizontalMultiLevelHierarchy"/>
    <dgm:cxn modelId="{40693F18-F771-49D3-9A29-A9419112494B}" type="presParOf" srcId="{A695C135-F755-4180-98D5-FE16E209D2E4}" destId="{3DF6E433-6BCF-4D63-B44C-96DB833F2929}" srcOrd="1" destOrd="0" presId="urn:microsoft.com/office/officeart/2008/layout/HorizontalMultiLevelHierarchy"/>
    <dgm:cxn modelId="{2BC1C4F1-D806-4CEB-8885-97AD9FD18AFA}" type="presParOf" srcId="{11BBDAE2-4362-4B9C-B21B-590F4075D665}" destId="{4B4C68AB-9286-4862-80AA-F6DDE478A0D9}" srcOrd="2" destOrd="0" presId="urn:microsoft.com/office/officeart/2008/layout/HorizontalMultiLevelHierarchy"/>
    <dgm:cxn modelId="{0D82F302-99A0-44B4-8644-4168D50A703F}" type="presParOf" srcId="{4B4C68AB-9286-4862-80AA-F6DDE478A0D9}" destId="{8219DC07-47BB-49F6-95B6-950E5A8B1A08}" srcOrd="0" destOrd="0" presId="urn:microsoft.com/office/officeart/2008/layout/HorizontalMultiLevelHierarchy"/>
    <dgm:cxn modelId="{3BD6F3C1-6E0C-4EFF-9DD5-3475EBE8D845}" type="presParOf" srcId="{11BBDAE2-4362-4B9C-B21B-590F4075D665}" destId="{7E2693D5-3507-42F5-B978-5F5136340346}" srcOrd="3" destOrd="0" presId="urn:microsoft.com/office/officeart/2008/layout/HorizontalMultiLevelHierarchy"/>
    <dgm:cxn modelId="{DA69A434-9118-4F0A-9E92-1291CA0AA12C}" type="presParOf" srcId="{7E2693D5-3507-42F5-B978-5F5136340346}" destId="{2860C1CF-FC32-44E1-802D-262ACDB9B02C}" srcOrd="0" destOrd="0" presId="urn:microsoft.com/office/officeart/2008/layout/HorizontalMultiLevelHierarchy"/>
    <dgm:cxn modelId="{44DB2A58-F45B-43A8-AD64-7C98C784DDB3}" type="presParOf" srcId="{7E2693D5-3507-42F5-B978-5F5136340346}" destId="{23727EAA-03D6-46A4-855F-13CC80FEA54B}" srcOrd="1" destOrd="0" presId="urn:microsoft.com/office/officeart/2008/layout/HorizontalMultiLevelHierarchy"/>
    <dgm:cxn modelId="{ECF8C144-F72D-4328-A551-3A915C18DB4D}" type="presParOf" srcId="{11BBDAE2-4362-4B9C-B21B-590F4075D665}" destId="{74477472-071F-45B3-9F3F-634335CDA85E}" srcOrd="4" destOrd="0" presId="urn:microsoft.com/office/officeart/2008/layout/HorizontalMultiLevelHierarchy"/>
    <dgm:cxn modelId="{2025B9B4-40E9-43C1-BBAC-747ABE96A62E}" type="presParOf" srcId="{74477472-071F-45B3-9F3F-634335CDA85E}" destId="{4C3D0430-B601-41AA-994C-B6D8F11D7956}" srcOrd="0" destOrd="0" presId="urn:microsoft.com/office/officeart/2008/layout/HorizontalMultiLevelHierarchy"/>
    <dgm:cxn modelId="{0C93DFBF-4FC9-4C5E-8F1E-374A688362E6}" type="presParOf" srcId="{11BBDAE2-4362-4B9C-B21B-590F4075D665}" destId="{136493E7-A561-4AC2-BD02-0EF098020FF0}" srcOrd="5" destOrd="0" presId="urn:microsoft.com/office/officeart/2008/layout/HorizontalMultiLevelHierarchy"/>
    <dgm:cxn modelId="{0DC17127-52CF-4837-92F8-E23457DB1FD7}" type="presParOf" srcId="{136493E7-A561-4AC2-BD02-0EF098020FF0}" destId="{F806C602-248D-43AC-A5E0-4A7284312E53}" srcOrd="0" destOrd="0" presId="urn:microsoft.com/office/officeart/2008/layout/HorizontalMultiLevelHierarchy"/>
    <dgm:cxn modelId="{5DEB0BE7-DC81-4BFA-840F-2F2F42595C9E}" type="presParOf" srcId="{136493E7-A561-4AC2-BD02-0EF098020FF0}" destId="{0773A849-8112-46B9-8109-D1BC19B7C846}" srcOrd="1" destOrd="0" presId="urn:microsoft.com/office/officeart/2008/layout/HorizontalMultiLevelHierarchy"/>
    <dgm:cxn modelId="{3F05F9CA-E0BC-491E-A2A9-49277150CAB0}" type="presParOf" srcId="{11BBDAE2-4362-4B9C-B21B-590F4075D665}" destId="{8CA1492D-7B45-475E-989D-5DC72ED9032E}" srcOrd="6" destOrd="0" presId="urn:microsoft.com/office/officeart/2008/layout/HorizontalMultiLevelHierarchy"/>
    <dgm:cxn modelId="{17B958A7-26BD-429B-BB7A-D6B4EDB985E2}" type="presParOf" srcId="{8CA1492D-7B45-475E-989D-5DC72ED9032E}" destId="{4CB012EC-20B1-4A6C-A4B8-50E498BBD654}" srcOrd="0" destOrd="0" presId="urn:microsoft.com/office/officeart/2008/layout/HorizontalMultiLevelHierarchy"/>
    <dgm:cxn modelId="{F97EA46F-5387-44D9-A082-FA1D191AE540}" type="presParOf" srcId="{11BBDAE2-4362-4B9C-B21B-590F4075D665}" destId="{BCAA8CDF-BE89-4FBE-8F23-0A348518BCD7}" srcOrd="7" destOrd="0" presId="urn:microsoft.com/office/officeart/2008/layout/HorizontalMultiLevelHierarchy"/>
    <dgm:cxn modelId="{2047A5E0-10B4-4F66-92E8-AC68F618E347}" type="presParOf" srcId="{BCAA8CDF-BE89-4FBE-8F23-0A348518BCD7}" destId="{5682DB14-61E7-46F6-A08A-C453C2DCF16F}" srcOrd="0" destOrd="0" presId="urn:microsoft.com/office/officeart/2008/layout/HorizontalMultiLevelHierarchy"/>
    <dgm:cxn modelId="{C49FFB1F-3B54-4BF6-B1A5-62E8ED4755F4}" type="presParOf" srcId="{BCAA8CDF-BE89-4FBE-8F23-0A348518BCD7}" destId="{23E90649-986E-41E5-BA5E-A1073CAD48C3}" srcOrd="1" destOrd="0" presId="urn:microsoft.com/office/officeart/2008/layout/HorizontalMultiLevelHierarchy"/>
    <dgm:cxn modelId="{2B226FAA-4AB7-4A1E-8CD4-BE4CE84154CE}" type="presParOf" srcId="{11BBDAE2-4362-4B9C-B21B-590F4075D665}" destId="{3510EDF8-B664-4797-B7B0-BD90D66F9360}" srcOrd="8" destOrd="0" presId="urn:microsoft.com/office/officeart/2008/layout/HorizontalMultiLevelHierarchy"/>
    <dgm:cxn modelId="{0718291C-E6BB-4287-928F-D6CEAB4BD0D7}" type="presParOf" srcId="{3510EDF8-B664-4797-B7B0-BD90D66F9360}" destId="{361CB9C7-0A45-434F-B59A-4B327B0E563B}" srcOrd="0" destOrd="0" presId="urn:microsoft.com/office/officeart/2008/layout/HorizontalMultiLevelHierarchy"/>
    <dgm:cxn modelId="{7989EAE0-BE8F-4447-B29F-E33720CC3AE3}" type="presParOf" srcId="{11BBDAE2-4362-4B9C-B21B-590F4075D665}" destId="{F30AC1E0-488D-44A1-9986-AE8EA499784E}" srcOrd="9" destOrd="0" presId="urn:microsoft.com/office/officeart/2008/layout/HorizontalMultiLevelHierarchy"/>
    <dgm:cxn modelId="{F8DAEFBB-53FB-4792-A1F0-4B019A3EEDB4}" type="presParOf" srcId="{F30AC1E0-488D-44A1-9986-AE8EA499784E}" destId="{E9710BD5-B2C7-4CF0-830C-42D8AC024195}" srcOrd="0" destOrd="0" presId="urn:microsoft.com/office/officeart/2008/layout/HorizontalMultiLevelHierarchy"/>
    <dgm:cxn modelId="{F1D97668-610E-4D07-A4E5-E6706F584652}" type="presParOf" srcId="{F30AC1E0-488D-44A1-9986-AE8EA499784E}" destId="{D317F7DE-5014-4B14-8F00-3B80C360F19E}" srcOrd="1" destOrd="0" presId="urn:microsoft.com/office/officeart/2008/layout/HorizontalMultiLevelHierarchy"/>
    <dgm:cxn modelId="{74022A18-5B3F-4951-B3DA-91FE2FAB93AC}" type="presParOf" srcId="{D317F7DE-5014-4B14-8F00-3B80C360F19E}" destId="{7E62AC6B-B814-4AAC-B6AD-A763DCFF3C65}" srcOrd="0" destOrd="0" presId="urn:microsoft.com/office/officeart/2008/layout/HorizontalMultiLevelHierarchy"/>
    <dgm:cxn modelId="{BF164148-5E57-424C-B59D-ACD4C3072E63}" type="presParOf" srcId="{7E62AC6B-B814-4AAC-B6AD-A763DCFF3C65}" destId="{D3315585-0EC5-4CF8-A7C9-841C6488C9C4}" srcOrd="0" destOrd="0" presId="urn:microsoft.com/office/officeart/2008/layout/HorizontalMultiLevelHierarchy"/>
    <dgm:cxn modelId="{D823F0E3-4315-4912-A62D-25CC69A92978}" type="presParOf" srcId="{D317F7DE-5014-4B14-8F00-3B80C360F19E}" destId="{C5B697A8-6883-4780-8898-561737C31437}" srcOrd="1" destOrd="0" presId="urn:microsoft.com/office/officeart/2008/layout/HorizontalMultiLevelHierarchy"/>
    <dgm:cxn modelId="{93B66EEC-77B8-4CAE-BAEA-566D8E810629}" type="presParOf" srcId="{C5B697A8-6883-4780-8898-561737C31437}" destId="{8B9B7F40-0D4D-4C85-A29F-7BFA84D3EAE8}" srcOrd="0" destOrd="0" presId="urn:microsoft.com/office/officeart/2008/layout/HorizontalMultiLevelHierarchy"/>
    <dgm:cxn modelId="{FB23BD4D-26FE-48D9-AC44-C84EBDB1E329}" type="presParOf" srcId="{C5B697A8-6883-4780-8898-561737C31437}" destId="{09801BF8-C6F2-4828-B527-23B5C2722A04}" srcOrd="1" destOrd="0" presId="urn:microsoft.com/office/officeart/2008/layout/HorizontalMultiLevelHierarchy"/>
    <dgm:cxn modelId="{901937BD-B4AC-4345-B2DD-D5B253AED787}" type="presParOf" srcId="{D317F7DE-5014-4B14-8F00-3B80C360F19E}" destId="{BB4FC777-F88C-453F-A26E-2358B67B4BE0}" srcOrd="2" destOrd="0" presId="urn:microsoft.com/office/officeart/2008/layout/HorizontalMultiLevelHierarchy"/>
    <dgm:cxn modelId="{246BA7AA-FE75-4D39-9D26-4CE57124E250}" type="presParOf" srcId="{BB4FC777-F88C-453F-A26E-2358B67B4BE0}" destId="{0EC5665A-D3D3-47FE-BBF9-F2F621B3ABB8}" srcOrd="0" destOrd="0" presId="urn:microsoft.com/office/officeart/2008/layout/HorizontalMultiLevelHierarchy"/>
    <dgm:cxn modelId="{2388AD2B-3930-472C-A1B4-7A30EE785A61}" type="presParOf" srcId="{D317F7DE-5014-4B14-8F00-3B80C360F19E}" destId="{B1889242-2425-450A-A23D-B97312226D60}" srcOrd="3" destOrd="0" presId="urn:microsoft.com/office/officeart/2008/layout/HorizontalMultiLevelHierarchy"/>
    <dgm:cxn modelId="{1D20CF49-70AC-4BAB-A409-126586CEB883}" type="presParOf" srcId="{B1889242-2425-450A-A23D-B97312226D60}" destId="{FA188732-906B-4CF4-AB4D-E83611A76A6F}" srcOrd="0" destOrd="0" presId="urn:microsoft.com/office/officeart/2008/layout/HorizontalMultiLevelHierarchy"/>
    <dgm:cxn modelId="{EF622086-51F4-4401-B265-61C9D9D2A93A}" type="presParOf" srcId="{B1889242-2425-450A-A23D-B97312226D60}" destId="{8015EDAD-D1BA-4927-98B1-B42FDD2FBC76}" srcOrd="1" destOrd="0" presId="urn:microsoft.com/office/officeart/2008/layout/HorizontalMultiLevelHierarchy"/>
    <dgm:cxn modelId="{5DD34D16-9308-481C-9DB2-20FEAE36C947}" type="presParOf" srcId="{D317F7DE-5014-4B14-8F00-3B80C360F19E}" destId="{F01F4172-CB3A-4C80-84E3-6AC285110D22}" srcOrd="4" destOrd="0" presId="urn:microsoft.com/office/officeart/2008/layout/HorizontalMultiLevelHierarchy"/>
    <dgm:cxn modelId="{6A215D97-094D-4BBD-8916-CF4D32BC9835}" type="presParOf" srcId="{F01F4172-CB3A-4C80-84E3-6AC285110D22}" destId="{849A3DF7-3620-4FE6-94E8-9F7F01650B48}" srcOrd="0" destOrd="0" presId="urn:microsoft.com/office/officeart/2008/layout/HorizontalMultiLevelHierarchy"/>
    <dgm:cxn modelId="{1F5C8607-2756-4F0B-BAD8-EB166D1C4EDA}" type="presParOf" srcId="{D317F7DE-5014-4B14-8F00-3B80C360F19E}" destId="{BCC25DAA-EDDB-4C5E-A668-D7C5D514F025}" srcOrd="5" destOrd="0" presId="urn:microsoft.com/office/officeart/2008/layout/HorizontalMultiLevelHierarchy"/>
    <dgm:cxn modelId="{811A89B2-402F-4A10-A07A-F2A157DD84EF}" type="presParOf" srcId="{BCC25DAA-EDDB-4C5E-A668-D7C5D514F025}" destId="{F9A17C6C-0F31-4841-BFBA-BFA797C0FB92}" srcOrd="0" destOrd="0" presId="urn:microsoft.com/office/officeart/2008/layout/HorizontalMultiLevelHierarchy"/>
    <dgm:cxn modelId="{66CD2685-9DDA-400E-A452-C74278D1D14F}" type="presParOf" srcId="{BCC25DAA-EDDB-4C5E-A668-D7C5D514F025}" destId="{B3C0BAC4-546E-40C2-851C-E3206201A455}" srcOrd="1" destOrd="0" presId="urn:microsoft.com/office/officeart/2008/layout/HorizontalMultiLevelHierarchy"/>
    <dgm:cxn modelId="{C69EAAA9-2CA6-43CF-B586-5A8EF5EFA7D5}" type="presParOf" srcId="{11BBDAE2-4362-4B9C-B21B-590F4075D665}" destId="{9C27B8AE-B06D-49F0-995F-85DA364DEAB7}" srcOrd="10" destOrd="0" presId="urn:microsoft.com/office/officeart/2008/layout/HorizontalMultiLevelHierarchy"/>
    <dgm:cxn modelId="{AE6C1E47-B745-417B-B85E-2F43A1D8F8DA}" type="presParOf" srcId="{9C27B8AE-B06D-49F0-995F-85DA364DEAB7}" destId="{A8C52069-1A84-470B-8E40-8D8303370E4D}" srcOrd="0" destOrd="0" presId="urn:microsoft.com/office/officeart/2008/layout/HorizontalMultiLevelHierarchy"/>
    <dgm:cxn modelId="{BACD46D0-C1F9-4564-949C-3230630EBE32}" type="presParOf" srcId="{11BBDAE2-4362-4B9C-B21B-590F4075D665}" destId="{A93287B5-1DFA-435F-9965-99BC96D2E7B2}" srcOrd="11" destOrd="0" presId="urn:microsoft.com/office/officeart/2008/layout/HorizontalMultiLevelHierarchy"/>
    <dgm:cxn modelId="{8237189C-B797-4119-8211-7301641CC067}" type="presParOf" srcId="{A93287B5-1DFA-435F-9965-99BC96D2E7B2}" destId="{1A3D4702-2596-41FD-90C4-4C1678A64FD3}" srcOrd="0" destOrd="0" presId="urn:microsoft.com/office/officeart/2008/layout/HorizontalMultiLevelHierarchy"/>
    <dgm:cxn modelId="{B9598555-5AF7-43DF-B107-700EB67ACA5F}" type="presParOf" srcId="{A93287B5-1DFA-435F-9965-99BC96D2E7B2}" destId="{968A599C-5F28-4FE6-A69D-F02831D02D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7B8AE-B06D-49F0-995F-85DA364DEAB7}">
      <dsp:nvSpPr>
        <dsp:cNvPr id="0" name=""/>
        <dsp:cNvSpPr/>
      </dsp:nvSpPr>
      <dsp:spPr>
        <a:xfrm>
          <a:off x="3347974" y="3094455"/>
          <a:ext cx="477129" cy="272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564" y="0"/>
              </a:lnTo>
              <a:lnTo>
                <a:pt x="238564" y="2727495"/>
              </a:lnTo>
              <a:lnTo>
                <a:pt x="477129" y="2727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17316" y="4388980"/>
        <a:ext cx="138445" cy="138445"/>
      </dsp:txXfrm>
    </dsp:sp>
    <dsp:sp modelId="{F01F4172-CB3A-4C80-84E3-6AC285110D22}">
      <dsp:nvSpPr>
        <dsp:cNvPr id="0" name=""/>
        <dsp:cNvSpPr/>
      </dsp:nvSpPr>
      <dsp:spPr>
        <a:xfrm>
          <a:off x="6210754" y="4912786"/>
          <a:ext cx="477129" cy="909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564" y="0"/>
              </a:lnTo>
              <a:lnTo>
                <a:pt x="238564" y="909165"/>
              </a:lnTo>
              <a:lnTo>
                <a:pt x="477129" y="9091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23650" y="5341699"/>
        <a:ext cx="51337" cy="51337"/>
      </dsp:txXfrm>
    </dsp:sp>
    <dsp:sp modelId="{BB4FC777-F88C-453F-A26E-2358B67B4BE0}">
      <dsp:nvSpPr>
        <dsp:cNvPr id="0" name=""/>
        <dsp:cNvSpPr/>
      </dsp:nvSpPr>
      <dsp:spPr>
        <a:xfrm>
          <a:off x="6210754" y="4867066"/>
          <a:ext cx="477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12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7390" y="4900857"/>
        <a:ext cx="23856" cy="23856"/>
      </dsp:txXfrm>
    </dsp:sp>
    <dsp:sp modelId="{7E62AC6B-B814-4AAC-B6AD-A763DCFF3C65}">
      <dsp:nvSpPr>
        <dsp:cNvPr id="0" name=""/>
        <dsp:cNvSpPr/>
      </dsp:nvSpPr>
      <dsp:spPr>
        <a:xfrm>
          <a:off x="6210754" y="4003620"/>
          <a:ext cx="477129" cy="909165"/>
        </a:xfrm>
        <a:custGeom>
          <a:avLst/>
          <a:gdLst/>
          <a:ahLst/>
          <a:cxnLst/>
          <a:rect l="0" t="0" r="0" b="0"/>
          <a:pathLst>
            <a:path>
              <a:moveTo>
                <a:pt x="0" y="909165"/>
              </a:moveTo>
              <a:lnTo>
                <a:pt x="238564" y="909165"/>
              </a:lnTo>
              <a:lnTo>
                <a:pt x="238564" y="0"/>
              </a:lnTo>
              <a:lnTo>
                <a:pt x="47712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23650" y="4432534"/>
        <a:ext cx="51337" cy="51337"/>
      </dsp:txXfrm>
    </dsp:sp>
    <dsp:sp modelId="{3510EDF8-B664-4797-B7B0-BD90D66F9360}">
      <dsp:nvSpPr>
        <dsp:cNvPr id="0" name=""/>
        <dsp:cNvSpPr/>
      </dsp:nvSpPr>
      <dsp:spPr>
        <a:xfrm>
          <a:off x="3347974" y="3094455"/>
          <a:ext cx="477129" cy="1818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564" y="0"/>
              </a:lnTo>
              <a:lnTo>
                <a:pt x="238564" y="1818330"/>
              </a:lnTo>
              <a:lnTo>
                <a:pt x="477129" y="18183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9542" y="3956623"/>
        <a:ext cx="93994" cy="93994"/>
      </dsp:txXfrm>
    </dsp:sp>
    <dsp:sp modelId="{8CA1492D-7B45-475E-989D-5DC72ED9032E}">
      <dsp:nvSpPr>
        <dsp:cNvPr id="0" name=""/>
        <dsp:cNvSpPr/>
      </dsp:nvSpPr>
      <dsp:spPr>
        <a:xfrm>
          <a:off x="3347974" y="3048735"/>
          <a:ext cx="477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12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74611" y="3082527"/>
        <a:ext cx="23856" cy="23856"/>
      </dsp:txXfrm>
    </dsp:sp>
    <dsp:sp modelId="{74477472-071F-45B3-9F3F-634335CDA85E}">
      <dsp:nvSpPr>
        <dsp:cNvPr id="0" name=""/>
        <dsp:cNvSpPr/>
      </dsp:nvSpPr>
      <dsp:spPr>
        <a:xfrm>
          <a:off x="3347974" y="2185290"/>
          <a:ext cx="477129" cy="909165"/>
        </a:xfrm>
        <a:custGeom>
          <a:avLst/>
          <a:gdLst/>
          <a:ahLst/>
          <a:cxnLst/>
          <a:rect l="0" t="0" r="0" b="0"/>
          <a:pathLst>
            <a:path>
              <a:moveTo>
                <a:pt x="0" y="909165"/>
              </a:moveTo>
              <a:lnTo>
                <a:pt x="238564" y="909165"/>
              </a:lnTo>
              <a:lnTo>
                <a:pt x="238564" y="0"/>
              </a:lnTo>
              <a:lnTo>
                <a:pt x="4771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60870" y="2614203"/>
        <a:ext cx="51337" cy="51337"/>
      </dsp:txXfrm>
    </dsp:sp>
    <dsp:sp modelId="{4B4C68AB-9286-4862-80AA-F6DDE478A0D9}">
      <dsp:nvSpPr>
        <dsp:cNvPr id="0" name=""/>
        <dsp:cNvSpPr/>
      </dsp:nvSpPr>
      <dsp:spPr>
        <a:xfrm>
          <a:off x="3347974" y="1276124"/>
          <a:ext cx="477129" cy="1818330"/>
        </a:xfrm>
        <a:custGeom>
          <a:avLst/>
          <a:gdLst/>
          <a:ahLst/>
          <a:cxnLst/>
          <a:rect l="0" t="0" r="0" b="0"/>
          <a:pathLst>
            <a:path>
              <a:moveTo>
                <a:pt x="0" y="1818330"/>
              </a:moveTo>
              <a:lnTo>
                <a:pt x="238564" y="1818330"/>
              </a:lnTo>
              <a:lnTo>
                <a:pt x="238564" y="0"/>
              </a:lnTo>
              <a:lnTo>
                <a:pt x="4771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9542" y="2138293"/>
        <a:ext cx="93994" cy="93994"/>
      </dsp:txXfrm>
    </dsp:sp>
    <dsp:sp modelId="{D3568FE7-785A-4C80-9BFA-489B114DD8F6}">
      <dsp:nvSpPr>
        <dsp:cNvPr id="0" name=""/>
        <dsp:cNvSpPr/>
      </dsp:nvSpPr>
      <dsp:spPr>
        <a:xfrm>
          <a:off x="3347974" y="366959"/>
          <a:ext cx="477129" cy="2727495"/>
        </a:xfrm>
        <a:custGeom>
          <a:avLst/>
          <a:gdLst/>
          <a:ahLst/>
          <a:cxnLst/>
          <a:rect l="0" t="0" r="0" b="0"/>
          <a:pathLst>
            <a:path>
              <a:moveTo>
                <a:pt x="0" y="2727495"/>
              </a:moveTo>
              <a:lnTo>
                <a:pt x="238564" y="2727495"/>
              </a:lnTo>
              <a:lnTo>
                <a:pt x="238564" y="0"/>
              </a:lnTo>
              <a:lnTo>
                <a:pt x="4771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17316" y="1661484"/>
        <a:ext cx="138445" cy="138445"/>
      </dsp:txXfrm>
    </dsp:sp>
    <dsp:sp modelId="{7475A315-7F55-418F-9545-B31B61C86F7D}">
      <dsp:nvSpPr>
        <dsp:cNvPr id="0" name=""/>
        <dsp:cNvSpPr/>
      </dsp:nvSpPr>
      <dsp:spPr>
        <a:xfrm rot="16200000">
          <a:off x="1070276" y="2730789"/>
          <a:ext cx="3828064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神</a:t>
          </a:r>
          <a:endParaRPr lang="en-US" altLang="zh-TW" sz="20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經</a:t>
          </a:r>
          <a:endParaRPr lang="en-US" altLang="zh-TW" sz="20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發</a:t>
          </a:r>
          <a:endParaRPr lang="en-US" altLang="zh-TW" sz="20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展</a:t>
          </a:r>
          <a:endParaRPr lang="en-US" altLang="zh-TW" sz="20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性</a:t>
          </a:r>
          <a:endParaRPr lang="en-US" altLang="zh-TW" sz="20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疾</a:t>
          </a:r>
          <a:endParaRPr lang="en-US" altLang="zh-TW" sz="2000" b="1" kern="1200" dirty="0" smtClean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患</a:t>
          </a:r>
          <a:endParaRPr lang="zh-TW" altLang="en-US" sz="20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1070276" y="2730789"/>
        <a:ext cx="3828064" cy="727332"/>
      </dsp:txXfrm>
    </dsp:sp>
    <dsp:sp modelId="{094D8FC1-1C70-4565-B1CD-568244355F46}">
      <dsp:nvSpPr>
        <dsp:cNvPr id="0" name=""/>
        <dsp:cNvSpPr/>
      </dsp:nvSpPr>
      <dsp:spPr>
        <a:xfrm>
          <a:off x="3825104" y="3293"/>
          <a:ext cx="2385649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智能障礙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825104" y="3293"/>
        <a:ext cx="2385649" cy="727332"/>
      </dsp:txXfrm>
    </dsp:sp>
    <dsp:sp modelId="{2860C1CF-FC32-44E1-802D-262ACDB9B02C}">
      <dsp:nvSpPr>
        <dsp:cNvPr id="0" name=""/>
        <dsp:cNvSpPr/>
      </dsp:nvSpPr>
      <dsp:spPr>
        <a:xfrm>
          <a:off x="3825104" y="912458"/>
          <a:ext cx="2385649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溝通疾患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825104" y="912458"/>
        <a:ext cx="2385649" cy="727332"/>
      </dsp:txXfrm>
    </dsp:sp>
    <dsp:sp modelId="{F806C602-248D-43AC-A5E0-4A7284312E53}">
      <dsp:nvSpPr>
        <dsp:cNvPr id="0" name=""/>
        <dsp:cNvSpPr/>
      </dsp:nvSpPr>
      <dsp:spPr>
        <a:xfrm>
          <a:off x="3825104" y="1821624"/>
          <a:ext cx="2385649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自閉症類群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825104" y="1821624"/>
        <a:ext cx="2385649" cy="727332"/>
      </dsp:txXfrm>
    </dsp:sp>
    <dsp:sp modelId="{5682DB14-61E7-46F6-A08A-C453C2DCF16F}">
      <dsp:nvSpPr>
        <dsp:cNvPr id="0" name=""/>
        <dsp:cNvSpPr/>
      </dsp:nvSpPr>
      <dsp:spPr>
        <a:xfrm>
          <a:off x="3825104" y="2730789"/>
          <a:ext cx="2930245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注意力缺陷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過動疾患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825104" y="2730789"/>
        <a:ext cx="2930245" cy="727332"/>
      </dsp:txXfrm>
    </dsp:sp>
    <dsp:sp modelId="{E9710BD5-B2C7-4CF0-830C-42D8AC024195}">
      <dsp:nvSpPr>
        <dsp:cNvPr id="0" name=""/>
        <dsp:cNvSpPr/>
      </dsp:nvSpPr>
      <dsp:spPr>
        <a:xfrm>
          <a:off x="3825104" y="4549119"/>
          <a:ext cx="2385649" cy="72733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特定學習疾患</a:t>
          </a:r>
          <a:r>
            <a:rPr lang="en-US" altLang="zh-TW" sz="1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(Specific Learning Disorder)</a:t>
          </a:r>
          <a:endParaRPr lang="zh-TW" altLang="en-US" sz="20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825104" y="4549119"/>
        <a:ext cx="2385649" cy="727332"/>
      </dsp:txXfrm>
    </dsp:sp>
    <dsp:sp modelId="{8B9B7F40-0D4D-4C85-A29F-7BFA84D3EAE8}">
      <dsp:nvSpPr>
        <dsp:cNvPr id="0" name=""/>
        <dsp:cNvSpPr/>
      </dsp:nvSpPr>
      <dsp:spPr>
        <a:xfrm>
          <a:off x="6687884" y="3639954"/>
          <a:ext cx="2385649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閱讀能力（</a:t>
          </a:r>
          <a:r>
            <a:rPr lang="en-US" altLang="zh-TW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F81.0</a:t>
          </a:r>
          <a:r>
            <a:rPr lang="zh-TW" altLang="en-US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）</a:t>
          </a:r>
          <a:endParaRPr lang="zh-TW" altLang="en-US" sz="2000" b="1" kern="1200" dirty="0">
            <a:solidFill>
              <a:schemeClr val="bg2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6687884" y="3639954"/>
        <a:ext cx="2385649" cy="727332"/>
      </dsp:txXfrm>
    </dsp:sp>
    <dsp:sp modelId="{FA188732-906B-4CF4-AB4D-E83611A76A6F}">
      <dsp:nvSpPr>
        <dsp:cNvPr id="0" name=""/>
        <dsp:cNvSpPr/>
      </dsp:nvSpPr>
      <dsp:spPr>
        <a:xfrm>
          <a:off x="6687884" y="4549119"/>
          <a:ext cx="2385649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書寫表達（</a:t>
          </a:r>
          <a:r>
            <a:rPr lang="en-US" altLang="zh-TW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F81.1</a:t>
          </a:r>
          <a:r>
            <a:rPr lang="zh-TW" altLang="en-US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）</a:t>
          </a:r>
          <a:endParaRPr lang="zh-TW" altLang="en-US" sz="2000" b="1" kern="1200" dirty="0">
            <a:solidFill>
              <a:schemeClr val="bg2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6687884" y="4549119"/>
        <a:ext cx="2385649" cy="727332"/>
      </dsp:txXfrm>
    </dsp:sp>
    <dsp:sp modelId="{F9A17C6C-0F31-4841-BFBA-BFA797C0FB92}">
      <dsp:nvSpPr>
        <dsp:cNvPr id="0" name=""/>
        <dsp:cNvSpPr/>
      </dsp:nvSpPr>
      <dsp:spPr>
        <a:xfrm>
          <a:off x="6687884" y="5458285"/>
          <a:ext cx="2385649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數學能力（</a:t>
          </a:r>
          <a:r>
            <a:rPr lang="en-US" altLang="zh-TW" sz="20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F81.2</a:t>
          </a:r>
          <a:r>
            <a:rPr lang="zh-TW" altLang="en-US" sz="2400" b="1" kern="1200" dirty="0" smtClean="0">
              <a:solidFill>
                <a:schemeClr val="bg2"/>
              </a:solidFill>
              <a:effectLst/>
              <a:latin typeface="微軟正黑體" pitchFamily="34" charset="-120"/>
              <a:ea typeface="微軟正黑體" pitchFamily="34" charset="-120"/>
            </a:rPr>
            <a:t>）</a:t>
          </a:r>
          <a:endParaRPr lang="zh-TW" altLang="en-US" sz="2400" b="1" kern="1200" dirty="0">
            <a:solidFill>
              <a:schemeClr val="bg2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6687884" y="5458285"/>
        <a:ext cx="2385649" cy="727332"/>
      </dsp:txXfrm>
    </dsp:sp>
    <dsp:sp modelId="{1A3D4702-2596-41FD-90C4-4C1678A64FD3}">
      <dsp:nvSpPr>
        <dsp:cNvPr id="0" name=""/>
        <dsp:cNvSpPr/>
      </dsp:nvSpPr>
      <dsp:spPr>
        <a:xfrm>
          <a:off x="3825104" y="5458285"/>
          <a:ext cx="2385649" cy="72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動作疾患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825104" y="5458285"/>
        <a:ext cx="2385649" cy="727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E239-DCC1-4809-BFE4-6E0E41609363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5889-B7FB-4A0A-A37A-036F830B7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85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203D-7443-4485-AF4F-220C0140128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7B4B-21DF-41BB-97D0-08EC4B8F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7B4B-21DF-41BB-97D0-08EC4B8F228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17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4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C840F1-4B45-437D-AEE0-7F1AF6ACB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77F5488-E277-484F-8B40-B87F64573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46987D-BFC6-4900-9EB8-ADC8582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42A09DA-DBA4-4A9C-9E68-3A1D7F85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4A5489-0A32-4AF1-B25A-65E90CC2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143F50-8210-4E74-9733-CB6D7D8C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8FB6BB3-71C8-428F-93DE-B64FD1F8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2610D7-81B0-474A-ADD7-19399882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D5618C-9FDD-4119-896B-00E69C6B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1B23392-FBC4-405A-B684-AC1AEB5C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2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D91A924-2034-4479-B451-DD7D05D4E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47BCEC3-953E-46A0-BE9A-BE7946703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51D17DA-DFD7-4040-9945-1ECB36F5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ADFCCE-6C89-40F8-B1B9-873AAF52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6028E1-6296-4569-BA30-1FA0E281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6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850B8-243D-4228-BE91-426179DB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EE46B92-FDBE-4FB4-82CB-EB236D97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0D126A-4040-4E0C-8361-1530DED0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924CE5E-C021-44C7-BC33-78A32AF3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DEB4B1-8C82-49BB-BE79-D1E7DEE0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BD303A-A785-4D9E-96D4-49BEC369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150010-3B2A-4620-83E0-8684F4A4B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43C33F3-1740-4F96-B08B-844218CB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232C210-0795-4399-9C7F-FEAFD39B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C2D5E3D-5F79-4249-B97E-791A7B9A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559A7D-60F4-45A0-BF8F-CC3FDF48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9FF41E-4399-4B5E-8640-C298CAEC0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A2F29EB-D201-4CC6-A3F5-4DD4713CC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9E6235D-815C-4DEB-9508-CDDBF0D5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8C78FE2-E34E-441F-A887-6977B43B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0B07F64-D458-405B-ABE0-A1DFBFF6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0ABA8F-7F18-43EB-8DF4-BF0888A1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7BBDFE-E848-409C-9F34-F7E93636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1BAB5AB-F3FB-4EBD-80EE-6F5D64CE7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EEC2ED8-A653-445B-8212-A150861F7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D113051-9886-48F2-B6B3-441F429B0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4FE77D6-683C-40A3-8B39-CDDF6114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820310B-3CC8-48DF-8C78-587D0EF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E467B77-71FD-4600-95D0-80B0477C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5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490343-0AA3-41AD-BA9B-607D9661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B72430C-98A3-497A-A52A-722DCA8C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5EBC414-579D-4571-96D0-18E934A0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E9B13D2-3261-4137-8352-26C99EA8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D405C3F-7580-4B72-A2C7-14492815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4696820-685A-4135-95C4-33259EFC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6E68E8F-86A8-4157-AD43-F21F0514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7E62637-31BC-46F9-88D0-BDE76EEA903B}"/>
              </a:ext>
            </a:extLst>
          </p:cNvPr>
          <p:cNvGrpSpPr/>
          <p:nvPr userDrawn="1"/>
        </p:nvGrpSpPr>
        <p:grpSpPr>
          <a:xfrm>
            <a:off x="212786" y="151103"/>
            <a:ext cx="5883214" cy="635316"/>
            <a:chOff x="1771081" y="-98892"/>
            <a:chExt cx="5883214" cy="63531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928692E8-CC0C-4E6A-9708-5B8831AF66E2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282425"/>
                  </a:solidFill>
                  <a:latin typeface="+mn-ea"/>
                  <a:ea typeface="+mn-ea"/>
                </a:rPr>
                <a:t>此处添加标题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FF1E163B-E33A-4027-9B39-B4A8B2E5319D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8" name="Freeform 34">
                <a:extLst>
                  <a:ext uri="{FF2B5EF4-FFF2-40B4-BE49-F238E27FC236}">
                    <a16:creationId xmlns:a16="http://schemas.microsoft.com/office/drawing/2014/main" xmlns="" id="{7E672BD5-7801-48CE-82E6-CDE5E48C81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/>
              </a:p>
            </p:txBody>
          </p:sp>
          <p:sp>
            <p:nvSpPr>
              <p:cNvPr id="9" name="任意多边形 98">
                <a:extLst>
                  <a:ext uri="{FF2B5EF4-FFF2-40B4-BE49-F238E27FC236}">
                    <a16:creationId xmlns:a16="http://schemas.microsoft.com/office/drawing/2014/main" xmlns="" id="{66DCBBBF-1FE6-4149-AE8F-549EDED713F0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" name="任意多边形 99">
                <a:extLst>
                  <a:ext uri="{FF2B5EF4-FFF2-40B4-BE49-F238E27FC236}">
                    <a16:creationId xmlns:a16="http://schemas.microsoft.com/office/drawing/2014/main" xmlns="" id="{F3D3B1F0-6B3E-498B-AE49-077AC4B3A578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79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93EB02-547A-4DE5-BEAA-F53749DE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2BEEC2-8F06-458A-AEAC-2C112168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81C03D0-E2F2-48A8-AC7F-E030426B1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A191DE-2852-417E-BCE1-CD27F2D9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89C0252-C5DF-452B-B23C-7E36D60F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8785284-3DA9-499F-A952-A4F16E11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6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64D517-A3EE-4466-B14C-5AC531D2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CBB675A-71CB-4886-81AB-0EA50E7EA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85F4C5F-2E3E-4CB4-8715-6FCE47B00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D18B950-C51F-4765-9EBF-79ABDFDC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3C22C3D-824B-47B3-B6F1-FB6316E7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C380B64-ED4F-4967-ACD7-2B7CBE0B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8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882CAB0-3870-46E6-8713-BA9D68B9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A3CD54E-2877-48CC-8FD7-88BE81E72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AD051E-64C5-4CF8-BCD8-825FDC8A0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ED29-C50C-4A0B-9FE8-88A2E7DE69BB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783940-BEA1-44B0-805A-CD3D6DC35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3C07432-0A12-40F4-A8D7-F7BBBA6DC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7B6C-F8C8-4154-8F77-A7DE7DEEB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1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36523;&#24515;&#38556;&#31001;&#37969;&#23450;&#39006;&#21029;&#21521;&#24230;&#32232;&#30908;&#23565;&#29031;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CD6F2FA-DC43-442C-BF6A-25786B697047}"/>
              </a:ext>
            </a:extLst>
          </p:cNvPr>
          <p:cNvSpPr txBox="1"/>
          <p:nvPr/>
        </p:nvSpPr>
        <p:spPr>
          <a:xfrm>
            <a:off x="1821543" y="2505670"/>
            <a:ext cx="854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學障初篩說明會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13B4E6B-A81E-4B1A-840A-EBD39EDDB0AA}"/>
              </a:ext>
            </a:extLst>
          </p:cNvPr>
          <p:cNvGrpSpPr/>
          <p:nvPr/>
        </p:nvGrpSpPr>
        <p:grpSpPr>
          <a:xfrm>
            <a:off x="3905494" y="3831770"/>
            <a:ext cx="4381011" cy="954108"/>
            <a:chOff x="4251961" y="1988846"/>
            <a:chExt cx="2948155" cy="68217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92B6EE3C-2ED5-4EC0-9C90-A45CF255619F}"/>
                </a:ext>
              </a:extLst>
            </p:cNvPr>
            <p:cNvSpPr txBox="1"/>
            <p:nvPr/>
          </p:nvSpPr>
          <p:spPr>
            <a:xfrm>
              <a:off x="4251961" y="1988847"/>
              <a:ext cx="2948155" cy="682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輔導室資料組</a:t>
              </a:r>
              <a:endPara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2020.10.20</a:t>
              </a:r>
              <a:endPara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椭圆 31">
              <a:extLst>
                <a:ext uri="{FF2B5EF4-FFF2-40B4-BE49-F238E27FC236}">
                  <a16:creationId xmlns:a16="http://schemas.microsoft.com/office/drawing/2014/main" xmlns="" id="{55127847-B7A7-4545-97D8-3FCB1BCCAB7E}"/>
                </a:ext>
              </a:extLst>
            </p:cNvPr>
            <p:cNvSpPr/>
            <p:nvPr/>
          </p:nvSpPr>
          <p:spPr>
            <a:xfrm rot="16200000">
              <a:off x="5413195" y="867602"/>
              <a:ext cx="625687" cy="286817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5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>
            <a:spLocks noGrp="1"/>
          </p:cNvSpPr>
          <p:nvPr>
            <p:ph idx="1"/>
          </p:nvPr>
        </p:nvSpPr>
        <p:spPr>
          <a:xfrm>
            <a:off x="2493878" y="1766873"/>
            <a:ext cx="6449399" cy="40310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數學障礙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315.1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F81.2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數學公式記憶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數學計算正確性與流暢性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數學推理正確性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9656956" y="89210"/>
            <a:ext cx="224139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DSM-5</a:t>
            </a: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(APA,2013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17501" y="0"/>
            <a:ext cx="8801099" cy="1270000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疾患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(SLD)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亞型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5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972" y="1136108"/>
            <a:ext cx="7538225" cy="5416405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4950" y="204944"/>
            <a:ext cx="11690525" cy="1040130"/>
          </a:xfrm>
        </p:spPr>
        <p:txBody>
          <a:bodyPr>
            <a:normAutofit fontScale="9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4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障礙的</a:t>
            </a:r>
            <a:r>
              <a:rPr lang="zh-TW" altLang="en-US" sz="4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鑑定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</a:t>
            </a: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障礙及資賦優異學生鑑定辦法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5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5">
            <a:extLst>
              <a:ext uri="{FF2B5EF4-FFF2-40B4-BE49-F238E27FC236}">
                <a16:creationId xmlns="" xmlns:a16="http://schemas.microsoft.com/office/drawing/2014/main" id="{3B18FBED-50EC-4A2C-B87E-7AD18086145C}"/>
              </a:ext>
            </a:extLst>
          </p:cNvPr>
          <p:cNvSpPr txBox="1"/>
          <p:nvPr/>
        </p:nvSpPr>
        <p:spPr>
          <a:xfrm>
            <a:off x="5190456" y="3055125"/>
            <a:ext cx="3831818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障篩選標準</a:t>
            </a:r>
            <a:endParaRPr lang="zh-TW" altLang="en-US" sz="48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BFC41E5-B144-4672-BFD4-F54938A37F23}"/>
              </a:ext>
            </a:extLst>
          </p:cNvPr>
          <p:cNvSpPr/>
          <p:nvPr/>
        </p:nvSpPr>
        <p:spPr>
          <a:xfrm>
            <a:off x="5602424" y="2464044"/>
            <a:ext cx="204437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 </a:t>
            </a:r>
            <a:r>
              <a:rPr lang="en-US" altLang="zh-TW" sz="2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THREE</a:t>
            </a:r>
            <a:endParaRPr lang="zh-CN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E220914B-EAD4-44D8-B7E7-16EBC713C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0216" y="1835200"/>
            <a:ext cx="1565672" cy="2155697"/>
            <a:chOff x="1558" y="1280"/>
            <a:chExt cx="1315" cy="1810"/>
          </a:xfrm>
          <a:solidFill>
            <a:srgbClr val="5092E0"/>
          </a:solidFill>
        </p:grpSpPr>
        <p:sp>
          <p:nvSpPr>
            <p:cNvPr id="26" name="Freeform 5">
              <a:extLst>
                <a:ext uri="{FF2B5EF4-FFF2-40B4-BE49-F238E27FC236}">
                  <a16:creationId xmlns="" xmlns:a16="http://schemas.microsoft.com/office/drawing/2014/main" id="{0A493B61-CBEE-4373-A2FB-20959224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3B22D548-17FC-4B4F-B342-CC310700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7E3639C4-8F5B-46A4-8162-7D9D2FFB4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872756FB-CB07-4C24-812D-6D937977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97B16132-325D-4C6F-9741-960F1D09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6EFD52DB-9C7C-4BAF-A8CC-9F5F0523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8CB6F9BB-6F10-4F3C-8EB1-FE39ED91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="" xmlns:a16="http://schemas.microsoft.com/office/drawing/2014/main" id="{75273170-3D68-4D25-9BCC-8CEFCCB5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="" xmlns:a16="http://schemas.microsoft.com/office/drawing/2014/main" id="{350C9C20-6DD6-4E83-8B3B-1AF0AB05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="" xmlns:a16="http://schemas.microsoft.com/office/drawing/2014/main" id="{77405DD8-B175-4B43-B162-A5A9DECB8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="" xmlns:a16="http://schemas.microsoft.com/office/drawing/2014/main" id="{31072511-A203-40B7-B064-2A760DC7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="" xmlns:a16="http://schemas.microsoft.com/office/drawing/2014/main" id="{BEE57299-03CC-451E-BF86-A61CEB7F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="" xmlns:a16="http://schemas.microsoft.com/office/drawing/2014/main" id="{62387C69-38FB-449C-A4FE-202685FF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21">
            <a:extLst>
              <a:ext uri="{FF2B5EF4-FFF2-40B4-BE49-F238E27FC236}">
                <a16:creationId xmlns="" xmlns:a16="http://schemas.microsoft.com/office/drawing/2014/main" id="{C816BAED-4242-4A18-8032-88D63D07BB33}"/>
              </a:ext>
            </a:extLst>
          </p:cNvPr>
          <p:cNvSpPr>
            <a:spLocks/>
          </p:cNvSpPr>
          <p:nvPr/>
        </p:nvSpPr>
        <p:spPr bwMode="auto">
          <a:xfrm>
            <a:off x="3766220" y="3959436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189708" y="8462"/>
            <a:ext cx="400020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校內篩選與轉介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/>
              <p:cNvSpPr/>
              <p:nvPr/>
            </p:nvSpPr>
            <p:spPr bwMode="auto">
              <a:xfrm>
                <a:off x="594671" y="1266190"/>
                <a:ext cx="1044846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lvl="3" indent="0" eaLnBrk="1" hangingPunct="1">
                  <a:lnSpc>
                    <a:spcPct val="150000"/>
                  </a:lnSpc>
                  <a:defRPr/>
                </a:pPr>
                <a:r>
                  <a:rPr lang="zh-TW" altLang="en-US" sz="3600" b="1" dirty="0">
                    <a:solidFill>
                      <a:srgbClr val="00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轉介對象：</a:t>
                </a:r>
                <a:endParaRPr lang="en-US" altLang="zh-TW" sz="3600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3" indent="0" eaLnBrk="1" hangingPunct="1">
                  <a:lnSpc>
                    <a:spcPct val="150000"/>
                  </a:lnSpc>
                  <a:defRPr/>
                </a:pPr>
                <a:r>
                  <a:rPr lang="zh-TW" altLang="en-US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學業成績</a:t>
                </a:r>
                <a:r>
                  <a:rPr lang="zh-TW" altLang="en-US" sz="3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長期低成就</a:t>
                </a:r>
                <a:r>
                  <a:rPr lang="zh-TW" altLang="en-US" sz="3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者</a:t>
                </a:r>
                <a:r>
                  <a:rPr lang="en-US" altLang="zh-TW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單科或多科長期在</a:t>
                </a:r>
                <a:r>
                  <a:rPr lang="en-US" altLang="zh-TW" sz="36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</a:t>
                </a:r>
                <a14:m>
                  <m:oMath xmlns:m="http://schemas.openxmlformats.org/officeDocument/2006/math">
                    <m:r>
                      <a:rPr lang="en-US" altLang="zh-TW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zh-TW" sz="3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者</a:t>
                </a:r>
                <a:r>
                  <a:rPr lang="en-US" altLang="zh-TW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3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</a:t>
                </a:r>
                <a:r>
                  <a:rPr lang="zh-TW" altLang="en-US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特殊需求學生轉介資料表</a:t>
                </a:r>
                <a:r>
                  <a:rPr lang="en-US" altLang="zh-TW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en-US" altLang="zh-TW" sz="3600" dirty="0" err="1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100R</a:t>
                </a:r>
                <a:r>
                  <a:rPr lang="en-US" altLang="zh-TW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3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符合學障特質的選項</a:t>
                </a:r>
                <a:r>
                  <a:rPr lang="zh-TW" altLang="en-US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</a:t>
                </a:r>
                <a:r>
                  <a:rPr lang="zh-TW" altLang="en-US" sz="3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且</a:t>
                </a:r>
                <a:r>
                  <a:rPr lang="zh-TW" altLang="en-US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普通班教師給予</a:t>
                </a:r>
                <a:r>
                  <a:rPr lang="zh-TW" altLang="en-US" sz="3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轉介前介入</a:t>
                </a:r>
                <a:r>
                  <a:rPr lang="zh-TW" altLang="en-US" sz="3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3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1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671" y="1266190"/>
                <a:ext cx="10448467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1809" r="-1634" b="-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圓角矩形 1"/>
          <p:cNvSpPr/>
          <p:nvPr/>
        </p:nvSpPr>
        <p:spPr>
          <a:xfrm>
            <a:off x="6913266" y="1165707"/>
            <a:ext cx="3627455" cy="8439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第一關必備條件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0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5">
            <a:extLst>
              <a:ext uri="{FF2B5EF4-FFF2-40B4-BE49-F238E27FC236}">
                <a16:creationId xmlns="" xmlns:a16="http://schemas.microsoft.com/office/drawing/2014/main" id="{3B18FBED-50EC-4A2C-B87E-7AD18086145C}"/>
              </a:ext>
            </a:extLst>
          </p:cNvPr>
          <p:cNvSpPr txBox="1"/>
          <p:nvPr/>
        </p:nvSpPr>
        <p:spPr>
          <a:xfrm>
            <a:off x="5190456" y="3055125"/>
            <a:ext cx="5062924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初篩相關表件填寫</a:t>
            </a:r>
            <a:endParaRPr lang="zh-CN" altLang="en-US" sz="48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BFC41E5-B144-4672-BFD4-F54938A37F23}"/>
              </a:ext>
            </a:extLst>
          </p:cNvPr>
          <p:cNvSpPr/>
          <p:nvPr/>
        </p:nvSpPr>
        <p:spPr>
          <a:xfrm>
            <a:off x="5602424" y="2464044"/>
            <a:ext cx="204437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 </a:t>
            </a:r>
            <a:r>
              <a:rPr lang="en-US" altLang="zh-TW" sz="2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FOUR</a:t>
            </a:r>
            <a:endParaRPr lang="zh-CN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E220914B-EAD4-44D8-B7E7-16EBC713C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0216" y="1835200"/>
            <a:ext cx="1565672" cy="2155697"/>
            <a:chOff x="1558" y="1280"/>
            <a:chExt cx="1315" cy="1810"/>
          </a:xfrm>
          <a:solidFill>
            <a:srgbClr val="5092E0"/>
          </a:solidFill>
        </p:grpSpPr>
        <p:sp>
          <p:nvSpPr>
            <p:cNvPr id="26" name="Freeform 5">
              <a:extLst>
                <a:ext uri="{FF2B5EF4-FFF2-40B4-BE49-F238E27FC236}">
                  <a16:creationId xmlns="" xmlns:a16="http://schemas.microsoft.com/office/drawing/2014/main" id="{0A493B61-CBEE-4373-A2FB-20959224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3B22D548-17FC-4B4F-B342-CC310700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7E3639C4-8F5B-46A4-8162-7D9D2FFB4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872756FB-CB07-4C24-812D-6D937977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97B16132-325D-4C6F-9741-960F1D09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6EFD52DB-9C7C-4BAF-A8CC-9F5F0523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8CB6F9BB-6F10-4F3C-8EB1-FE39ED91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="" xmlns:a16="http://schemas.microsoft.com/office/drawing/2014/main" id="{75273170-3D68-4D25-9BCC-8CEFCCB5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="" xmlns:a16="http://schemas.microsoft.com/office/drawing/2014/main" id="{350C9C20-6DD6-4E83-8B3B-1AF0AB05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="" xmlns:a16="http://schemas.microsoft.com/office/drawing/2014/main" id="{77405DD8-B175-4B43-B162-A5A9DECB8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="" xmlns:a16="http://schemas.microsoft.com/office/drawing/2014/main" id="{31072511-A203-40B7-B064-2A760DC7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="" xmlns:a16="http://schemas.microsoft.com/office/drawing/2014/main" id="{BEE57299-03CC-451E-BF86-A61CEB7F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="" xmlns:a16="http://schemas.microsoft.com/office/drawing/2014/main" id="{62387C69-38FB-449C-A4FE-202685FF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21">
            <a:extLst>
              <a:ext uri="{FF2B5EF4-FFF2-40B4-BE49-F238E27FC236}">
                <a16:creationId xmlns="" xmlns:a16="http://schemas.microsoft.com/office/drawing/2014/main" id="{C816BAED-4242-4A18-8032-88D63D07BB33}"/>
              </a:ext>
            </a:extLst>
          </p:cNvPr>
          <p:cNvSpPr>
            <a:spLocks/>
          </p:cNvSpPr>
          <p:nvPr/>
        </p:nvSpPr>
        <p:spPr bwMode="auto">
          <a:xfrm>
            <a:off x="3766220" y="3959436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文字方塊 46"/>
          <p:cNvSpPr txBox="1"/>
          <p:nvPr/>
        </p:nvSpPr>
        <p:spPr>
          <a:xfrm>
            <a:off x="1333654" y="141668"/>
            <a:ext cx="3468491" cy="5401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83782" y="135296"/>
            <a:ext cx="274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收集資料檢核</a:t>
            </a:r>
          </a:p>
        </p:txBody>
      </p:sp>
      <p:sp>
        <p:nvSpPr>
          <p:cNvPr id="66" name="標題 2"/>
          <p:cNvSpPr txBox="1">
            <a:spLocks/>
          </p:cNvSpPr>
          <p:nvPr/>
        </p:nvSpPr>
        <p:spPr>
          <a:xfrm>
            <a:off x="719403" y="847512"/>
            <a:ext cx="10567339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學障初篩收集資料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普通班老師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609600" y="2282604"/>
            <a:ext cx="10972800" cy="403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家長施測意願同意書、戶口名簿影本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醫院醫療證明暨相關診斷資料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有則檢附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特殊需求學生轉介資料表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100R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（小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國三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轉介前介入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輔導紀錄本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作業、考卷等質性資料蒐集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15588" r="34891" b="41449"/>
          <a:stretch/>
        </p:blipFill>
        <p:spPr bwMode="auto">
          <a:xfrm>
            <a:off x="1828798" y="163578"/>
            <a:ext cx="8551150" cy="66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245240" y="1336431"/>
            <a:ext cx="1446962" cy="241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829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189708" y="58702"/>
            <a:ext cx="400020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轉介前介入紀錄本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 useBgFill="1">
        <p:nvSpPr>
          <p:cNvPr id="7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250286" y="1057263"/>
            <a:ext cx="4553725" cy="24835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請國、數老師記得完成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的轉介前介入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357" t="21641" r="51015" b="8582"/>
          <a:stretch>
            <a:fillRect/>
          </a:stretch>
        </p:blipFill>
        <p:spPr bwMode="auto">
          <a:xfrm>
            <a:off x="5349922" y="1241946"/>
            <a:ext cx="5936782" cy="51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0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189708" y="58702"/>
            <a:ext cx="400020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轉介前介入紀錄本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 useBgFill="1">
        <p:nvSpPr>
          <p:cNvPr id="7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250286" y="1057263"/>
            <a:ext cx="5113284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請國、數老師記得收集完整質性資料，並將相關資料全部印成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大小，連同本記錄表一同繳回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2937" t="24254" r="52379" b="19963"/>
          <a:stretch>
            <a:fillRect/>
          </a:stretch>
        </p:blipFill>
        <p:spPr bwMode="auto">
          <a:xfrm>
            <a:off x="5691120" y="1337480"/>
            <a:ext cx="5813947" cy="408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0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15588" r="34891" b="41449"/>
          <a:stretch/>
        </p:blipFill>
        <p:spPr bwMode="auto">
          <a:xfrm>
            <a:off x="1828798" y="163578"/>
            <a:ext cx="8551150" cy="66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245240" y="1336431"/>
            <a:ext cx="1446962" cy="241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268036" y="1898271"/>
            <a:ext cx="1692322" cy="258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829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363C101-3623-4A29-90FF-C7420093D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37"/>
          <a:stretch/>
        </p:blipFill>
        <p:spPr>
          <a:xfrm>
            <a:off x="0" y="793470"/>
            <a:ext cx="4503789" cy="45727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6562347" y="1831690"/>
            <a:ext cx="474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學年度鑑定期程</a:t>
            </a:r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163E01-8C74-44A1-9A8E-8FFA38BFD7E8}"/>
              </a:ext>
            </a:extLst>
          </p:cNvPr>
          <p:cNvSpPr txBox="1"/>
          <p:nvPr/>
        </p:nvSpPr>
        <p:spPr>
          <a:xfrm>
            <a:off x="6562346" y="2761083"/>
            <a:ext cx="562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CN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學障定義與法源依據</a:t>
            </a:r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6787CDC-0937-46A0-B7EC-C550D3728C6A}"/>
              </a:ext>
            </a:extLst>
          </p:cNvPr>
          <p:cNvSpPr txBox="1"/>
          <p:nvPr/>
        </p:nvSpPr>
        <p:spPr>
          <a:xfrm>
            <a:off x="6528933" y="4591352"/>
            <a:ext cx="460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初篩相關</a:t>
            </a:r>
            <a:r>
              <a:rPr lang="zh-TW" alt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表件</a:t>
            </a:r>
            <a:r>
              <a:rPr lang="zh-TW" alt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F0BF2F8-36B5-4859-AFEA-3CFDDD36C497}"/>
              </a:ext>
            </a:extLst>
          </p:cNvPr>
          <p:cNvSpPr txBox="1"/>
          <p:nvPr/>
        </p:nvSpPr>
        <p:spPr>
          <a:xfrm>
            <a:off x="6562347" y="3713354"/>
            <a:ext cx="442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學障篩選標準</a:t>
            </a:r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66E42DE6-95EF-45EA-9EB1-F927C50067AA}"/>
              </a:ext>
            </a:extLst>
          </p:cNvPr>
          <p:cNvSpPr>
            <a:spLocks/>
          </p:cNvSpPr>
          <p:nvPr/>
        </p:nvSpPr>
        <p:spPr bwMode="auto">
          <a:xfrm>
            <a:off x="6562347" y="2397782"/>
            <a:ext cx="4237965" cy="10652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42812D3D-EF6E-4545-81EA-F6344F8BDBF7}"/>
              </a:ext>
            </a:extLst>
          </p:cNvPr>
          <p:cNvSpPr>
            <a:spLocks/>
          </p:cNvSpPr>
          <p:nvPr/>
        </p:nvSpPr>
        <p:spPr bwMode="auto">
          <a:xfrm>
            <a:off x="6542672" y="3345621"/>
            <a:ext cx="4237965" cy="10652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76140BFF-E504-4B2F-80DB-5615918AAB8D}"/>
              </a:ext>
            </a:extLst>
          </p:cNvPr>
          <p:cNvSpPr>
            <a:spLocks/>
          </p:cNvSpPr>
          <p:nvPr/>
        </p:nvSpPr>
        <p:spPr bwMode="auto">
          <a:xfrm>
            <a:off x="6542671" y="4288142"/>
            <a:ext cx="4237965" cy="10652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F5071CA4-93F9-4784-A001-3F989B169A4E}"/>
              </a:ext>
            </a:extLst>
          </p:cNvPr>
          <p:cNvSpPr>
            <a:spLocks/>
          </p:cNvSpPr>
          <p:nvPr/>
        </p:nvSpPr>
        <p:spPr bwMode="auto">
          <a:xfrm>
            <a:off x="6509258" y="5187136"/>
            <a:ext cx="4237965" cy="10652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AEFF981-F3B5-452C-BB39-C6F663CFF168}"/>
              </a:ext>
            </a:extLst>
          </p:cNvPr>
          <p:cNvGrpSpPr/>
          <p:nvPr/>
        </p:nvGrpSpPr>
        <p:grpSpPr>
          <a:xfrm>
            <a:off x="4493045" y="2983162"/>
            <a:ext cx="1386140" cy="2272793"/>
            <a:chOff x="3186355" y="3415833"/>
            <a:chExt cx="1322199" cy="1739005"/>
          </a:xfrm>
          <a:noFill/>
        </p:grpSpPr>
        <p:sp>
          <p:nvSpPr>
            <p:cNvPr id="14" name="椭圆 31">
              <a:extLst>
                <a:ext uri="{FF2B5EF4-FFF2-40B4-BE49-F238E27FC236}">
                  <a16:creationId xmlns:a16="http://schemas.microsoft.com/office/drawing/2014/main" xmlns="" id="{51E820A9-2E9B-4F4F-B158-9E7D2EA32214}"/>
                </a:ext>
              </a:extLst>
            </p:cNvPr>
            <p:cNvSpPr/>
            <p:nvPr/>
          </p:nvSpPr>
          <p:spPr>
            <a:xfrm>
              <a:off x="3196603" y="3415833"/>
              <a:ext cx="1311951" cy="17390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6E8AF77-0F61-416A-ADAF-518E7C3FA57C}"/>
                </a:ext>
              </a:extLst>
            </p:cNvPr>
            <p:cNvSpPr txBox="1"/>
            <p:nvPr/>
          </p:nvSpPr>
          <p:spPr>
            <a:xfrm>
              <a:off x="3186355" y="3489811"/>
              <a:ext cx="1233033" cy="1665027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7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目錄</a:t>
              </a:r>
              <a:endParaRPr lang="zh-CN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7DBEED4-E6AA-458F-95FA-122C2EC95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9" t="21020" r="-3449" b="32223"/>
          <a:stretch/>
        </p:blipFill>
        <p:spPr>
          <a:xfrm>
            <a:off x="4879209" y="845066"/>
            <a:ext cx="1401814" cy="2138096"/>
          </a:xfrm>
          <a:prstGeom prst="rect">
            <a:avLst/>
          </a:pr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6528933" y="5439800"/>
            <a:ext cx="409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CN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提問時間</a:t>
            </a:r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66E42DE6-95EF-45EA-9EB1-F927C50067AA}"/>
              </a:ext>
            </a:extLst>
          </p:cNvPr>
          <p:cNvSpPr>
            <a:spLocks/>
          </p:cNvSpPr>
          <p:nvPr/>
        </p:nvSpPr>
        <p:spPr bwMode="auto">
          <a:xfrm>
            <a:off x="6499082" y="6032866"/>
            <a:ext cx="4237965" cy="10652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230651" y="218368"/>
            <a:ext cx="600266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監護人</a:t>
            </a:r>
            <a:r>
              <a:rPr lang="en-US" altLang="zh-TW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學生家長</a:t>
            </a:r>
            <a:r>
              <a:rPr lang="en-US" altLang="zh-TW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鑑定同意書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 useBgFill="1">
        <p:nvSpPr>
          <p:cNvPr id="3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250286" y="1207388"/>
            <a:ext cx="5850263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初審前務必填妥家長同意書，否則是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送鑑定的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3951" t="23507" r="51120" b="16231"/>
          <a:stretch>
            <a:fillRect/>
          </a:stretch>
        </p:blipFill>
        <p:spPr bwMode="auto">
          <a:xfrm>
            <a:off x="6441744" y="1207437"/>
            <a:ext cx="5213445" cy="50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0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15588" r="34891" b="41449"/>
          <a:stretch/>
        </p:blipFill>
        <p:spPr bwMode="auto">
          <a:xfrm>
            <a:off x="1828798" y="163578"/>
            <a:ext cx="8551150" cy="66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245240" y="1336431"/>
            <a:ext cx="1446962" cy="241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268036" y="1898271"/>
            <a:ext cx="1692322" cy="258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396854" y="2705763"/>
            <a:ext cx="2208662" cy="2148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829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244299" y="195182"/>
            <a:ext cx="534757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特殊需求學生轉介資料表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 useBgFill="1">
        <p:nvSpPr>
          <p:cNvPr id="3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250286" y="1057263"/>
            <a:ext cx="493586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詳見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100R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轉介表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協助完成填寫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根據學生在班級實際狀況進行選項的勾選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6538" t="22201" r="27099" b="8955"/>
          <a:stretch>
            <a:fillRect/>
          </a:stretch>
        </p:blipFill>
        <p:spPr bwMode="auto">
          <a:xfrm>
            <a:off x="5418162" y="1146412"/>
            <a:ext cx="6032310" cy="503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0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244299" y="195182"/>
            <a:ext cx="534757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特殊需求學生轉介資料表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3457" y="959574"/>
            <a:ext cx="10304059" cy="583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轉介者請填「填寫者」的姓名；由熟悉個案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至少兩個月以上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之教師填寫，或由家長填寫，亦可使用綜合訪談的方式收集資料。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填寫實際年齡。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檢核表共分十大題，共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小題，依個案實際表現勾選適合的項目（可複選）。若學生表現與一般同儕無異，也請勾選每一大題最後一題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網底題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。如果每一大題的細項已有勾選，則最後網底不可再勾選。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第三大題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若未教過，請打「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第三大題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 記得打「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」，並依據孩子的狀況勾選。 </a:t>
            </a:r>
          </a:p>
        </p:txBody>
      </p:sp>
    </p:spTree>
    <p:extLst>
      <p:ext uri="{BB962C8B-B14F-4D97-AF65-F5344CB8AC3E}">
        <p14:creationId xmlns:p14="http://schemas.microsoft.com/office/powerpoint/2010/main" val="19915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244299" y="195182"/>
            <a:ext cx="534757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特殊需求學生轉介資料表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3457" y="959574"/>
            <a:ext cx="10304059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3457" y="1105469"/>
            <a:ext cx="103177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第九項家庭與社區資料必填。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第十大題，請寫文字描述。（例如：行為、家庭、學習狀況概述）。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計分方式：請根據檢核表勾選的題號，圈選計分表題號欄位下出現之文字。「無底線的文字」計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分，「有底線的文字」計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計分表以迴紋針夾於轉介表最前頁。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將總分登錄在「臺南市國民中小學學習障礙學生鑑定申請表」第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頁中之第五項</a:t>
            </a:r>
          </a:p>
        </p:txBody>
      </p:sp>
    </p:spTree>
    <p:extLst>
      <p:ext uri="{BB962C8B-B14F-4D97-AF65-F5344CB8AC3E}">
        <p14:creationId xmlns:p14="http://schemas.microsoft.com/office/powerpoint/2010/main" val="5328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15588" r="34891" b="41449"/>
          <a:stretch/>
        </p:blipFill>
        <p:spPr bwMode="auto">
          <a:xfrm>
            <a:off x="1828798" y="177226"/>
            <a:ext cx="8551150" cy="66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245240" y="1336431"/>
            <a:ext cx="1446962" cy="241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268036" y="1898271"/>
            <a:ext cx="1692322" cy="258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396854" y="2705763"/>
            <a:ext cx="2208662" cy="2148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276296" y="3090174"/>
            <a:ext cx="2452047" cy="9632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829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843854" y="1400602"/>
            <a:ext cx="1707624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" name="chenying0907 4"/>
          <p:cNvGrpSpPr/>
          <p:nvPr/>
        </p:nvGrpSpPr>
        <p:grpSpPr>
          <a:xfrm>
            <a:off x="-30107" y="3168650"/>
            <a:ext cx="3616313" cy="1894426"/>
            <a:chOff x="1043471" y="3212606"/>
            <a:chExt cx="3617430" cy="1894426"/>
          </a:xfrm>
        </p:grpSpPr>
        <p:sp>
          <p:nvSpPr>
            <p:cNvPr id="6" name="文本框 5"/>
            <p:cNvSpPr txBox="1"/>
            <p:nvPr/>
          </p:nvSpPr>
          <p:spPr>
            <a:xfrm>
              <a:off x="1445499" y="3212606"/>
              <a:ext cx="265025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受理並收集彙整鑑定資料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本框 86"/>
            <p:cNvSpPr txBox="1">
              <a:spLocks noChangeArrowheads="1"/>
            </p:cNvSpPr>
            <p:nvPr/>
          </p:nvSpPr>
          <p:spPr bwMode="auto">
            <a:xfrm>
              <a:off x="1043471" y="4091369"/>
              <a:ext cx="361743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日至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資源班收件時間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日截止</a:t>
              </a:r>
              <a:endParaRPr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1158082" y="2353102"/>
            <a:ext cx="1079167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solidFill>
            <a:srgbClr val="005188"/>
          </a:solidFill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文本框 88"/>
          <p:cNvSpPr txBox="1">
            <a:spLocks noChangeArrowheads="1"/>
          </p:cNvSpPr>
          <p:nvPr/>
        </p:nvSpPr>
        <p:spPr bwMode="auto">
          <a:xfrm>
            <a:off x="1005729" y="2353102"/>
            <a:ext cx="1382287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收集資料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5" name="chenying0907 90"/>
          <p:cNvGrpSpPr>
            <a:grpSpLocks/>
          </p:cNvGrpSpPr>
          <p:nvPr/>
        </p:nvGrpSpPr>
        <p:grpSpPr bwMode="auto">
          <a:xfrm>
            <a:off x="1464375" y="1654601"/>
            <a:ext cx="385644" cy="611187"/>
            <a:chOff x="5844088" y="2600655"/>
            <a:chExt cx="385904" cy="611158"/>
          </a:xfrm>
        </p:grpSpPr>
        <p:grpSp>
          <p:nvGrpSpPr>
            <p:cNvPr id="10" name="chenying0907 91"/>
            <p:cNvGrpSpPr>
              <a:grpSpLocks/>
            </p:cNvGrpSpPr>
            <p:nvPr/>
          </p:nvGrpSpPr>
          <p:grpSpPr bwMode="auto"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11" name="chenying0907 98"/>
          <p:cNvGrpSpPr>
            <a:grpSpLocks/>
          </p:cNvGrpSpPr>
          <p:nvPr/>
        </p:nvGrpSpPr>
        <p:grpSpPr bwMode="auto">
          <a:xfrm>
            <a:off x="7720017" y="1719688"/>
            <a:ext cx="474516" cy="431800"/>
            <a:chOff x="7002966" y="4415883"/>
            <a:chExt cx="507443" cy="461687"/>
          </a:xfrm>
        </p:grpSpPr>
        <p:grpSp>
          <p:nvGrpSpPr>
            <p:cNvPr id="16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17" name="chenying0907 110"/>
          <p:cNvGrpSpPr>
            <a:grpSpLocks/>
          </p:cNvGrpSpPr>
          <p:nvPr/>
        </p:nvGrpSpPr>
        <p:grpSpPr bwMode="auto">
          <a:xfrm>
            <a:off x="4632047" y="1637138"/>
            <a:ext cx="557040" cy="498475"/>
            <a:chOff x="4577745" y="4336117"/>
            <a:chExt cx="557229" cy="497597"/>
          </a:xfrm>
        </p:grpSpPr>
        <p:sp>
          <p:nvSpPr>
            <p:cNvPr id="25" name="任意多边形 24"/>
            <p:cNvSpPr/>
            <p:nvPr/>
          </p:nvSpPr>
          <p:spPr>
            <a:xfrm>
              <a:off x="4577745" y="4393166"/>
              <a:ext cx="557229" cy="440548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5" y="connsiteY0-16"/>
                </a:cxn>
                <a:cxn ang="0">
                  <a:pos x="connsiteX1-17" y="connsiteY1-18"/>
                </a:cxn>
                <a:cxn ang="0">
                  <a:pos x="connsiteX2-19" y="connsiteY2-20"/>
                </a:cxn>
                <a:cxn ang="0">
                  <a:pos x="connsiteX3-21" y="connsiteY3-22"/>
                </a:cxn>
                <a:cxn ang="0">
                  <a:pos x="connsiteX4-23" y="connsiteY4-24"/>
                </a:cxn>
                <a:cxn ang="0">
                  <a:pos x="connsiteX5-25" y="connsiteY5-26"/>
                </a:cxn>
                <a:cxn ang="0">
                  <a:pos x="connsiteX6-27" y="connsiteY6-28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611083" y="4336117"/>
              <a:ext cx="514366" cy="483335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27" name="椭圆 31"/>
          <p:cNvSpPr/>
          <p:nvPr/>
        </p:nvSpPr>
        <p:spPr>
          <a:xfrm>
            <a:off x="4076593" y="1400602"/>
            <a:ext cx="1707624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390823" y="2353102"/>
            <a:ext cx="1080753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9" name="文本框 145"/>
          <p:cNvSpPr txBox="1">
            <a:spLocks noChangeArrowheads="1"/>
          </p:cNvSpPr>
          <p:nvPr/>
        </p:nvSpPr>
        <p:spPr bwMode="auto">
          <a:xfrm>
            <a:off x="4239262" y="2389613"/>
            <a:ext cx="1382287" cy="7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送鑑輔會初審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sp>
        <p:nvSpPr>
          <p:cNvPr id="30" name="椭圆 31"/>
          <p:cNvSpPr/>
          <p:nvPr/>
        </p:nvSpPr>
        <p:spPr>
          <a:xfrm>
            <a:off x="7116290" y="1400602"/>
            <a:ext cx="1706036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7459075" y="2302862"/>
            <a:ext cx="1080754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2" name="文本框 157"/>
          <p:cNvSpPr txBox="1">
            <a:spLocks noChangeArrowheads="1"/>
          </p:cNvSpPr>
          <p:nvPr/>
        </p:nvSpPr>
        <p:spPr bwMode="auto">
          <a:xfrm>
            <a:off x="7217877" y="2371609"/>
            <a:ext cx="1544161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分案及複審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24" name="chenying0907 12"/>
          <p:cNvGrpSpPr>
            <a:grpSpLocks/>
          </p:cNvGrpSpPr>
          <p:nvPr/>
        </p:nvGrpSpPr>
        <p:grpSpPr bwMode="auto">
          <a:xfrm>
            <a:off x="2981039" y="2092751"/>
            <a:ext cx="564976" cy="482600"/>
            <a:chOff x="4349506" y="3098800"/>
            <a:chExt cx="565617" cy="482600"/>
          </a:xfrm>
        </p:grpSpPr>
        <p:sp>
          <p:nvSpPr>
            <p:cNvPr id="34" name="任意多边形 33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33" name="chenying0907 166"/>
          <p:cNvGrpSpPr>
            <a:grpSpLocks/>
          </p:cNvGrpSpPr>
          <p:nvPr/>
        </p:nvGrpSpPr>
        <p:grpSpPr bwMode="auto">
          <a:xfrm>
            <a:off x="6095843" y="2092751"/>
            <a:ext cx="564976" cy="482600"/>
            <a:chOff x="4349506" y="3098800"/>
            <a:chExt cx="565617" cy="482600"/>
          </a:xfrm>
        </p:grpSpPr>
        <p:sp>
          <p:nvSpPr>
            <p:cNvPr id="38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37" name="chenying0907 40"/>
          <p:cNvGrpSpPr/>
          <p:nvPr/>
        </p:nvGrpSpPr>
        <p:grpSpPr>
          <a:xfrm>
            <a:off x="3716281" y="3177014"/>
            <a:ext cx="2697921" cy="1095558"/>
            <a:chOff x="4791016" y="3220967"/>
            <a:chExt cx="2698754" cy="1095557"/>
          </a:xfrm>
        </p:grpSpPr>
        <p:sp>
          <p:nvSpPr>
            <p:cNvPr id="42" name="文本框 41"/>
            <p:cNvSpPr txBox="1"/>
            <p:nvPr/>
          </p:nvSpPr>
          <p:spPr>
            <a:xfrm>
              <a:off x="4939685" y="3220967"/>
              <a:ext cx="23723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鑑輔會初審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本框 86"/>
            <p:cNvSpPr txBox="1">
              <a:spLocks noChangeArrowheads="1"/>
            </p:cNvSpPr>
            <p:nvPr/>
          </p:nvSpPr>
          <p:spPr bwMode="auto">
            <a:xfrm>
              <a:off x="4791016" y="3916414"/>
              <a:ext cx="26987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日至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lang="en-US" altLang="zh-CN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" name="chenying0907 43"/>
          <p:cNvGrpSpPr/>
          <p:nvPr/>
        </p:nvGrpSpPr>
        <p:grpSpPr>
          <a:xfrm>
            <a:off x="6487823" y="3138379"/>
            <a:ext cx="2860332" cy="1044432"/>
            <a:chOff x="7841687" y="3198200"/>
            <a:chExt cx="2861215" cy="1044432"/>
          </a:xfrm>
        </p:grpSpPr>
        <p:sp>
          <p:nvSpPr>
            <p:cNvPr id="45" name="文本框 44"/>
            <p:cNvSpPr txBox="1"/>
            <p:nvPr/>
          </p:nvSpPr>
          <p:spPr>
            <a:xfrm>
              <a:off x="7877176" y="3198200"/>
              <a:ext cx="27997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分案及複審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本框 86"/>
            <p:cNvSpPr txBox="1">
              <a:spLocks noChangeArrowheads="1"/>
            </p:cNvSpPr>
            <p:nvPr/>
          </p:nvSpPr>
          <p:spPr bwMode="auto">
            <a:xfrm>
              <a:off x="7841687" y="3842522"/>
              <a:ext cx="28612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月至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CN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 useBgFill="1">
        <p:nvSpPr>
          <p:cNvPr id="47" name="文字方塊 46"/>
          <p:cNvSpPr txBox="1"/>
          <p:nvPr/>
        </p:nvSpPr>
        <p:spPr>
          <a:xfrm>
            <a:off x="1333654" y="141668"/>
            <a:ext cx="3468491" cy="5401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33654" y="135296"/>
            <a:ext cx="506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學障初篩鑑定時程</a:t>
            </a:r>
            <a:endParaRPr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chenying0907 98"/>
          <p:cNvGrpSpPr>
            <a:grpSpLocks/>
          </p:cNvGrpSpPr>
          <p:nvPr/>
        </p:nvGrpSpPr>
        <p:grpSpPr bwMode="auto">
          <a:xfrm>
            <a:off x="10700927" y="1659400"/>
            <a:ext cx="474516" cy="431800"/>
            <a:chOff x="7002966" y="4415883"/>
            <a:chExt cx="507443" cy="461687"/>
          </a:xfrm>
        </p:grpSpPr>
        <p:grpSp>
          <p:nvGrpSpPr>
            <p:cNvPr id="48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54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55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50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1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2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3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56" name="椭圆 31"/>
          <p:cNvSpPr/>
          <p:nvPr/>
        </p:nvSpPr>
        <p:spPr>
          <a:xfrm>
            <a:off x="10097200" y="1340314"/>
            <a:ext cx="1706036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7" name="任意多边形 30"/>
          <p:cNvSpPr/>
          <p:nvPr/>
        </p:nvSpPr>
        <p:spPr>
          <a:xfrm>
            <a:off x="10409841" y="2292814"/>
            <a:ext cx="1080754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8" name="文本框 157"/>
          <p:cNvSpPr txBox="1">
            <a:spLocks noChangeArrowheads="1"/>
          </p:cNvSpPr>
          <p:nvPr/>
        </p:nvSpPr>
        <p:spPr bwMode="auto">
          <a:xfrm>
            <a:off x="10198787" y="2311321"/>
            <a:ext cx="1544161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鑑定結果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49" name="chenying0907 166"/>
          <p:cNvGrpSpPr>
            <a:grpSpLocks/>
          </p:cNvGrpSpPr>
          <p:nvPr/>
        </p:nvGrpSpPr>
        <p:grpSpPr bwMode="auto">
          <a:xfrm>
            <a:off x="9237521" y="2032463"/>
            <a:ext cx="564976" cy="482600"/>
            <a:chOff x="4349506" y="3098800"/>
            <a:chExt cx="565617" cy="482600"/>
          </a:xfrm>
        </p:grpSpPr>
        <p:sp>
          <p:nvSpPr>
            <p:cNvPr id="60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1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2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59" name="chenying0907 43"/>
          <p:cNvGrpSpPr/>
          <p:nvPr/>
        </p:nvGrpSpPr>
        <p:grpSpPr>
          <a:xfrm>
            <a:off x="9567196" y="3179633"/>
            <a:ext cx="2712622" cy="984144"/>
            <a:chOff x="7877176" y="3198200"/>
            <a:chExt cx="2799776" cy="984144"/>
          </a:xfrm>
        </p:grpSpPr>
        <p:sp>
          <p:nvSpPr>
            <p:cNvPr id="64" name="文本框 44"/>
            <p:cNvSpPr txBox="1"/>
            <p:nvPr/>
          </p:nvSpPr>
          <p:spPr>
            <a:xfrm>
              <a:off x="7877176" y="3198200"/>
              <a:ext cx="27997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確認鑑定結果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文本框 86"/>
            <p:cNvSpPr txBox="1">
              <a:spLocks noChangeArrowheads="1"/>
            </p:cNvSpPr>
            <p:nvPr/>
          </p:nvSpPr>
          <p:spPr bwMode="auto">
            <a:xfrm>
              <a:off x="8345134" y="3782234"/>
              <a:ext cx="1871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月上旬</a:t>
              </a:r>
              <a:endParaRPr lang="en-US" altLang="zh-CN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8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文字方塊 46"/>
          <p:cNvSpPr txBox="1"/>
          <p:nvPr/>
        </p:nvSpPr>
        <p:spPr>
          <a:xfrm>
            <a:off x="1333654" y="141668"/>
            <a:ext cx="3468491" cy="5401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83782" y="135296"/>
            <a:ext cx="274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收集資料檢核</a:t>
            </a:r>
          </a:p>
        </p:txBody>
      </p:sp>
      <p:sp>
        <p:nvSpPr>
          <p:cNvPr id="66" name="標題 2"/>
          <p:cNvSpPr txBox="1">
            <a:spLocks/>
          </p:cNvSpPr>
          <p:nvPr/>
        </p:nvSpPr>
        <p:spPr>
          <a:xfrm>
            <a:off x="719403" y="847512"/>
            <a:ext cx="10567339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學障初篩收集資料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普通班老師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609600" y="2282604"/>
            <a:ext cx="10972800" cy="403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家長施測意願同意書、戶口名簿影本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醫院醫療證明暨相關診斷資料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有則檢附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特殊需求學生轉介資料表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100R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（小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國三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轉介前介入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輔導紀錄本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作業、考卷等質性資料蒐集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5">
            <a:extLst>
              <a:ext uri="{FF2B5EF4-FFF2-40B4-BE49-F238E27FC236}">
                <a16:creationId xmlns="" xmlns:a16="http://schemas.microsoft.com/office/drawing/2014/main" id="{3B18FBED-50EC-4A2C-B87E-7AD18086145C}"/>
              </a:ext>
            </a:extLst>
          </p:cNvPr>
          <p:cNvSpPr txBox="1"/>
          <p:nvPr/>
        </p:nvSpPr>
        <p:spPr>
          <a:xfrm>
            <a:off x="5602424" y="3055125"/>
            <a:ext cx="2600712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提問時間</a:t>
            </a:r>
            <a:endParaRPr lang="zh-CN" altLang="en-US" sz="48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BFC41E5-B144-4672-BFD4-F54938A37F23}"/>
              </a:ext>
            </a:extLst>
          </p:cNvPr>
          <p:cNvSpPr/>
          <p:nvPr/>
        </p:nvSpPr>
        <p:spPr>
          <a:xfrm>
            <a:off x="5602424" y="2464044"/>
            <a:ext cx="193049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</a:t>
            </a:r>
            <a:r>
              <a:rPr lang="en-US" altLang="zh-CN" sz="2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FIVE</a:t>
            </a:r>
            <a:endParaRPr lang="zh-CN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E220914B-EAD4-44D8-B7E7-16EBC713C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0216" y="1835200"/>
            <a:ext cx="1565672" cy="2155697"/>
            <a:chOff x="1558" y="1280"/>
            <a:chExt cx="1315" cy="1810"/>
          </a:xfrm>
          <a:solidFill>
            <a:srgbClr val="5092E0"/>
          </a:solidFill>
        </p:grpSpPr>
        <p:sp>
          <p:nvSpPr>
            <p:cNvPr id="26" name="Freeform 5">
              <a:extLst>
                <a:ext uri="{FF2B5EF4-FFF2-40B4-BE49-F238E27FC236}">
                  <a16:creationId xmlns="" xmlns:a16="http://schemas.microsoft.com/office/drawing/2014/main" id="{0A493B61-CBEE-4373-A2FB-20959224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3B22D548-17FC-4B4F-B342-CC310700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7E3639C4-8F5B-46A4-8162-7D9D2FFB4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872756FB-CB07-4C24-812D-6D937977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97B16132-325D-4C6F-9741-960F1D09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6EFD52DB-9C7C-4BAF-A8CC-9F5F0523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8CB6F9BB-6F10-4F3C-8EB1-FE39ED91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="" xmlns:a16="http://schemas.microsoft.com/office/drawing/2014/main" id="{75273170-3D68-4D25-9BCC-8CEFCCB5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="" xmlns:a16="http://schemas.microsoft.com/office/drawing/2014/main" id="{350C9C20-6DD6-4E83-8B3B-1AF0AB05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="" xmlns:a16="http://schemas.microsoft.com/office/drawing/2014/main" id="{77405DD8-B175-4B43-B162-A5A9DECB8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="" xmlns:a16="http://schemas.microsoft.com/office/drawing/2014/main" id="{31072511-A203-40B7-B064-2A760DC7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="" xmlns:a16="http://schemas.microsoft.com/office/drawing/2014/main" id="{BEE57299-03CC-451E-BF86-A61CEB7F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="" xmlns:a16="http://schemas.microsoft.com/office/drawing/2014/main" id="{62387C69-38FB-449C-A4FE-202685FF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21">
            <a:extLst>
              <a:ext uri="{FF2B5EF4-FFF2-40B4-BE49-F238E27FC236}">
                <a16:creationId xmlns="" xmlns:a16="http://schemas.microsoft.com/office/drawing/2014/main" id="{C816BAED-4242-4A18-8032-88D63D07BB33}"/>
              </a:ext>
            </a:extLst>
          </p:cNvPr>
          <p:cNvSpPr>
            <a:spLocks/>
          </p:cNvSpPr>
          <p:nvPr/>
        </p:nvSpPr>
        <p:spPr bwMode="auto">
          <a:xfrm>
            <a:off x="3766220" y="3959436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文本框 25">
            <a:extLst>
              <a:ext uri="{FF2B5EF4-FFF2-40B4-BE49-F238E27FC236}">
                <a16:creationId xmlns="" xmlns:a16="http://schemas.microsoft.com/office/drawing/2014/main" id="{3B18FBED-50EC-4A2C-B87E-7AD18086145C}"/>
              </a:ext>
            </a:extLst>
          </p:cNvPr>
          <p:cNvSpPr txBox="1"/>
          <p:nvPr/>
        </p:nvSpPr>
        <p:spPr>
          <a:xfrm>
            <a:off x="2738670" y="4285698"/>
            <a:ext cx="7592686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4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針對剛才說明的內容若有疑問，歡迎老師進行提問。</a:t>
            </a:r>
            <a:endParaRPr lang="zh-CN" alt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30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7911301" y="2853226"/>
            <a:ext cx="4278818" cy="3167262"/>
            <a:chOff x="0" y="0"/>
            <a:chExt cx="2222306" cy="1644486"/>
          </a:xfrm>
        </p:grpSpPr>
        <p:sp>
          <p:nvSpPr>
            <p:cNvPr id="3" name="chenying0907 214"/>
            <p:cNvSpPr/>
            <p:nvPr/>
          </p:nvSpPr>
          <p:spPr>
            <a:xfrm>
              <a:off x="177800" y="-1"/>
              <a:ext cx="268610" cy="4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/>
            </a:p>
          </p:txBody>
        </p:sp>
        <p:sp>
          <p:nvSpPr>
            <p:cNvPr id="4" name="chenying0907 215"/>
            <p:cNvSpPr/>
            <p:nvPr/>
          </p:nvSpPr>
          <p:spPr>
            <a:xfrm>
              <a:off x="876300" y="990599"/>
              <a:ext cx="288326" cy="3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/>
            </a:p>
          </p:txBody>
        </p:sp>
        <p:sp>
          <p:nvSpPr>
            <p:cNvPr id="5" name="chenying0907 216"/>
            <p:cNvSpPr/>
            <p:nvPr/>
          </p:nvSpPr>
          <p:spPr>
            <a:xfrm>
              <a:off x="0" y="25400"/>
              <a:ext cx="1130505" cy="1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/>
            </a:p>
          </p:txBody>
        </p:sp>
        <p:sp>
          <p:nvSpPr>
            <p:cNvPr id="6" name="chenying0907 217"/>
            <p:cNvSpPr/>
            <p:nvPr/>
          </p:nvSpPr>
          <p:spPr>
            <a:xfrm>
              <a:off x="1041400" y="888999"/>
              <a:ext cx="1180907" cy="75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8955" y="2171238"/>
            <a:ext cx="5109034" cy="584747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r"/>
            <a:r>
              <a:rPr kumimoji="1"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</a:rPr>
              <a:t>感謝各位老師的配合及協助</a:t>
            </a:r>
            <a:endParaRPr kumimoji="1" lang="zh-CN" altLang="en-US" sz="3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PShaoNvW5-GB" charset="-122"/>
            </a:endParaRPr>
          </a:p>
        </p:txBody>
      </p:sp>
      <p:grpSp>
        <p:nvGrpSpPr>
          <p:cNvPr id="9" name="Group 157"/>
          <p:cNvGrpSpPr/>
          <p:nvPr/>
        </p:nvGrpSpPr>
        <p:grpSpPr>
          <a:xfrm>
            <a:off x="8815137" y="1304714"/>
            <a:ext cx="1566779" cy="1894222"/>
            <a:chOff x="0" y="0"/>
            <a:chExt cx="832429" cy="1006091"/>
          </a:xfrm>
        </p:grpSpPr>
        <p:sp>
          <p:nvSpPr>
            <p:cNvPr id="11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/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4"/>
              </a:solidFill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/>
            </a:p>
          </p:txBody>
        </p:sp>
        <p:grpSp>
          <p:nvGrpSpPr>
            <p:cNvPr id="12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13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/>
              </a:p>
            </p:txBody>
          </p:sp>
          <p:sp>
            <p:nvSpPr>
              <p:cNvPr id="14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/>
              </a:p>
            </p:txBody>
          </p:sp>
        </p:grpSp>
      </p:grpSp>
      <p:sp useBgFill="1">
        <p:nvSpPr>
          <p:cNvPr id="17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339104" y="54592"/>
            <a:ext cx="3546794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輔導室資料組與多元中心感謝您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6"/>
          <p:cNvSpPr/>
          <p:nvPr/>
        </p:nvSpPr>
        <p:spPr bwMode="auto">
          <a:xfrm>
            <a:off x="1258688" y="3209719"/>
            <a:ext cx="6372185" cy="153272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因為有各位老師的用心，發掘在班上學習落後的學生，讓我們有機會替這些孩子找到幫助他們的方式。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5">
            <a:extLst>
              <a:ext uri="{FF2B5EF4-FFF2-40B4-BE49-F238E27FC236}">
                <a16:creationId xmlns="" xmlns:a16="http://schemas.microsoft.com/office/drawing/2014/main" id="{3B18FBED-50EC-4A2C-B87E-7AD18086145C}"/>
              </a:ext>
            </a:extLst>
          </p:cNvPr>
          <p:cNvSpPr txBox="1"/>
          <p:nvPr/>
        </p:nvSpPr>
        <p:spPr>
          <a:xfrm>
            <a:off x="5190456" y="3055125"/>
            <a:ext cx="6779741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TW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學年度學障鑑定時程</a:t>
            </a:r>
            <a:endParaRPr lang="zh-CN" altLang="en-US" sz="480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BFC41E5-B144-4672-BFD4-F54938A37F23}"/>
              </a:ext>
            </a:extLst>
          </p:cNvPr>
          <p:cNvSpPr/>
          <p:nvPr/>
        </p:nvSpPr>
        <p:spPr>
          <a:xfrm>
            <a:off x="5602424" y="2464044"/>
            <a:ext cx="1814376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 ONE</a:t>
            </a:r>
            <a:endParaRPr lang="zh-CN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E220914B-EAD4-44D8-B7E7-16EBC713C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0216" y="1835200"/>
            <a:ext cx="1565672" cy="2155697"/>
            <a:chOff x="1558" y="1280"/>
            <a:chExt cx="1315" cy="1810"/>
          </a:xfrm>
          <a:solidFill>
            <a:srgbClr val="5092E0"/>
          </a:solidFill>
        </p:grpSpPr>
        <p:sp>
          <p:nvSpPr>
            <p:cNvPr id="26" name="Freeform 5">
              <a:extLst>
                <a:ext uri="{FF2B5EF4-FFF2-40B4-BE49-F238E27FC236}">
                  <a16:creationId xmlns="" xmlns:a16="http://schemas.microsoft.com/office/drawing/2014/main" id="{0A493B61-CBEE-4373-A2FB-20959224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3B22D548-17FC-4B4F-B342-CC310700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7E3639C4-8F5B-46A4-8162-7D9D2FFB4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872756FB-CB07-4C24-812D-6D937977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97B16132-325D-4C6F-9741-960F1D09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6EFD52DB-9C7C-4BAF-A8CC-9F5F0523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8CB6F9BB-6F10-4F3C-8EB1-FE39ED91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="" xmlns:a16="http://schemas.microsoft.com/office/drawing/2014/main" id="{75273170-3D68-4D25-9BCC-8CEFCCB5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="" xmlns:a16="http://schemas.microsoft.com/office/drawing/2014/main" id="{350C9C20-6DD6-4E83-8B3B-1AF0AB05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="" xmlns:a16="http://schemas.microsoft.com/office/drawing/2014/main" id="{77405DD8-B175-4B43-B162-A5A9DECB8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="" xmlns:a16="http://schemas.microsoft.com/office/drawing/2014/main" id="{31072511-A203-40B7-B064-2A760DC7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="" xmlns:a16="http://schemas.microsoft.com/office/drawing/2014/main" id="{BEE57299-03CC-451E-BF86-A61CEB7F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="" xmlns:a16="http://schemas.microsoft.com/office/drawing/2014/main" id="{62387C69-38FB-449C-A4FE-202685FF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21">
            <a:extLst>
              <a:ext uri="{FF2B5EF4-FFF2-40B4-BE49-F238E27FC236}">
                <a16:creationId xmlns="" xmlns:a16="http://schemas.microsoft.com/office/drawing/2014/main" id="{C816BAED-4242-4A18-8032-88D63D07BB33}"/>
              </a:ext>
            </a:extLst>
          </p:cNvPr>
          <p:cNvSpPr>
            <a:spLocks/>
          </p:cNvSpPr>
          <p:nvPr/>
        </p:nvSpPr>
        <p:spPr bwMode="auto">
          <a:xfrm>
            <a:off x="3766220" y="3959436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18" y="2136369"/>
            <a:ext cx="779136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843854" y="1400602"/>
            <a:ext cx="1707624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5" name="chenying0907 4"/>
          <p:cNvGrpSpPr/>
          <p:nvPr/>
        </p:nvGrpSpPr>
        <p:grpSpPr>
          <a:xfrm>
            <a:off x="-30107" y="3168650"/>
            <a:ext cx="3616313" cy="1894426"/>
            <a:chOff x="1043471" y="3212606"/>
            <a:chExt cx="3617430" cy="1894426"/>
          </a:xfrm>
        </p:grpSpPr>
        <p:sp>
          <p:nvSpPr>
            <p:cNvPr id="6" name="文本框 5"/>
            <p:cNvSpPr txBox="1"/>
            <p:nvPr/>
          </p:nvSpPr>
          <p:spPr>
            <a:xfrm>
              <a:off x="1445499" y="3212606"/>
              <a:ext cx="265025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受理並收集彙整鑑定資料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本框 86"/>
            <p:cNvSpPr txBox="1">
              <a:spLocks noChangeArrowheads="1"/>
            </p:cNvSpPr>
            <p:nvPr/>
          </p:nvSpPr>
          <p:spPr bwMode="auto">
            <a:xfrm>
              <a:off x="1043471" y="4091369"/>
              <a:ext cx="361743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日至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資源班收件時間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日截止</a:t>
              </a:r>
              <a:endParaRPr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1158082" y="2353102"/>
            <a:ext cx="1079167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solidFill>
            <a:srgbClr val="005188"/>
          </a:solidFill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文本框 88"/>
          <p:cNvSpPr txBox="1">
            <a:spLocks noChangeArrowheads="1"/>
          </p:cNvSpPr>
          <p:nvPr/>
        </p:nvSpPr>
        <p:spPr bwMode="auto">
          <a:xfrm>
            <a:off x="1005729" y="2353102"/>
            <a:ext cx="1382287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收集資料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chenying0907 90"/>
          <p:cNvGrpSpPr>
            <a:grpSpLocks/>
          </p:cNvGrpSpPr>
          <p:nvPr/>
        </p:nvGrpSpPr>
        <p:grpSpPr bwMode="auto">
          <a:xfrm>
            <a:off x="1464375" y="1654601"/>
            <a:ext cx="385644" cy="611187"/>
            <a:chOff x="5844088" y="2600655"/>
            <a:chExt cx="385904" cy="611158"/>
          </a:xfrm>
        </p:grpSpPr>
        <p:grpSp>
          <p:nvGrpSpPr>
            <p:cNvPr id="11" name="chenying0907 91"/>
            <p:cNvGrpSpPr>
              <a:grpSpLocks/>
            </p:cNvGrpSpPr>
            <p:nvPr/>
          </p:nvGrpSpPr>
          <p:grpSpPr bwMode="auto"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16" name="chenying0907 98"/>
          <p:cNvGrpSpPr>
            <a:grpSpLocks/>
          </p:cNvGrpSpPr>
          <p:nvPr/>
        </p:nvGrpSpPr>
        <p:grpSpPr bwMode="auto">
          <a:xfrm>
            <a:off x="7720017" y="1719688"/>
            <a:ext cx="474516" cy="431800"/>
            <a:chOff x="7002966" y="4415883"/>
            <a:chExt cx="507443" cy="461687"/>
          </a:xfrm>
        </p:grpSpPr>
        <p:grpSp>
          <p:nvGrpSpPr>
            <p:cNvPr id="17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24" name="chenying0907 110"/>
          <p:cNvGrpSpPr>
            <a:grpSpLocks/>
          </p:cNvGrpSpPr>
          <p:nvPr/>
        </p:nvGrpSpPr>
        <p:grpSpPr bwMode="auto">
          <a:xfrm>
            <a:off x="4632047" y="1637138"/>
            <a:ext cx="557040" cy="498475"/>
            <a:chOff x="4577745" y="4336117"/>
            <a:chExt cx="557229" cy="497597"/>
          </a:xfrm>
        </p:grpSpPr>
        <p:sp>
          <p:nvSpPr>
            <p:cNvPr id="25" name="任意多边形 24"/>
            <p:cNvSpPr/>
            <p:nvPr/>
          </p:nvSpPr>
          <p:spPr>
            <a:xfrm>
              <a:off x="4577745" y="4393166"/>
              <a:ext cx="557229" cy="440548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5" y="connsiteY0-16"/>
                </a:cxn>
                <a:cxn ang="0">
                  <a:pos x="connsiteX1-17" y="connsiteY1-18"/>
                </a:cxn>
                <a:cxn ang="0">
                  <a:pos x="connsiteX2-19" y="connsiteY2-20"/>
                </a:cxn>
                <a:cxn ang="0">
                  <a:pos x="connsiteX3-21" y="connsiteY3-22"/>
                </a:cxn>
                <a:cxn ang="0">
                  <a:pos x="connsiteX4-23" y="connsiteY4-24"/>
                </a:cxn>
                <a:cxn ang="0">
                  <a:pos x="connsiteX5-25" y="connsiteY5-26"/>
                </a:cxn>
                <a:cxn ang="0">
                  <a:pos x="connsiteX6-27" y="connsiteY6-28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611083" y="4336117"/>
              <a:ext cx="514366" cy="483335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27" name="椭圆 31"/>
          <p:cNvSpPr/>
          <p:nvPr/>
        </p:nvSpPr>
        <p:spPr>
          <a:xfrm>
            <a:off x="4076593" y="1400602"/>
            <a:ext cx="1707624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390823" y="2353102"/>
            <a:ext cx="1080753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9" name="文本框 145"/>
          <p:cNvSpPr txBox="1">
            <a:spLocks noChangeArrowheads="1"/>
          </p:cNvSpPr>
          <p:nvPr/>
        </p:nvSpPr>
        <p:spPr bwMode="auto">
          <a:xfrm>
            <a:off x="4239262" y="2389613"/>
            <a:ext cx="1382287" cy="7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送鑑輔會初審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sp>
        <p:nvSpPr>
          <p:cNvPr id="30" name="椭圆 31"/>
          <p:cNvSpPr/>
          <p:nvPr/>
        </p:nvSpPr>
        <p:spPr>
          <a:xfrm>
            <a:off x="7116290" y="1400602"/>
            <a:ext cx="1706036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7459075" y="2302862"/>
            <a:ext cx="1080754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2" name="文本框 157"/>
          <p:cNvSpPr txBox="1">
            <a:spLocks noChangeArrowheads="1"/>
          </p:cNvSpPr>
          <p:nvPr/>
        </p:nvSpPr>
        <p:spPr bwMode="auto">
          <a:xfrm>
            <a:off x="7217877" y="2371609"/>
            <a:ext cx="1544161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分案及複審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33" name="chenying0907 12"/>
          <p:cNvGrpSpPr>
            <a:grpSpLocks/>
          </p:cNvGrpSpPr>
          <p:nvPr/>
        </p:nvGrpSpPr>
        <p:grpSpPr bwMode="auto">
          <a:xfrm>
            <a:off x="2981039" y="2092751"/>
            <a:ext cx="564976" cy="482600"/>
            <a:chOff x="4349506" y="3098800"/>
            <a:chExt cx="565617" cy="482600"/>
          </a:xfrm>
        </p:grpSpPr>
        <p:sp>
          <p:nvSpPr>
            <p:cNvPr id="34" name="任意多边形 33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37" name="chenying0907 166"/>
          <p:cNvGrpSpPr>
            <a:grpSpLocks/>
          </p:cNvGrpSpPr>
          <p:nvPr/>
        </p:nvGrpSpPr>
        <p:grpSpPr bwMode="auto">
          <a:xfrm>
            <a:off x="6095843" y="2092751"/>
            <a:ext cx="564976" cy="482600"/>
            <a:chOff x="4349506" y="3098800"/>
            <a:chExt cx="565617" cy="482600"/>
          </a:xfrm>
        </p:grpSpPr>
        <p:sp>
          <p:nvSpPr>
            <p:cNvPr id="38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1" name="chenying0907 40"/>
          <p:cNvGrpSpPr/>
          <p:nvPr/>
        </p:nvGrpSpPr>
        <p:grpSpPr>
          <a:xfrm>
            <a:off x="3716281" y="3177014"/>
            <a:ext cx="2697921" cy="1095558"/>
            <a:chOff x="4791016" y="3220967"/>
            <a:chExt cx="2698754" cy="1095557"/>
          </a:xfrm>
        </p:grpSpPr>
        <p:sp>
          <p:nvSpPr>
            <p:cNvPr id="42" name="文本框 41"/>
            <p:cNvSpPr txBox="1"/>
            <p:nvPr/>
          </p:nvSpPr>
          <p:spPr>
            <a:xfrm>
              <a:off x="4939685" y="3220967"/>
              <a:ext cx="23723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鑑輔會初審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本框 86"/>
            <p:cNvSpPr txBox="1">
              <a:spLocks noChangeArrowheads="1"/>
            </p:cNvSpPr>
            <p:nvPr/>
          </p:nvSpPr>
          <p:spPr bwMode="auto">
            <a:xfrm>
              <a:off x="4791016" y="3916414"/>
              <a:ext cx="26987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日至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lang="en-US" altLang="zh-CN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chenying0907 43"/>
          <p:cNvGrpSpPr/>
          <p:nvPr/>
        </p:nvGrpSpPr>
        <p:grpSpPr>
          <a:xfrm>
            <a:off x="6487823" y="3138379"/>
            <a:ext cx="2860332" cy="1044432"/>
            <a:chOff x="7841687" y="3198200"/>
            <a:chExt cx="2861215" cy="1044432"/>
          </a:xfrm>
        </p:grpSpPr>
        <p:sp>
          <p:nvSpPr>
            <p:cNvPr id="45" name="文本框 44"/>
            <p:cNvSpPr txBox="1"/>
            <p:nvPr/>
          </p:nvSpPr>
          <p:spPr>
            <a:xfrm>
              <a:off x="7877176" y="3198200"/>
              <a:ext cx="27997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分案及複審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本框 86"/>
            <p:cNvSpPr txBox="1">
              <a:spLocks noChangeArrowheads="1"/>
            </p:cNvSpPr>
            <p:nvPr/>
          </p:nvSpPr>
          <p:spPr bwMode="auto">
            <a:xfrm>
              <a:off x="7841687" y="3842522"/>
              <a:ext cx="28612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月至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CN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 useBgFill="1">
        <p:nvSpPr>
          <p:cNvPr id="47" name="文字方塊 46"/>
          <p:cNvSpPr txBox="1"/>
          <p:nvPr/>
        </p:nvSpPr>
        <p:spPr>
          <a:xfrm>
            <a:off x="1333654" y="141668"/>
            <a:ext cx="3468491" cy="5401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33654" y="135296"/>
            <a:ext cx="506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學障初篩鑑定時程</a:t>
            </a:r>
            <a:endParaRPr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8" name="chenying0907 98"/>
          <p:cNvGrpSpPr>
            <a:grpSpLocks/>
          </p:cNvGrpSpPr>
          <p:nvPr/>
        </p:nvGrpSpPr>
        <p:grpSpPr bwMode="auto">
          <a:xfrm>
            <a:off x="10700927" y="1659400"/>
            <a:ext cx="474516" cy="431800"/>
            <a:chOff x="7002966" y="4415883"/>
            <a:chExt cx="507443" cy="461687"/>
          </a:xfrm>
        </p:grpSpPr>
        <p:grpSp>
          <p:nvGrpSpPr>
            <p:cNvPr id="49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54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55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399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50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1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2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3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56" name="椭圆 31"/>
          <p:cNvSpPr/>
          <p:nvPr/>
        </p:nvSpPr>
        <p:spPr>
          <a:xfrm>
            <a:off x="10097200" y="1340314"/>
            <a:ext cx="1706036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7" name="任意多边形 30"/>
          <p:cNvSpPr/>
          <p:nvPr/>
        </p:nvSpPr>
        <p:spPr>
          <a:xfrm>
            <a:off x="10409841" y="2292814"/>
            <a:ext cx="1080754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lang="zh-CN" altLang="en-US" sz="2399" noProof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8" name="文本框 157"/>
          <p:cNvSpPr txBox="1">
            <a:spLocks noChangeArrowheads="1"/>
          </p:cNvSpPr>
          <p:nvPr/>
        </p:nvSpPr>
        <p:spPr bwMode="auto">
          <a:xfrm>
            <a:off x="10198787" y="2311321"/>
            <a:ext cx="1544161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zh-TW" altLang="en-US" sz="2133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鑑定結果</a:t>
            </a:r>
            <a:endParaRPr lang="zh-CN" altLang="en-US" sz="2133" b="1" dirty="0">
              <a:solidFill>
                <a:prstClr val="black">
                  <a:lumMod val="75000"/>
                  <a:lumOff val="25000"/>
                </a:prst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59" name="chenying0907 166"/>
          <p:cNvGrpSpPr>
            <a:grpSpLocks/>
          </p:cNvGrpSpPr>
          <p:nvPr/>
        </p:nvGrpSpPr>
        <p:grpSpPr bwMode="auto">
          <a:xfrm>
            <a:off x="9237521" y="2032463"/>
            <a:ext cx="564976" cy="482600"/>
            <a:chOff x="4349506" y="3098800"/>
            <a:chExt cx="565617" cy="482600"/>
          </a:xfrm>
        </p:grpSpPr>
        <p:sp>
          <p:nvSpPr>
            <p:cNvPr id="60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1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2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399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63" name="chenying0907 43"/>
          <p:cNvGrpSpPr/>
          <p:nvPr/>
        </p:nvGrpSpPr>
        <p:grpSpPr>
          <a:xfrm>
            <a:off x="9567196" y="3179633"/>
            <a:ext cx="2712622" cy="984144"/>
            <a:chOff x="7877176" y="3198200"/>
            <a:chExt cx="2799776" cy="984144"/>
          </a:xfrm>
        </p:grpSpPr>
        <p:sp>
          <p:nvSpPr>
            <p:cNvPr id="64" name="文本框 44"/>
            <p:cNvSpPr txBox="1"/>
            <p:nvPr/>
          </p:nvSpPr>
          <p:spPr>
            <a:xfrm>
              <a:off x="7877176" y="3198200"/>
              <a:ext cx="27997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確認鑑定結果</a:t>
              </a:r>
              <a:endPara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文本框 86"/>
            <p:cNvSpPr txBox="1">
              <a:spLocks noChangeArrowheads="1"/>
            </p:cNvSpPr>
            <p:nvPr/>
          </p:nvSpPr>
          <p:spPr bwMode="auto">
            <a:xfrm>
              <a:off x="8345134" y="3782234"/>
              <a:ext cx="1871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月上旬</a:t>
              </a:r>
              <a:endParaRPr lang="en-US" altLang="zh-CN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8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文本框 4">
            <a:extLst>
              <a:ext uri="{FF2B5EF4-FFF2-40B4-BE49-F238E27FC236}">
                <a16:creationId xmlns:a16="http://schemas.microsoft.com/office/drawing/2014/main" xmlns="" id="{5A88B1AC-DBAF-4857-BEBA-093C96204E9B}"/>
              </a:ext>
            </a:extLst>
          </p:cNvPr>
          <p:cNvSpPr txBox="1"/>
          <p:nvPr/>
        </p:nvSpPr>
        <p:spPr>
          <a:xfrm>
            <a:off x="1189708" y="8462"/>
            <a:ext cx="400020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校內篩選與轉介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9AB107A8-FF7B-D641-8890-FF5514554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72305"/>
              </p:ext>
            </p:extLst>
          </p:nvPr>
        </p:nvGraphicFramePr>
        <p:xfrm>
          <a:off x="852514" y="923915"/>
          <a:ext cx="10701054" cy="5740377"/>
        </p:xfrm>
        <a:graphic>
          <a:graphicData uri="http://schemas.openxmlformats.org/drawingml/2006/table">
            <a:tbl>
              <a:tblPr/>
              <a:tblGrid>
                <a:gridCol w="1754659">
                  <a:extLst>
                    <a:ext uri="{9D8B030D-6E8A-4147-A177-3AD203B41FA5}">
                      <a16:colId xmlns="" xmlns:a16="http://schemas.microsoft.com/office/drawing/2014/main" val="2628809058"/>
                    </a:ext>
                  </a:extLst>
                </a:gridCol>
                <a:gridCol w="5956162">
                  <a:extLst>
                    <a:ext uri="{9D8B030D-6E8A-4147-A177-3AD203B41FA5}">
                      <a16:colId xmlns="" xmlns:a16="http://schemas.microsoft.com/office/drawing/2014/main" val="4219158971"/>
                    </a:ext>
                  </a:extLst>
                </a:gridCol>
                <a:gridCol w="2990233">
                  <a:extLst>
                    <a:ext uri="{9D8B030D-6E8A-4147-A177-3AD203B41FA5}">
                      <a16:colId xmlns="" xmlns:a16="http://schemas.microsoft.com/office/drawing/2014/main" val="2306248862"/>
                    </a:ext>
                  </a:extLst>
                </a:gridCol>
              </a:tblGrid>
              <a:tr h="495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項次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工作內容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日期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36144"/>
                  </a:ext>
                </a:extLst>
              </a:tr>
              <a:tr h="12689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導師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lnSpc>
                          <a:spcPct val="9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填寫學障學生鑑定申請表</a:t>
                      </a: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取得家長施測意願同意書、戶口名簿影本、診斷證明等相關文件</a:t>
                      </a: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109.11.</a:t>
                      </a:r>
                      <a:r>
                        <a:rPr kumimoji="0" lang="en-US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10</a:t>
                      </a:r>
                      <a:r>
                        <a:rPr kumimoji="1" lang="zh-TW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前</a:t>
                      </a:r>
                      <a:endParaRPr kumimoji="1" lang="en-US" altLang="zh-TW" sz="2800" kern="12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dirty="0"/>
                        <a:t>11</a:t>
                      </a:r>
                      <a:r>
                        <a:rPr kumimoji="1" lang="zh-TW" altLang="en-US" sz="1400" dirty="0"/>
                        <a:t>月</a:t>
                      </a:r>
                      <a:r>
                        <a:rPr kumimoji="1" lang="en-US" altLang="zh-TW" sz="1400" dirty="0" smtClean="0"/>
                        <a:t>15</a:t>
                      </a:r>
                      <a:r>
                        <a:rPr kumimoji="1" lang="zh-CN" altLang="en-US" sz="1400" dirty="0" smtClean="0"/>
                        <a:t>日</a:t>
                      </a:r>
                      <a:r>
                        <a:rPr kumimoji="1" lang="zh-CN" altLang="en-US" sz="1400" dirty="0"/>
                        <a:t>～</a:t>
                      </a:r>
                      <a:r>
                        <a:rPr kumimoji="1" lang="en-US" altLang="zh-CN" sz="1400" dirty="0" smtClean="0"/>
                        <a:t>11</a:t>
                      </a:r>
                      <a:r>
                        <a:rPr kumimoji="1" lang="zh-CN" altLang="en-US" sz="1400" dirty="0" smtClean="0"/>
                        <a:t>月</a:t>
                      </a:r>
                      <a:r>
                        <a:rPr kumimoji="1" lang="en-US" altLang="zh-CN" sz="1400" dirty="0" smtClean="0"/>
                        <a:t>30</a:t>
                      </a:r>
                      <a:r>
                        <a:rPr kumimoji="1" lang="zh-CN" altLang="en-US" sz="1400" dirty="0" smtClean="0"/>
                        <a:t>日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至特教通報網 ，完成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線上提報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 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新細明體" panose="02020500000000000000" pitchFamily="18" charset="-12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情障通報至</a:t>
                      </a:r>
                      <a:r>
                        <a:rPr kumimoji="1" lang="en-US" altLang="zh-TW" sz="1400" dirty="0" smtClean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10</a:t>
                      </a:r>
                      <a:r>
                        <a:rPr kumimoji="1" lang="zh-TW" altLang="en-US" sz="1400" dirty="0" smtClean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月</a:t>
                      </a:r>
                      <a:r>
                        <a:rPr kumimoji="1" lang="en-US" altLang="zh-TW" sz="1400" dirty="0" smtClean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30</a:t>
                      </a:r>
                      <a:r>
                        <a:rPr kumimoji="1" lang="zh-TW" altLang="en-US" sz="1400" dirty="0" smtClean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</a:rPr>
                        <a:t>日</a:t>
                      </a:r>
                      <a:endParaRPr kumimoji="1" lang="zh-TW" altLang="en-US" sz="1400" dirty="0"/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565526"/>
                  </a:ext>
                </a:extLst>
              </a:tr>
              <a:tr h="5981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lnSpc>
                          <a:spcPct val="9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填寫特殊需求學生轉介資料表</a:t>
                      </a:r>
                      <a:r>
                        <a:rPr kumimoji="1" lang="en-US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-100R</a:t>
                      </a: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109.11.</a:t>
                      </a:r>
                      <a:r>
                        <a:rPr kumimoji="0" lang="en-US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10</a:t>
                      </a:r>
                      <a:r>
                        <a:rPr kumimoji="1" lang="zh-TW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前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7779832"/>
                  </a:ext>
                </a:extLst>
              </a:tr>
              <a:tr h="2307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國數任課教師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轉介前介入</a:t>
                      </a:r>
                      <a:r>
                        <a:rPr kumimoji="1" lang="en-US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:</a:t>
                      </a: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作業單、考卷等相關資料蒐集</a:t>
                      </a: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247650"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（務必保留學生第一次段考考卷）</a:t>
                      </a:r>
                      <a:endParaRPr kumimoji="1" lang="en-US" altLang="zh-TW" sz="2400" kern="12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247650"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2.</a:t>
                      </a: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輔導教學實施並填寫轉介前介入輔導紀錄本</a:t>
                      </a:r>
                      <a:r>
                        <a:rPr lang="en-US" alt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至少八次</a:t>
                      </a:r>
                      <a:r>
                        <a:rPr lang="en-US" alt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)</a:t>
                      </a:r>
                      <a:endParaRPr lang="zh-TW" alt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91889" marR="91889" marT="43242" marB="432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109.11.2</a:t>
                      </a:r>
                      <a:r>
                        <a:rPr kumimoji="0" lang="en-US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0</a:t>
                      </a:r>
                      <a:r>
                        <a:rPr kumimoji="1" lang="zh-TW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前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3937913"/>
                  </a:ext>
                </a:extLst>
              </a:tr>
              <a:tr h="907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特教老師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lnSpc>
                          <a:spcPct val="9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施測相關測驗及計分</a:t>
                      </a: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資料蒐集彙整</a:t>
                      </a:r>
                      <a:endParaRPr lang="zh-TW" sz="24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109.11.25</a:t>
                      </a:r>
                      <a:r>
                        <a:rPr kumimoji="1" lang="zh-TW" sz="2800" kern="12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前</a:t>
                      </a:r>
                      <a:endParaRPr lang="zh-TW" sz="2800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889" marR="91889" marT="43242" marB="432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892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6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5">
            <a:extLst>
              <a:ext uri="{FF2B5EF4-FFF2-40B4-BE49-F238E27FC236}">
                <a16:creationId xmlns="" xmlns:a16="http://schemas.microsoft.com/office/drawing/2014/main" id="{3B18FBED-50EC-4A2C-B87E-7AD18086145C}"/>
              </a:ext>
            </a:extLst>
          </p:cNvPr>
          <p:cNvSpPr txBox="1"/>
          <p:nvPr/>
        </p:nvSpPr>
        <p:spPr>
          <a:xfrm>
            <a:off x="5190456" y="3055125"/>
            <a:ext cx="5678478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障定義</a:t>
            </a:r>
            <a:r>
              <a:rPr lang="zh-TW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與法源依據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BFC41E5-B144-4672-BFD4-F54938A37F23}"/>
              </a:ext>
            </a:extLst>
          </p:cNvPr>
          <p:cNvSpPr/>
          <p:nvPr/>
        </p:nvSpPr>
        <p:spPr>
          <a:xfrm>
            <a:off x="5602424" y="2464044"/>
            <a:ext cx="1814376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 </a:t>
            </a:r>
            <a:r>
              <a:rPr lang="en-US" altLang="zh-TW" sz="2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TWO</a:t>
            </a:r>
            <a:endParaRPr lang="zh-CN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E220914B-EAD4-44D8-B7E7-16EBC713C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0216" y="1835200"/>
            <a:ext cx="1565672" cy="2155697"/>
            <a:chOff x="1558" y="1280"/>
            <a:chExt cx="1315" cy="1810"/>
          </a:xfrm>
          <a:solidFill>
            <a:srgbClr val="5092E0"/>
          </a:solidFill>
        </p:grpSpPr>
        <p:sp>
          <p:nvSpPr>
            <p:cNvPr id="26" name="Freeform 5">
              <a:extLst>
                <a:ext uri="{FF2B5EF4-FFF2-40B4-BE49-F238E27FC236}">
                  <a16:creationId xmlns="" xmlns:a16="http://schemas.microsoft.com/office/drawing/2014/main" id="{0A493B61-CBEE-4373-A2FB-20959224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3B22D548-17FC-4B4F-B342-CC310700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7E3639C4-8F5B-46A4-8162-7D9D2FFB4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872756FB-CB07-4C24-812D-6D937977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97B16132-325D-4C6F-9741-960F1D09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6EFD52DB-9C7C-4BAF-A8CC-9F5F0523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8CB6F9BB-6F10-4F3C-8EB1-FE39ED91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="" xmlns:a16="http://schemas.microsoft.com/office/drawing/2014/main" id="{75273170-3D68-4D25-9BCC-8CEFCCB5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="" xmlns:a16="http://schemas.microsoft.com/office/drawing/2014/main" id="{350C9C20-6DD6-4E83-8B3B-1AF0AB05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="" xmlns:a16="http://schemas.microsoft.com/office/drawing/2014/main" id="{77405DD8-B175-4B43-B162-A5A9DECB8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="" xmlns:a16="http://schemas.microsoft.com/office/drawing/2014/main" id="{31072511-A203-40B7-B064-2A760DC7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="" xmlns:a16="http://schemas.microsoft.com/office/drawing/2014/main" id="{BEE57299-03CC-451E-BF86-A61CEB7F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="" xmlns:a16="http://schemas.microsoft.com/office/drawing/2014/main" id="{62387C69-38FB-449C-A4FE-202685FF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21">
            <a:extLst>
              <a:ext uri="{FF2B5EF4-FFF2-40B4-BE49-F238E27FC236}">
                <a16:creationId xmlns="" xmlns:a16="http://schemas.microsoft.com/office/drawing/2014/main" id="{C816BAED-4242-4A18-8032-88D63D07BB33}"/>
              </a:ext>
            </a:extLst>
          </p:cNvPr>
          <p:cNvSpPr>
            <a:spLocks/>
          </p:cNvSpPr>
          <p:nvPr/>
        </p:nvSpPr>
        <p:spPr bwMode="auto">
          <a:xfrm>
            <a:off x="3766220" y="3959436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025159"/>
              </p:ext>
            </p:extLst>
          </p:nvPr>
        </p:nvGraphicFramePr>
        <p:xfrm>
          <a:off x="-7942" y="331602"/>
          <a:ext cx="11694176" cy="6188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圓角矩形圖說文字 19">
            <a:hlinkClick r:id="rId8" action="ppaction://hlinkfile"/>
          </p:cNvPr>
          <p:cNvSpPr/>
          <p:nvPr/>
        </p:nvSpPr>
        <p:spPr>
          <a:xfrm>
            <a:off x="398856" y="1541911"/>
            <a:ext cx="1219200" cy="3898900"/>
          </a:xfrm>
          <a:prstGeom prst="wedgeRoundRectCallout">
            <a:avLst>
              <a:gd name="adj1" fmla="val 36459"/>
              <a:gd name="adj2" fmla="val -2133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對照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ICF</a:t>
            </a:r>
          </a:p>
          <a:p>
            <a:pPr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2509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7888" y="368610"/>
            <a:ext cx="8801099" cy="1270000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疾患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(SLD)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亞型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內容版面配置區 2"/>
          <p:cNvSpPr>
            <a:spLocks noGrp="1"/>
          </p:cNvSpPr>
          <p:nvPr>
            <p:ph idx="1"/>
          </p:nvPr>
        </p:nvSpPr>
        <p:spPr>
          <a:xfrm>
            <a:off x="2574265" y="2336442"/>
            <a:ext cx="6962355" cy="36692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zh-TW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障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315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.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F81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.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暢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9737343" y="457820"/>
            <a:ext cx="224139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ea typeface="造字工房情书（非商用）常规体" pitchFamily="50" charset="-122"/>
              </a:rPr>
              <a:t>DSM-5</a:t>
            </a: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ea typeface="造字工房情书（非商用）常规体" pitchFamily="50" charset="-122"/>
              </a:rPr>
              <a:t>(APA,2013</a:t>
            </a:r>
            <a:r>
              <a:rPr lang="en-US" altLang="zh-TW" sz="2400" b="1" dirty="0">
                <a:solidFill>
                  <a:schemeClr val="tx1"/>
                </a:solidFill>
                <a:ea typeface="造字工房情书（非商用）常规体" pitchFamily="50" charset="-122"/>
              </a:rPr>
              <a:t>)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>
            <a:spLocks noGrp="1"/>
          </p:cNvSpPr>
          <p:nvPr>
            <p:ph idx="1"/>
          </p:nvPr>
        </p:nvSpPr>
        <p:spPr>
          <a:xfrm>
            <a:off x="2403443" y="1706570"/>
            <a:ext cx="7163077" cy="39807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書寫表達障礙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315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.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F81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.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拼字正確度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文法和標點正確度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書寫表達組織性或是精確性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9656956" y="89210"/>
            <a:ext cx="224139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DSM-5</a:t>
            </a: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(APA,2013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17501" y="0"/>
            <a:ext cx="8801099" cy="1270000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疾患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(SLD)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亞型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52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千图海量PPT模板www.58pic.com​​">
  <a:themeElements>
    <a:clrScheme name="自定义 9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F5F5F"/>
      </a:accent1>
      <a:accent2>
        <a:srgbClr val="4D4D4D"/>
      </a:accent2>
      <a:accent3>
        <a:srgbClr val="5F5F5F"/>
      </a:accent3>
      <a:accent4>
        <a:srgbClr val="969696"/>
      </a:accent4>
      <a:accent5>
        <a:srgbClr val="5F5F5F"/>
      </a:accent5>
      <a:accent6>
        <a:srgbClr val="5F5F5F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1179</Words>
  <Application>Microsoft Office PowerPoint</Application>
  <PresentationFormat>自訂</PresentationFormat>
  <Paragraphs>179</Paragraphs>
  <Slides>30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千图海量PPT模板www.58pic.com​​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特定學習疾患(SLD)的類別與亞型</vt:lpstr>
      <vt:lpstr>特定學習疾患(SLD)的類別與亞型</vt:lpstr>
      <vt:lpstr>特定學習疾患(SLD)的類別與亞型</vt:lpstr>
      <vt:lpstr>學習障礙的鑑定依據 《身心障礙及資賦優異學生鑑定辦法》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hyg</cp:lastModifiedBy>
  <cp:revision>58</cp:revision>
  <cp:lastPrinted>2020-10-20T02:35:42Z</cp:lastPrinted>
  <dcterms:created xsi:type="dcterms:W3CDTF">2018-05-02T06:43:07Z</dcterms:created>
  <dcterms:modified xsi:type="dcterms:W3CDTF">2020-10-20T04:27:28Z</dcterms:modified>
</cp:coreProperties>
</file>