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tmp"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9" r:id="rId1"/>
    <p:sldMasterId id="2147483901" r:id="rId2"/>
    <p:sldMasterId id="2147484821" r:id="rId3"/>
    <p:sldMasterId id="2147484833" r:id="rId4"/>
    <p:sldMasterId id="2147484845" r:id="rId5"/>
    <p:sldMasterId id="2147484857" r:id="rId6"/>
    <p:sldMasterId id="2147484869" r:id="rId7"/>
  </p:sldMasterIdLst>
  <p:notesMasterIdLst>
    <p:notesMasterId r:id="rId81"/>
  </p:notesMasterIdLst>
  <p:handoutMasterIdLst>
    <p:handoutMasterId r:id="rId82"/>
  </p:handoutMasterIdLst>
  <p:sldIdLst>
    <p:sldId id="256" r:id="rId8"/>
    <p:sldId id="444" r:id="rId9"/>
    <p:sldId id="756" r:id="rId10"/>
    <p:sldId id="757" r:id="rId11"/>
    <p:sldId id="658" r:id="rId12"/>
    <p:sldId id="702" r:id="rId13"/>
    <p:sldId id="755" r:id="rId14"/>
    <p:sldId id="603" r:id="rId15"/>
    <p:sldId id="482" r:id="rId16"/>
    <p:sldId id="718" r:id="rId17"/>
    <p:sldId id="593" r:id="rId18"/>
    <p:sldId id="738" r:id="rId19"/>
    <p:sldId id="737" r:id="rId20"/>
    <p:sldId id="594" r:id="rId21"/>
    <p:sldId id="715" r:id="rId22"/>
    <p:sldId id="595" r:id="rId23"/>
    <p:sldId id="596" r:id="rId24"/>
    <p:sldId id="597" r:id="rId25"/>
    <p:sldId id="587" r:id="rId26"/>
    <p:sldId id="600" r:id="rId27"/>
    <p:sldId id="716" r:id="rId28"/>
    <p:sldId id="717" r:id="rId29"/>
    <p:sldId id="602" r:id="rId30"/>
    <p:sldId id="754" r:id="rId31"/>
    <p:sldId id="758" r:id="rId32"/>
    <p:sldId id="759" r:id="rId33"/>
    <p:sldId id="760" r:id="rId34"/>
    <p:sldId id="761" r:id="rId35"/>
    <p:sldId id="762" r:id="rId36"/>
    <p:sldId id="763" r:id="rId37"/>
    <p:sldId id="764" r:id="rId38"/>
    <p:sldId id="765" r:id="rId39"/>
    <p:sldId id="766" r:id="rId40"/>
    <p:sldId id="767" r:id="rId41"/>
    <p:sldId id="768" r:id="rId42"/>
    <p:sldId id="769" r:id="rId43"/>
    <p:sldId id="770" r:id="rId44"/>
    <p:sldId id="771" r:id="rId45"/>
    <p:sldId id="772" r:id="rId46"/>
    <p:sldId id="773" r:id="rId47"/>
    <p:sldId id="774" r:id="rId48"/>
    <p:sldId id="775" r:id="rId49"/>
    <p:sldId id="776" r:id="rId50"/>
    <p:sldId id="777" r:id="rId51"/>
    <p:sldId id="778" r:id="rId52"/>
    <p:sldId id="779" r:id="rId53"/>
    <p:sldId id="780" r:id="rId54"/>
    <p:sldId id="781" r:id="rId55"/>
    <p:sldId id="782" r:id="rId56"/>
    <p:sldId id="783" r:id="rId57"/>
    <p:sldId id="784" r:id="rId58"/>
    <p:sldId id="785" r:id="rId59"/>
    <p:sldId id="786" r:id="rId60"/>
    <p:sldId id="787" r:id="rId61"/>
    <p:sldId id="788" r:id="rId62"/>
    <p:sldId id="789" r:id="rId63"/>
    <p:sldId id="790" r:id="rId64"/>
    <p:sldId id="791" r:id="rId65"/>
    <p:sldId id="792" r:id="rId66"/>
    <p:sldId id="793" r:id="rId67"/>
    <p:sldId id="794" r:id="rId68"/>
    <p:sldId id="795" r:id="rId69"/>
    <p:sldId id="796" r:id="rId70"/>
    <p:sldId id="797" r:id="rId71"/>
    <p:sldId id="798" r:id="rId72"/>
    <p:sldId id="799" r:id="rId73"/>
    <p:sldId id="800" r:id="rId74"/>
    <p:sldId id="801" r:id="rId75"/>
    <p:sldId id="802" r:id="rId76"/>
    <p:sldId id="803" r:id="rId77"/>
    <p:sldId id="804" r:id="rId78"/>
    <p:sldId id="805" r:id="rId79"/>
    <p:sldId id="806" r:id="rId80"/>
  </p:sldIdLst>
  <p:sldSz cx="12192000" cy="6858000"/>
  <p:notesSz cx="6797675" cy="9929813"/>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標楷體" panose="03000509000000000000" pitchFamily="65" charset="-120"/>
        <a:cs typeface="+mn-cs"/>
      </a:defRPr>
    </a:lvl1pPr>
    <a:lvl2pPr marL="347663" indent="109538" algn="l" rtl="0" eaLnBrk="0" fontAlgn="base" hangingPunct="0">
      <a:spcBef>
        <a:spcPct val="0"/>
      </a:spcBef>
      <a:spcAft>
        <a:spcPct val="0"/>
      </a:spcAft>
      <a:defRPr kumimoji="1" kern="1200">
        <a:solidFill>
          <a:schemeClr val="tx1"/>
        </a:solidFill>
        <a:latin typeface="Arial" panose="020B0604020202020204" pitchFamily="34" charset="0"/>
        <a:ea typeface="標楷體" panose="03000509000000000000" pitchFamily="65" charset="-120"/>
        <a:cs typeface="+mn-cs"/>
      </a:defRPr>
    </a:lvl2pPr>
    <a:lvl3pPr marL="696913" indent="217488" algn="l" rtl="0" eaLnBrk="0" fontAlgn="base" hangingPunct="0">
      <a:spcBef>
        <a:spcPct val="0"/>
      </a:spcBef>
      <a:spcAft>
        <a:spcPct val="0"/>
      </a:spcAft>
      <a:defRPr kumimoji="1" kern="1200">
        <a:solidFill>
          <a:schemeClr val="tx1"/>
        </a:solidFill>
        <a:latin typeface="Arial" panose="020B0604020202020204" pitchFamily="34" charset="0"/>
        <a:ea typeface="標楷體" panose="03000509000000000000" pitchFamily="65" charset="-120"/>
        <a:cs typeface="+mn-cs"/>
      </a:defRPr>
    </a:lvl3pPr>
    <a:lvl4pPr marL="1046163" indent="325438" algn="l" rtl="0" eaLnBrk="0" fontAlgn="base" hangingPunct="0">
      <a:spcBef>
        <a:spcPct val="0"/>
      </a:spcBef>
      <a:spcAft>
        <a:spcPct val="0"/>
      </a:spcAft>
      <a:defRPr kumimoji="1" kern="1200">
        <a:solidFill>
          <a:schemeClr val="tx1"/>
        </a:solidFill>
        <a:latin typeface="Arial" panose="020B0604020202020204" pitchFamily="34" charset="0"/>
        <a:ea typeface="標楷體" panose="03000509000000000000" pitchFamily="65" charset="-120"/>
        <a:cs typeface="+mn-cs"/>
      </a:defRPr>
    </a:lvl4pPr>
    <a:lvl5pPr marL="1395413" indent="433388" algn="l" rtl="0" eaLnBrk="0" fontAlgn="base" hangingPunct="0">
      <a:spcBef>
        <a:spcPct val="0"/>
      </a:spcBef>
      <a:spcAft>
        <a:spcPct val="0"/>
      </a:spcAft>
      <a:defRPr kumimoji="1" kern="1200">
        <a:solidFill>
          <a:schemeClr val="tx1"/>
        </a:solidFill>
        <a:latin typeface="Arial" panose="020B0604020202020204" pitchFamily="34" charset="0"/>
        <a:ea typeface="標楷體" panose="03000509000000000000" pitchFamily="65" charset="-120"/>
        <a:cs typeface="+mn-cs"/>
      </a:defRPr>
    </a:lvl5pPr>
    <a:lvl6pPr marL="2286000" algn="l" defTabSz="914400" rtl="0" eaLnBrk="1" latinLnBrk="0" hangingPunct="1">
      <a:defRPr kumimoji="1" kern="1200">
        <a:solidFill>
          <a:schemeClr val="tx1"/>
        </a:solidFill>
        <a:latin typeface="Arial" panose="020B0604020202020204" pitchFamily="34" charset="0"/>
        <a:ea typeface="標楷體" panose="03000509000000000000" pitchFamily="65" charset="-120"/>
        <a:cs typeface="+mn-cs"/>
      </a:defRPr>
    </a:lvl6pPr>
    <a:lvl7pPr marL="2743200" algn="l" defTabSz="914400" rtl="0" eaLnBrk="1" latinLnBrk="0" hangingPunct="1">
      <a:defRPr kumimoji="1" kern="1200">
        <a:solidFill>
          <a:schemeClr val="tx1"/>
        </a:solidFill>
        <a:latin typeface="Arial" panose="020B0604020202020204" pitchFamily="34" charset="0"/>
        <a:ea typeface="標楷體" panose="03000509000000000000" pitchFamily="65" charset="-120"/>
        <a:cs typeface="+mn-cs"/>
      </a:defRPr>
    </a:lvl7pPr>
    <a:lvl8pPr marL="3200400" algn="l" defTabSz="914400" rtl="0" eaLnBrk="1" latinLnBrk="0" hangingPunct="1">
      <a:defRPr kumimoji="1" kern="1200">
        <a:solidFill>
          <a:schemeClr val="tx1"/>
        </a:solidFill>
        <a:latin typeface="Arial" panose="020B0604020202020204" pitchFamily="34" charset="0"/>
        <a:ea typeface="標楷體" panose="03000509000000000000" pitchFamily="65" charset="-120"/>
        <a:cs typeface="+mn-cs"/>
      </a:defRPr>
    </a:lvl8pPr>
    <a:lvl9pPr marL="3657600" algn="l" defTabSz="914400" rtl="0" eaLnBrk="1" latinLnBrk="0" hangingPunct="1">
      <a:defRPr kumimoji="1" kern="1200">
        <a:solidFill>
          <a:schemeClr val="tx1"/>
        </a:solidFill>
        <a:latin typeface="Arial" panose="020B0604020202020204" pitchFamily="34" charset="0"/>
        <a:ea typeface="標楷體" panose="03000509000000000000" pitchFamily="65" charset="-120"/>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98935"/>
    <a:srgbClr val="FDE2C2"/>
    <a:srgbClr val="FFCC00"/>
    <a:srgbClr val="FF9966"/>
    <a:srgbClr val="85312F"/>
    <a:srgbClr val="984807"/>
    <a:srgbClr val="00487E"/>
    <a:srgbClr val="005392"/>
    <a:srgbClr val="D0CF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中等深淺樣式 3 - 輔色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65" autoAdjust="0"/>
    <p:restoredTop sz="93971" autoAdjust="0"/>
  </p:normalViewPr>
  <p:slideViewPr>
    <p:cSldViewPr>
      <p:cViewPr varScale="1">
        <p:scale>
          <a:sx n="74" d="100"/>
          <a:sy n="74" d="100"/>
        </p:scale>
        <p:origin x="606" y="72"/>
      </p:cViewPr>
      <p:guideLst>
        <p:guide orient="horz" pos="2160"/>
        <p:guide pos="3840"/>
      </p:guideLst>
    </p:cSldViewPr>
  </p:slideViewPr>
  <p:outlineViewPr>
    <p:cViewPr>
      <p:scale>
        <a:sx n="33" d="100"/>
        <a:sy n="33" d="100"/>
      </p:scale>
      <p:origin x="0" y="3945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0" d="100"/>
          <a:sy n="80" d="100"/>
        </p:scale>
        <p:origin x="-4062" y="-102"/>
      </p:cViewPr>
      <p:guideLst>
        <p:guide orient="horz" pos="3127"/>
        <p:guide pos="214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viewProps" Target="view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61" Type="http://schemas.openxmlformats.org/officeDocument/2006/relationships/slide" Target="slides/slide54.xml"/><Relationship Id="rId8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27963;&#38913;&#31807;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27963;&#38913;&#31807;1"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FDED-45C0-81C4-DC35C5302B7C}"/>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FDED-45C0-81C4-DC35C5302B7C}"/>
              </c:ext>
            </c:extLst>
          </c:dPt>
          <c:dLbls>
            <c:dLbl>
              <c:idx val="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zh-TW"/>
                </a:p>
              </c:txPr>
              <c:showLegendKey val="0"/>
              <c:showVal val="1"/>
              <c:showCatName val="0"/>
              <c:showSerName val="0"/>
              <c:showPercent val="0"/>
              <c:showBubbleSize val="0"/>
            </c:dLbl>
            <c:dLbl>
              <c:idx val="1"/>
              <c:tx>
                <c:rich>
                  <a:bodyPr/>
                  <a:lstStyle/>
                  <a:p>
                    <a:fld id="{002F48F2-904A-47F1-8E98-D475E8014553}" type="VALUE">
                      <a:rPr lang="en-US" altLang="zh-TW">
                        <a:latin typeface="Times New Roman" panose="02020603050405020304" pitchFamily="18" charset="0"/>
                        <a:cs typeface="Times New Roman" panose="02020603050405020304" pitchFamily="18" charset="0"/>
                      </a:rPr>
                      <a:pPr/>
                      <a:t>[值]</a:t>
                    </a:fld>
                    <a:endParaRPr lang="zh-TW" altLang="en-US"/>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FDED-45C0-81C4-DC35C5302B7C}"/>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工作表1!$A$1:$B$1</c:f>
              <c:strCache>
                <c:ptCount val="2"/>
                <c:pt idx="0">
                  <c:v>聽力</c:v>
                </c:pt>
                <c:pt idx="1">
                  <c:v>閱讀</c:v>
                </c:pt>
              </c:strCache>
            </c:strRef>
          </c:cat>
          <c:val>
            <c:numRef>
              <c:f>工作表1!$A$2:$B$2</c:f>
              <c:numCache>
                <c:formatCode>0%</c:formatCode>
                <c:ptCount val="2"/>
                <c:pt idx="0">
                  <c:v>0.2</c:v>
                </c:pt>
                <c:pt idx="1">
                  <c:v>0.8</c:v>
                </c:pt>
              </c:numCache>
            </c:numRef>
          </c:val>
          <c:extLst xmlns:c16r2="http://schemas.microsoft.com/office/drawing/2015/06/chart">
            <c:ext xmlns:c16="http://schemas.microsoft.com/office/drawing/2014/chart" uri="{C3380CC4-5D6E-409C-BE32-E72D297353CC}">
              <c16:uniqueId val="{00000004-FDED-45C0-81C4-DC35C5302B7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1-6B65-4736-B753-197D76923DE2}"/>
              </c:ext>
            </c:extLst>
          </c:dPt>
          <c:dPt>
            <c:idx val="1"/>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3-6B65-4736-B753-197D76923DE2}"/>
              </c:ext>
            </c:extLst>
          </c:dPt>
          <c:dLbls>
            <c:dLbl>
              <c:idx val="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zh-TW"/>
                </a:p>
              </c:txPr>
              <c:showLegendKey val="0"/>
              <c:showVal val="1"/>
              <c:showCatName val="0"/>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zh-TW"/>
                </a:p>
              </c:txP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zh-TW"/>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'工作表1 (2)'!$A$1:$B$1</c:f>
              <c:strCache>
                <c:ptCount val="2"/>
                <c:pt idx="0">
                  <c:v>聽力</c:v>
                </c:pt>
                <c:pt idx="1">
                  <c:v>閱讀</c:v>
                </c:pt>
              </c:strCache>
            </c:strRef>
          </c:cat>
          <c:val>
            <c:numRef>
              <c:f>'工作表1 (2)'!$A$2:$B$2</c:f>
              <c:numCache>
                <c:formatCode>0%</c:formatCode>
                <c:ptCount val="2"/>
                <c:pt idx="0">
                  <c:v>0.15</c:v>
                </c:pt>
                <c:pt idx="1">
                  <c:v>0.85</c:v>
                </c:pt>
              </c:numCache>
            </c:numRef>
          </c:val>
          <c:extLst xmlns:c16r2="http://schemas.microsoft.com/office/drawing/2015/06/chart">
            <c:ext xmlns:c16="http://schemas.microsoft.com/office/drawing/2014/chart" uri="{C3380CC4-5D6E-409C-BE32-E72D297353CC}">
              <c16:uniqueId val="{00000004-6B65-4736-B753-197D76923DE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drawings/drawing1.xml><?xml version="1.0" encoding="utf-8"?>
<c:userShapes xmlns:c="http://schemas.openxmlformats.org/drawingml/2006/chart">
  <cdr:relSizeAnchor xmlns:cdr="http://schemas.openxmlformats.org/drawingml/2006/chartDrawing">
    <cdr:from>
      <cdr:x>0.5</cdr:x>
      <cdr:y>0.0762</cdr:y>
    </cdr:from>
    <cdr:to>
      <cdr:x>0.6899</cdr:x>
      <cdr:y>0.24449</cdr:y>
    </cdr:to>
    <cdr:sp macro="" textlink="">
      <cdr:nvSpPr>
        <cdr:cNvPr id="2" name="文字方塊 5"/>
        <cdr:cNvSpPr txBox="1"/>
      </cdr:nvSpPr>
      <cdr:spPr>
        <a:xfrm xmlns:a="http://schemas.openxmlformats.org/drawingml/2006/main">
          <a:off x="2286000" y="209030"/>
          <a:ext cx="868214"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標楷體" panose="03000509000000000000" pitchFamily="65" charset="-120"/>
              <a:cs typeface="+mn-cs"/>
            </a:defRPr>
          </a:lvl1pPr>
          <a:lvl2pPr marL="347663" indent="109538" algn="l" rtl="0" eaLnBrk="0" fontAlgn="base" hangingPunct="0">
            <a:spcBef>
              <a:spcPct val="0"/>
            </a:spcBef>
            <a:spcAft>
              <a:spcPct val="0"/>
            </a:spcAft>
            <a:defRPr kumimoji="1" kern="1200">
              <a:solidFill>
                <a:schemeClr val="tx1"/>
              </a:solidFill>
              <a:latin typeface="Arial" panose="020B0604020202020204" pitchFamily="34" charset="0"/>
              <a:ea typeface="標楷體" panose="03000509000000000000" pitchFamily="65" charset="-120"/>
              <a:cs typeface="+mn-cs"/>
            </a:defRPr>
          </a:lvl2pPr>
          <a:lvl3pPr marL="696913" indent="217488" algn="l" rtl="0" eaLnBrk="0" fontAlgn="base" hangingPunct="0">
            <a:spcBef>
              <a:spcPct val="0"/>
            </a:spcBef>
            <a:spcAft>
              <a:spcPct val="0"/>
            </a:spcAft>
            <a:defRPr kumimoji="1" kern="1200">
              <a:solidFill>
                <a:schemeClr val="tx1"/>
              </a:solidFill>
              <a:latin typeface="Arial" panose="020B0604020202020204" pitchFamily="34" charset="0"/>
              <a:ea typeface="標楷體" panose="03000509000000000000" pitchFamily="65" charset="-120"/>
              <a:cs typeface="+mn-cs"/>
            </a:defRPr>
          </a:lvl3pPr>
          <a:lvl4pPr marL="1046163" indent="325438" algn="l" rtl="0" eaLnBrk="0" fontAlgn="base" hangingPunct="0">
            <a:spcBef>
              <a:spcPct val="0"/>
            </a:spcBef>
            <a:spcAft>
              <a:spcPct val="0"/>
            </a:spcAft>
            <a:defRPr kumimoji="1" kern="1200">
              <a:solidFill>
                <a:schemeClr val="tx1"/>
              </a:solidFill>
              <a:latin typeface="Arial" panose="020B0604020202020204" pitchFamily="34" charset="0"/>
              <a:ea typeface="標楷體" panose="03000509000000000000" pitchFamily="65" charset="-120"/>
              <a:cs typeface="+mn-cs"/>
            </a:defRPr>
          </a:lvl4pPr>
          <a:lvl5pPr marL="1395413" indent="433388" algn="l" rtl="0" eaLnBrk="0" fontAlgn="base" hangingPunct="0">
            <a:spcBef>
              <a:spcPct val="0"/>
            </a:spcBef>
            <a:spcAft>
              <a:spcPct val="0"/>
            </a:spcAft>
            <a:defRPr kumimoji="1" kern="1200">
              <a:solidFill>
                <a:schemeClr val="tx1"/>
              </a:solidFill>
              <a:latin typeface="Arial" panose="020B0604020202020204" pitchFamily="34" charset="0"/>
              <a:ea typeface="標楷體" panose="03000509000000000000" pitchFamily="65" charset="-120"/>
              <a:cs typeface="+mn-cs"/>
            </a:defRPr>
          </a:lvl5pPr>
          <a:lvl6pPr marL="2286000" algn="l" defTabSz="914400" rtl="0" eaLnBrk="1" latinLnBrk="0" hangingPunct="1">
            <a:defRPr kumimoji="1" kern="1200">
              <a:solidFill>
                <a:schemeClr val="tx1"/>
              </a:solidFill>
              <a:latin typeface="Arial" panose="020B0604020202020204" pitchFamily="34" charset="0"/>
              <a:ea typeface="標楷體" panose="03000509000000000000" pitchFamily="65" charset="-120"/>
              <a:cs typeface="+mn-cs"/>
            </a:defRPr>
          </a:lvl6pPr>
          <a:lvl7pPr marL="2743200" algn="l" defTabSz="914400" rtl="0" eaLnBrk="1" latinLnBrk="0" hangingPunct="1">
            <a:defRPr kumimoji="1" kern="1200">
              <a:solidFill>
                <a:schemeClr val="tx1"/>
              </a:solidFill>
              <a:latin typeface="Arial" panose="020B0604020202020204" pitchFamily="34" charset="0"/>
              <a:ea typeface="標楷體" panose="03000509000000000000" pitchFamily="65" charset="-120"/>
              <a:cs typeface="+mn-cs"/>
            </a:defRPr>
          </a:lvl7pPr>
          <a:lvl8pPr marL="3200400" algn="l" defTabSz="914400" rtl="0" eaLnBrk="1" latinLnBrk="0" hangingPunct="1">
            <a:defRPr kumimoji="1" kern="1200">
              <a:solidFill>
                <a:schemeClr val="tx1"/>
              </a:solidFill>
              <a:latin typeface="Arial" panose="020B0604020202020204" pitchFamily="34" charset="0"/>
              <a:ea typeface="標楷體" panose="03000509000000000000" pitchFamily="65" charset="-120"/>
              <a:cs typeface="+mn-cs"/>
            </a:defRPr>
          </a:lvl8pPr>
          <a:lvl9pPr marL="3657600" algn="l" defTabSz="914400" rtl="0" eaLnBrk="1" latinLnBrk="0" hangingPunct="1">
            <a:defRPr kumimoji="1" kern="1200">
              <a:solidFill>
                <a:schemeClr val="tx1"/>
              </a:solidFill>
              <a:latin typeface="Arial" panose="020B0604020202020204" pitchFamily="34" charset="0"/>
              <a:ea typeface="標楷體" panose="03000509000000000000" pitchFamily="65" charset="-120"/>
              <a:cs typeface="+mn-cs"/>
            </a:defRPr>
          </a:lvl9pPr>
        </a:lstStyle>
        <a:p xmlns:a="http://schemas.openxmlformats.org/drawingml/2006/main">
          <a:r>
            <a:rPr lang="zh-TW" altLang="en-US" sz="2400" dirty="0">
              <a:solidFill>
                <a:schemeClr val="tx1">
                  <a:lumMod val="85000"/>
                  <a:lumOff val="15000"/>
                </a:schemeClr>
              </a:solidFill>
              <a:latin typeface="標楷體" panose="03000509000000000000" pitchFamily="65" charset="-120"/>
            </a:rPr>
            <a:t>聽力</a:t>
          </a:r>
        </a:p>
      </cdr:txBody>
    </cdr:sp>
  </cdr:relSizeAnchor>
</c:userShapes>
</file>

<file path=ppt/drawings/drawing2.xml><?xml version="1.0" encoding="utf-8"?>
<c:userShapes xmlns:c="http://schemas.openxmlformats.org/drawingml/2006/chart">
  <cdr:relSizeAnchor xmlns:cdr="http://schemas.openxmlformats.org/drawingml/2006/chartDrawing">
    <cdr:from>
      <cdr:x>0.46233</cdr:x>
      <cdr:y>0.60376</cdr:y>
    </cdr:from>
    <cdr:to>
      <cdr:x>0.71367</cdr:x>
      <cdr:y>0.77206</cdr:y>
    </cdr:to>
    <cdr:sp macro="" textlink="">
      <cdr:nvSpPr>
        <cdr:cNvPr id="2" name="文字方塊 5"/>
        <cdr:cNvSpPr txBox="1"/>
      </cdr:nvSpPr>
      <cdr:spPr>
        <a:xfrm xmlns:a="http://schemas.openxmlformats.org/drawingml/2006/main">
          <a:off x="2113788" y="1656238"/>
          <a:ext cx="1149096"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zh-TW" altLang="en-US" sz="2400" dirty="0">
              <a:solidFill>
                <a:schemeClr val="tx1">
                  <a:lumMod val="85000"/>
                  <a:lumOff val="15000"/>
                </a:schemeClr>
              </a:solidFill>
              <a:latin typeface="標楷體" panose="03000509000000000000" pitchFamily="65" charset="-120"/>
              <a:ea typeface="標楷體" panose="03000509000000000000" pitchFamily="65" charset="-120"/>
            </a:rPr>
            <a:t>選擇題</a:t>
          </a:r>
        </a:p>
      </cdr:txBody>
    </cdr:sp>
  </cdr:relSizeAnchor>
  <cdr:relSizeAnchor xmlns:cdr="http://schemas.openxmlformats.org/drawingml/2006/chartDrawing">
    <cdr:from>
      <cdr:x>0.53306</cdr:x>
      <cdr:y>0.05561</cdr:y>
    </cdr:from>
    <cdr:to>
      <cdr:x>0.84667</cdr:x>
      <cdr:y>0.22391</cdr:y>
    </cdr:to>
    <cdr:sp macro="" textlink="">
      <cdr:nvSpPr>
        <cdr:cNvPr id="3" name="文字方塊 5"/>
        <cdr:cNvSpPr txBox="1"/>
      </cdr:nvSpPr>
      <cdr:spPr>
        <a:xfrm xmlns:a="http://schemas.openxmlformats.org/drawingml/2006/main">
          <a:off x="2437130" y="152558"/>
          <a:ext cx="1433829"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zh-TW" altLang="en-US" sz="2400" dirty="0">
              <a:solidFill>
                <a:schemeClr val="tx1">
                  <a:lumMod val="85000"/>
                  <a:lumOff val="15000"/>
                </a:schemeClr>
              </a:solidFill>
              <a:latin typeface="標楷體" panose="03000509000000000000" pitchFamily="65" charset="-120"/>
              <a:ea typeface="標楷體" panose="03000509000000000000" pitchFamily="65" charset="-120"/>
            </a:rPr>
            <a:t>非選擇題</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p:cNvPr>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1979" tIns="45989" rIns="91979" bIns="45989" numCol="1" anchor="t" anchorCtr="0" compatLnSpc="1">
            <a:prstTxWarp prst="textNoShape">
              <a:avLst/>
            </a:prstTxWarp>
          </a:bodyPr>
          <a:lstStyle>
            <a:lvl1pPr eaLnBrk="1" hangingPunct="1">
              <a:defRPr sz="1200">
                <a:latin typeface="Arial" pitchFamily="34" charset="0"/>
                <a:ea typeface="新細明體" pitchFamily="18" charset="-120"/>
              </a:defRPr>
            </a:lvl1pPr>
          </a:lstStyle>
          <a:p>
            <a:pPr>
              <a:defRPr/>
            </a:pPr>
            <a:endParaRPr lang="en-US" altLang="zh-TW"/>
          </a:p>
        </p:txBody>
      </p:sp>
      <p:sp>
        <p:nvSpPr>
          <p:cNvPr id="26627" name="Rectangle 3">
            <a:extLst/>
          </p:cNvPr>
          <p:cNvSpPr>
            <a:spLocks noGrp="1" noChangeArrowheads="1"/>
          </p:cNvSpPr>
          <p:nvPr>
            <p:ph type="dt" sz="quarter" idx="1"/>
          </p:nvPr>
        </p:nvSpPr>
        <p:spPr bwMode="auto">
          <a:xfrm>
            <a:off x="3849688" y="0"/>
            <a:ext cx="2946400" cy="495300"/>
          </a:xfrm>
          <a:prstGeom prst="rect">
            <a:avLst/>
          </a:prstGeom>
          <a:noFill/>
          <a:ln w="9525">
            <a:noFill/>
            <a:miter lim="800000"/>
            <a:headEnd/>
            <a:tailEnd/>
          </a:ln>
          <a:effectLst/>
        </p:spPr>
        <p:txBody>
          <a:bodyPr vert="horz" wrap="square" lIns="91979" tIns="45989" rIns="91979" bIns="45989" numCol="1" anchor="t" anchorCtr="0" compatLnSpc="1">
            <a:prstTxWarp prst="textNoShape">
              <a:avLst/>
            </a:prstTxWarp>
          </a:bodyPr>
          <a:lstStyle>
            <a:lvl1pPr algn="r" eaLnBrk="1" hangingPunct="1">
              <a:defRPr sz="1200">
                <a:latin typeface="Arial" pitchFamily="34" charset="0"/>
                <a:ea typeface="新細明體" pitchFamily="18" charset="-120"/>
              </a:defRPr>
            </a:lvl1pPr>
          </a:lstStyle>
          <a:p>
            <a:pPr>
              <a:defRPr/>
            </a:pPr>
            <a:endParaRPr lang="en-US" altLang="zh-TW"/>
          </a:p>
        </p:txBody>
      </p:sp>
      <p:sp>
        <p:nvSpPr>
          <p:cNvPr id="26628" name="Rectangle 4">
            <a:extLst/>
          </p:cNvPr>
          <p:cNvSpPr>
            <a:spLocks noGrp="1" noChangeArrowheads="1"/>
          </p:cNvSpPr>
          <p:nvPr>
            <p:ph type="ftr" sz="quarter" idx="2"/>
          </p:nvPr>
        </p:nvSpPr>
        <p:spPr bwMode="auto">
          <a:xfrm>
            <a:off x="0" y="9432925"/>
            <a:ext cx="2946400" cy="495300"/>
          </a:xfrm>
          <a:prstGeom prst="rect">
            <a:avLst/>
          </a:prstGeom>
          <a:noFill/>
          <a:ln w="9525">
            <a:noFill/>
            <a:miter lim="800000"/>
            <a:headEnd/>
            <a:tailEnd/>
          </a:ln>
          <a:effectLst/>
        </p:spPr>
        <p:txBody>
          <a:bodyPr vert="horz" wrap="square" lIns="91979" tIns="45989" rIns="91979" bIns="45989" numCol="1" anchor="b" anchorCtr="0" compatLnSpc="1">
            <a:prstTxWarp prst="textNoShape">
              <a:avLst/>
            </a:prstTxWarp>
          </a:bodyPr>
          <a:lstStyle>
            <a:lvl1pPr eaLnBrk="1" hangingPunct="1">
              <a:defRPr sz="1200">
                <a:latin typeface="Arial" pitchFamily="34" charset="0"/>
                <a:ea typeface="新細明體" pitchFamily="18" charset="-120"/>
              </a:defRPr>
            </a:lvl1pPr>
          </a:lstStyle>
          <a:p>
            <a:pPr>
              <a:defRPr/>
            </a:pPr>
            <a:endParaRPr lang="en-US" altLang="zh-TW"/>
          </a:p>
        </p:txBody>
      </p:sp>
      <p:sp>
        <p:nvSpPr>
          <p:cNvPr id="26629" name="Rectangle 5">
            <a:extLst/>
          </p:cNvPr>
          <p:cNvSpPr>
            <a:spLocks noGrp="1" noChangeArrowheads="1"/>
          </p:cNvSpPr>
          <p:nvPr>
            <p:ph type="sldNum" sz="quarter" idx="3"/>
          </p:nvPr>
        </p:nvSpPr>
        <p:spPr bwMode="auto">
          <a:xfrm>
            <a:off x="3849688" y="9432925"/>
            <a:ext cx="2946400" cy="495300"/>
          </a:xfrm>
          <a:prstGeom prst="rect">
            <a:avLst/>
          </a:prstGeom>
          <a:noFill/>
          <a:ln w="9525">
            <a:noFill/>
            <a:miter lim="800000"/>
            <a:headEnd/>
            <a:tailEnd/>
          </a:ln>
          <a:effectLst/>
        </p:spPr>
        <p:txBody>
          <a:bodyPr vert="horz" wrap="square" lIns="91979" tIns="45989" rIns="91979" bIns="45989" numCol="1" anchor="b" anchorCtr="0" compatLnSpc="1">
            <a:prstTxWarp prst="textNoShape">
              <a:avLst/>
            </a:prstTxWarp>
          </a:bodyPr>
          <a:lstStyle>
            <a:lvl1pPr algn="r" eaLnBrk="1" hangingPunct="1">
              <a:defRPr sz="1200">
                <a:ea typeface="新細明體" panose="02020500000000000000" pitchFamily="18" charset="-120"/>
              </a:defRPr>
            </a:lvl1pPr>
          </a:lstStyle>
          <a:p>
            <a:pPr>
              <a:defRPr/>
            </a:pPr>
            <a:fld id="{7FBFDA34-428C-4E2A-9ECB-30D0A8C7A2D5}" type="slidenum">
              <a:rPr lang="en-US" altLang="zh-TW"/>
              <a:pPr>
                <a:defRPr/>
              </a:pPr>
              <a:t>‹#›</a:t>
            </a:fld>
            <a:endParaRPr lang="en-US" altLang="zh-TW"/>
          </a:p>
        </p:txBody>
      </p:sp>
    </p:spTree>
    <p:extLst>
      <p:ext uri="{BB962C8B-B14F-4D97-AF65-F5344CB8AC3E}">
        <p14:creationId xmlns:p14="http://schemas.microsoft.com/office/powerpoint/2010/main" val="25932809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a:extLst/>
          </p:cNvPr>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1979" tIns="45989" rIns="91979" bIns="45989" numCol="1" anchor="t" anchorCtr="0" compatLnSpc="1">
            <a:prstTxWarp prst="textNoShape">
              <a:avLst/>
            </a:prstTxWarp>
          </a:bodyPr>
          <a:lstStyle>
            <a:lvl1pPr eaLnBrk="1" hangingPunct="1">
              <a:defRPr sz="1200">
                <a:latin typeface="Arial" pitchFamily="34" charset="0"/>
                <a:ea typeface="新細明體" pitchFamily="18" charset="-120"/>
              </a:defRPr>
            </a:lvl1pPr>
          </a:lstStyle>
          <a:p>
            <a:pPr>
              <a:defRPr/>
            </a:pPr>
            <a:endParaRPr lang="en-US" altLang="zh-TW"/>
          </a:p>
        </p:txBody>
      </p:sp>
      <p:sp>
        <p:nvSpPr>
          <p:cNvPr id="24579" name="Rectangle 3">
            <a:extLst/>
          </p:cNvPr>
          <p:cNvSpPr>
            <a:spLocks noGrp="1" noChangeArrowheads="1"/>
          </p:cNvSpPr>
          <p:nvPr>
            <p:ph type="dt" idx="1"/>
          </p:nvPr>
        </p:nvSpPr>
        <p:spPr bwMode="auto">
          <a:xfrm>
            <a:off x="3849688" y="0"/>
            <a:ext cx="2946400" cy="495300"/>
          </a:xfrm>
          <a:prstGeom prst="rect">
            <a:avLst/>
          </a:prstGeom>
          <a:noFill/>
          <a:ln w="9525">
            <a:noFill/>
            <a:miter lim="800000"/>
            <a:headEnd/>
            <a:tailEnd/>
          </a:ln>
          <a:effectLst/>
        </p:spPr>
        <p:txBody>
          <a:bodyPr vert="horz" wrap="square" lIns="91979" tIns="45989" rIns="91979" bIns="45989" numCol="1" anchor="t" anchorCtr="0" compatLnSpc="1">
            <a:prstTxWarp prst="textNoShape">
              <a:avLst/>
            </a:prstTxWarp>
          </a:bodyPr>
          <a:lstStyle>
            <a:lvl1pPr algn="r" eaLnBrk="1" hangingPunct="1">
              <a:defRPr sz="1200">
                <a:latin typeface="Arial" pitchFamily="34" charset="0"/>
                <a:ea typeface="新細明體" pitchFamily="18" charset="-120"/>
              </a:defRPr>
            </a:lvl1pPr>
          </a:lstStyle>
          <a:p>
            <a:pPr>
              <a:defRPr/>
            </a:pPr>
            <a:endParaRPr lang="en-US" altLang="zh-TW"/>
          </a:p>
        </p:txBody>
      </p:sp>
      <p:sp>
        <p:nvSpPr>
          <p:cNvPr id="4100" name="Rectangle 4"/>
          <p:cNvSpPr>
            <a:spLocks noGrp="1" noRot="1" noChangeAspect="1" noChangeArrowheads="1" noTextEdit="1"/>
          </p:cNvSpPr>
          <p:nvPr>
            <p:ph type="sldImg" idx="2"/>
          </p:nvPr>
        </p:nvSpPr>
        <p:spPr bwMode="auto">
          <a:xfrm>
            <a:off x="92075" y="746125"/>
            <a:ext cx="6616700" cy="37226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1" name="Rectangle 5">
            <a:extLst/>
          </p:cNvPr>
          <p:cNvSpPr>
            <a:spLocks noGrp="1" noChangeArrowheads="1"/>
          </p:cNvSpPr>
          <p:nvPr>
            <p:ph type="body" sz="quarter" idx="3"/>
          </p:nvPr>
        </p:nvSpPr>
        <p:spPr bwMode="auto">
          <a:xfrm>
            <a:off x="679450" y="4716463"/>
            <a:ext cx="5438775" cy="4468812"/>
          </a:xfrm>
          <a:prstGeom prst="rect">
            <a:avLst/>
          </a:prstGeom>
          <a:noFill/>
          <a:ln w="9525">
            <a:noFill/>
            <a:miter lim="800000"/>
            <a:headEnd/>
            <a:tailEnd/>
          </a:ln>
          <a:effectLst/>
        </p:spPr>
        <p:txBody>
          <a:bodyPr vert="horz" wrap="square" lIns="91979" tIns="45989" rIns="91979" bIns="45989"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24582" name="Rectangle 6">
            <a:extLst/>
          </p:cNvPr>
          <p:cNvSpPr>
            <a:spLocks noGrp="1" noChangeArrowheads="1"/>
          </p:cNvSpPr>
          <p:nvPr>
            <p:ph type="ftr" sz="quarter" idx="4"/>
          </p:nvPr>
        </p:nvSpPr>
        <p:spPr bwMode="auto">
          <a:xfrm>
            <a:off x="0" y="9432925"/>
            <a:ext cx="2946400" cy="495300"/>
          </a:xfrm>
          <a:prstGeom prst="rect">
            <a:avLst/>
          </a:prstGeom>
          <a:noFill/>
          <a:ln w="9525">
            <a:noFill/>
            <a:miter lim="800000"/>
            <a:headEnd/>
            <a:tailEnd/>
          </a:ln>
          <a:effectLst/>
        </p:spPr>
        <p:txBody>
          <a:bodyPr vert="horz" wrap="square" lIns="91979" tIns="45989" rIns="91979" bIns="45989" numCol="1" anchor="b" anchorCtr="0" compatLnSpc="1">
            <a:prstTxWarp prst="textNoShape">
              <a:avLst/>
            </a:prstTxWarp>
          </a:bodyPr>
          <a:lstStyle>
            <a:lvl1pPr eaLnBrk="1" hangingPunct="1">
              <a:defRPr sz="1200">
                <a:latin typeface="Arial" pitchFamily="34" charset="0"/>
                <a:ea typeface="新細明體" pitchFamily="18" charset="-120"/>
              </a:defRPr>
            </a:lvl1pPr>
          </a:lstStyle>
          <a:p>
            <a:pPr>
              <a:defRPr/>
            </a:pPr>
            <a:endParaRPr lang="en-US" altLang="zh-TW"/>
          </a:p>
        </p:txBody>
      </p:sp>
      <p:sp>
        <p:nvSpPr>
          <p:cNvPr id="24583" name="Rectangle 7">
            <a:extLst/>
          </p:cNvPr>
          <p:cNvSpPr>
            <a:spLocks noGrp="1" noChangeArrowheads="1"/>
          </p:cNvSpPr>
          <p:nvPr>
            <p:ph type="sldNum" sz="quarter" idx="5"/>
          </p:nvPr>
        </p:nvSpPr>
        <p:spPr bwMode="auto">
          <a:xfrm>
            <a:off x="3849688" y="9432925"/>
            <a:ext cx="2946400" cy="495300"/>
          </a:xfrm>
          <a:prstGeom prst="rect">
            <a:avLst/>
          </a:prstGeom>
          <a:noFill/>
          <a:ln w="9525">
            <a:noFill/>
            <a:miter lim="800000"/>
            <a:headEnd/>
            <a:tailEnd/>
          </a:ln>
          <a:effectLst/>
        </p:spPr>
        <p:txBody>
          <a:bodyPr vert="horz" wrap="square" lIns="91979" tIns="45989" rIns="91979" bIns="45989" numCol="1" anchor="b" anchorCtr="0" compatLnSpc="1">
            <a:prstTxWarp prst="textNoShape">
              <a:avLst/>
            </a:prstTxWarp>
          </a:bodyPr>
          <a:lstStyle>
            <a:lvl1pPr algn="r" eaLnBrk="1" hangingPunct="1">
              <a:defRPr sz="1200">
                <a:ea typeface="新細明體" panose="02020500000000000000" pitchFamily="18" charset="-120"/>
              </a:defRPr>
            </a:lvl1pPr>
          </a:lstStyle>
          <a:p>
            <a:pPr>
              <a:defRPr/>
            </a:pPr>
            <a:fld id="{BB9D56D1-505C-4AD0-B9C4-048A8F16459B}" type="slidenum">
              <a:rPr lang="en-US" altLang="zh-TW"/>
              <a:pPr>
                <a:defRPr/>
              </a:pPr>
              <a:t>‹#›</a:t>
            </a:fld>
            <a:endParaRPr lang="en-US" altLang="zh-TW"/>
          </a:p>
        </p:txBody>
      </p:sp>
    </p:spTree>
    <p:extLst>
      <p:ext uri="{BB962C8B-B14F-4D97-AF65-F5344CB8AC3E}">
        <p14:creationId xmlns:p14="http://schemas.microsoft.com/office/powerpoint/2010/main" val="46767623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900" kern="1200">
        <a:solidFill>
          <a:schemeClr val="tx1"/>
        </a:solidFill>
        <a:latin typeface="Arial" pitchFamily="34" charset="0"/>
        <a:ea typeface="新細明體" pitchFamily="18" charset="-120"/>
        <a:cs typeface="+mn-cs"/>
      </a:defRPr>
    </a:lvl1pPr>
    <a:lvl2pPr marL="347663" algn="l" rtl="0" eaLnBrk="0" fontAlgn="base" hangingPunct="0">
      <a:spcBef>
        <a:spcPct val="30000"/>
      </a:spcBef>
      <a:spcAft>
        <a:spcPct val="0"/>
      </a:spcAft>
      <a:defRPr kumimoji="1" sz="900" kern="1200">
        <a:solidFill>
          <a:schemeClr val="tx1"/>
        </a:solidFill>
        <a:latin typeface="Arial" pitchFamily="34" charset="0"/>
        <a:ea typeface="新細明體" pitchFamily="18" charset="-120"/>
        <a:cs typeface="+mn-cs"/>
      </a:defRPr>
    </a:lvl2pPr>
    <a:lvl3pPr marL="696913" algn="l" rtl="0" eaLnBrk="0" fontAlgn="base" hangingPunct="0">
      <a:spcBef>
        <a:spcPct val="30000"/>
      </a:spcBef>
      <a:spcAft>
        <a:spcPct val="0"/>
      </a:spcAft>
      <a:defRPr kumimoji="1" sz="900" kern="1200">
        <a:solidFill>
          <a:schemeClr val="tx1"/>
        </a:solidFill>
        <a:latin typeface="Arial" pitchFamily="34" charset="0"/>
        <a:ea typeface="新細明體" pitchFamily="18" charset="-120"/>
        <a:cs typeface="+mn-cs"/>
      </a:defRPr>
    </a:lvl3pPr>
    <a:lvl4pPr marL="1046163" algn="l" rtl="0" eaLnBrk="0" fontAlgn="base" hangingPunct="0">
      <a:spcBef>
        <a:spcPct val="30000"/>
      </a:spcBef>
      <a:spcAft>
        <a:spcPct val="0"/>
      </a:spcAft>
      <a:defRPr kumimoji="1" sz="900" kern="1200">
        <a:solidFill>
          <a:schemeClr val="tx1"/>
        </a:solidFill>
        <a:latin typeface="Arial" pitchFamily="34" charset="0"/>
        <a:ea typeface="新細明體" pitchFamily="18" charset="-120"/>
        <a:cs typeface="+mn-cs"/>
      </a:defRPr>
    </a:lvl4pPr>
    <a:lvl5pPr marL="1395413" algn="l" rtl="0" eaLnBrk="0" fontAlgn="base" hangingPunct="0">
      <a:spcBef>
        <a:spcPct val="30000"/>
      </a:spcBef>
      <a:spcAft>
        <a:spcPct val="0"/>
      </a:spcAft>
      <a:defRPr kumimoji="1" sz="900" kern="1200">
        <a:solidFill>
          <a:schemeClr val="tx1"/>
        </a:solidFill>
        <a:latin typeface="Arial" pitchFamily="34" charset="0"/>
        <a:ea typeface="新細明體" pitchFamily="18" charset="-120"/>
        <a:cs typeface="+mn-cs"/>
      </a:defRPr>
    </a:lvl5pPr>
    <a:lvl6pPr marL="1745590" algn="l" defTabSz="698236" rtl="0" eaLnBrk="1" latinLnBrk="0" hangingPunct="1">
      <a:defRPr sz="900" kern="1200">
        <a:solidFill>
          <a:schemeClr val="tx1"/>
        </a:solidFill>
        <a:latin typeface="+mn-lt"/>
        <a:ea typeface="+mn-ea"/>
        <a:cs typeface="+mn-cs"/>
      </a:defRPr>
    </a:lvl6pPr>
    <a:lvl7pPr marL="2094708" algn="l" defTabSz="698236" rtl="0" eaLnBrk="1" latinLnBrk="0" hangingPunct="1">
      <a:defRPr sz="900" kern="1200">
        <a:solidFill>
          <a:schemeClr val="tx1"/>
        </a:solidFill>
        <a:latin typeface="+mn-lt"/>
        <a:ea typeface="+mn-ea"/>
        <a:cs typeface="+mn-cs"/>
      </a:defRPr>
    </a:lvl7pPr>
    <a:lvl8pPr marL="2443825" algn="l" defTabSz="698236" rtl="0" eaLnBrk="1" latinLnBrk="0" hangingPunct="1">
      <a:defRPr sz="900" kern="1200">
        <a:solidFill>
          <a:schemeClr val="tx1"/>
        </a:solidFill>
        <a:latin typeface="+mn-lt"/>
        <a:ea typeface="+mn-ea"/>
        <a:cs typeface="+mn-cs"/>
      </a:defRPr>
    </a:lvl8pPr>
    <a:lvl9pPr marL="2792943" algn="l" defTabSz="698236"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p:cNvSpPr>
            <a:spLocks noGrp="1" noRot="1" noChangeAspect="1" noChangeArrowheads="1" noTextEdit="1"/>
          </p:cNvSpPr>
          <p:nvPr>
            <p:ph type="sldImg"/>
          </p:nvPr>
        </p:nvSpPr>
        <p:spPr>
          <a:xfrm>
            <a:off x="92075" y="746125"/>
            <a:ext cx="6616700" cy="3722688"/>
          </a:xfrm>
          <a:ln/>
        </p:spPr>
      </p:sp>
      <p:sp>
        <p:nvSpPr>
          <p:cNvPr id="717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717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7713" indent="-287338">
              <a:defRPr kumimoji="1">
                <a:solidFill>
                  <a:schemeClr val="tx1"/>
                </a:solidFill>
                <a:latin typeface="Arial" panose="020B0604020202020204" pitchFamily="34" charset="0"/>
                <a:ea typeface="標楷體" panose="03000509000000000000" pitchFamily="65" charset="-120"/>
              </a:defRPr>
            </a:lvl2pPr>
            <a:lvl3pPr marL="1150938" indent="-230188">
              <a:defRPr kumimoji="1">
                <a:solidFill>
                  <a:schemeClr val="tx1"/>
                </a:solidFill>
                <a:latin typeface="Arial" panose="020B0604020202020204" pitchFamily="34" charset="0"/>
                <a:ea typeface="標楷體" panose="03000509000000000000" pitchFamily="65" charset="-120"/>
              </a:defRPr>
            </a:lvl3pPr>
            <a:lvl4pPr marL="1611313" indent="-230188">
              <a:defRPr kumimoji="1">
                <a:solidFill>
                  <a:schemeClr val="tx1"/>
                </a:solidFill>
                <a:latin typeface="Arial" panose="020B0604020202020204" pitchFamily="34" charset="0"/>
                <a:ea typeface="標楷體" panose="03000509000000000000" pitchFamily="65" charset="-120"/>
              </a:defRPr>
            </a:lvl4pPr>
            <a:lvl5pPr marL="2071688" indent="-230188">
              <a:defRPr kumimoji="1">
                <a:solidFill>
                  <a:schemeClr val="tx1"/>
                </a:solidFill>
                <a:latin typeface="Arial" panose="020B0604020202020204" pitchFamily="34" charset="0"/>
                <a:ea typeface="標楷體" panose="03000509000000000000" pitchFamily="65" charset="-120"/>
              </a:defRPr>
            </a:lvl5pPr>
            <a:lvl6pPr marL="2528888" indent="-230188"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86088" indent="-230188"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43288" indent="-230188"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900488" indent="-230188"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28933BF1-62D1-43E6-8AB8-FEB43B8D927C}" type="slidenum">
              <a:rPr lang="en-US" altLang="zh-TW" smtClean="0">
                <a:ea typeface="新細明體" panose="02020500000000000000" pitchFamily="18" charset="-120"/>
              </a:rPr>
              <a:pPr/>
              <a:t>1</a:t>
            </a:fld>
            <a:endParaRPr lang="en-US" altLang="zh-TW">
              <a:ea typeface="新細明體" panose="02020500000000000000" pitchFamily="18" charset="-120"/>
            </a:endParaRPr>
          </a:p>
        </p:txBody>
      </p:sp>
    </p:spTree>
    <p:extLst>
      <p:ext uri="{BB962C8B-B14F-4D97-AF65-F5344CB8AC3E}">
        <p14:creationId xmlns:p14="http://schemas.microsoft.com/office/powerpoint/2010/main" val="1662567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投影片圖像版面配置區 1"/>
          <p:cNvSpPr>
            <a:spLocks noGrp="1" noRot="1" noChangeAspect="1" noChangeArrowheads="1" noTextEdit="1"/>
          </p:cNvSpPr>
          <p:nvPr>
            <p:ph type="sldImg"/>
          </p:nvPr>
        </p:nvSpPr>
        <p:spPr>
          <a:xfrm>
            <a:off x="92075" y="746125"/>
            <a:ext cx="6616700" cy="3722688"/>
          </a:xfrm>
          <a:ln/>
        </p:spPr>
      </p:sp>
      <p:sp>
        <p:nvSpPr>
          <p:cNvPr id="2765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2765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7713" indent="-287338">
              <a:defRPr kumimoji="1">
                <a:solidFill>
                  <a:schemeClr val="tx1"/>
                </a:solidFill>
                <a:latin typeface="Arial" panose="020B0604020202020204" pitchFamily="34" charset="0"/>
                <a:ea typeface="標楷體" panose="03000509000000000000" pitchFamily="65" charset="-120"/>
              </a:defRPr>
            </a:lvl2pPr>
            <a:lvl3pPr marL="1150938" indent="-230188">
              <a:defRPr kumimoji="1">
                <a:solidFill>
                  <a:schemeClr val="tx1"/>
                </a:solidFill>
                <a:latin typeface="Arial" panose="020B0604020202020204" pitchFamily="34" charset="0"/>
                <a:ea typeface="標楷體" panose="03000509000000000000" pitchFamily="65" charset="-120"/>
              </a:defRPr>
            </a:lvl3pPr>
            <a:lvl4pPr marL="1611313" indent="-230188">
              <a:defRPr kumimoji="1">
                <a:solidFill>
                  <a:schemeClr val="tx1"/>
                </a:solidFill>
                <a:latin typeface="Arial" panose="020B0604020202020204" pitchFamily="34" charset="0"/>
                <a:ea typeface="標楷體" panose="03000509000000000000" pitchFamily="65" charset="-120"/>
              </a:defRPr>
            </a:lvl4pPr>
            <a:lvl5pPr marL="2071688" indent="-230188">
              <a:defRPr kumimoji="1">
                <a:solidFill>
                  <a:schemeClr val="tx1"/>
                </a:solidFill>
                <a:latin typeface="Arial" panose="020B0604020202020204" pitchFamily="34" charset="0"/>
                <a:ea typeface="標楷體" panose="03000509000000000000" pitchFamily="65" charset="-120"/>
              </a:defRPr>
            </a:lvl5pPr>
            <a:lvl6pPr marL="2528888" indent="-230188"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86088" indent="-230188"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43288" indent="-230188"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900488" indent="-230188"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3F1AA84F-8C8C-4F43-8CA6-347D2795AD57}" type="slidenum">
              <a:rPr lang="fr-CA" altLang="zh-TW" smtClean="0">
                <a:solidFill>
                  <a:srgbClr val="000000"/>
                </a:solidFill>
                <a:ea typeface="新細明體" panose="02020500000000000000" pitchFamily="18" charset="-120"/>
              </a:rPr>
              <a:pPr/>
              <a:t>8</a:t>
            </a:fld>
            <a:endParaRPr lang="fr-CA" altLang="zh-TW">
              <a:solidFill>
                <a:srgbClr val="000000"/>
              </a:solidFill>
              <a:ea typeface="新細明體" panose="02020500000000000000" pitchFamily="18" charset="-120"/>
            </a:endParaRPr>
          </a:p>
        </p:txBody>
      </p:sp>
    </p:spTree>
    <p:extLst>
      <p:ext uri="{BB962C8B-B14F-4D97-AF65-F5344CB8AC3E}">
        <p14:creationId xmlns:p14="http://schemas.microsoft.com/office/powerpoint/2010/main" val="517505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圖像版面配置區 1">
            <a:extLst>
              <a:ext uri="{FF2B5EF4-FFF2-40B4-BE49-F238E27FC236}">
                <a16:creationId xmlns:a16="http://schemas.microsoft.com/office/drawing/2014/main" xmlns="" id="{30F3DD63-802B-489A-A1C8-C24ED3DB0ED6}"/>
              </a:ext>
            </a:extLst>
          </p:cNvPr>
          <p:cNvSpPr>
            <a:spLocks noGrp="1" noRot="1" noChangeAspect="1" noChangeArrowheads="1" noTextEdit="1"/>
          </p:cNvSpPr>
          <p:nvPr>
            <p:ph type="sldImg"/>
          </p:nvPr>
        </p:nvSpPr>
        <p:spPr>
          <a:xfrm>
            <a:off x="92075" y="746125"/>
            <a:ext cx="6616700" cy="3722688"/>
          </a:xfrm>
          <a:ln/>
        </p:spPr>
      </p:sp>
      <p:sp>
        <p:nvSpPr>
          <p:cNvPr id="7171" name="備忘稿版面配置區 2">
            <a:extLst>
              <a:ext uri="{FF2B5EF4-FFF2-40B4-BE49-F238E27FC236}">
                <a16:creationId xmlns:a16="http://schemas.microsoft.com/office/drawing/2014/main" xmlns="" id="{F24E2675-40B5-4881-890E-EB508299B5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7172" name="投影片編號版面配置區 3">
            <a:extLst>
              <a:ext uri="{FF2B5EF4-FFF2-40B4-BE49-F238E27FC236}">
                <a16:creationId xmlns:a16="http://schemas.microsoft.com/office/drawing/2014/main" xmlns="" id="{F34C3F91-53C9-406E-826F-B0A627741D6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7713" indent="-287338">
              <a:defRPr kumimoji="1">
                <a:solidFill>
                  <a:schemeClr val="tx1"/>
                </a:solidFill>
                <a:latin typeface="Arial" panose="020B0604020202020204" pitchFamily="34" charset="0"/>
                <a:ea typeface="標楷體" panose="03000509000000000000" pitchFamily="65" charset="-120"/>
              </a:defRPr>
            </a:lvl2pPr>
            <a:lvl3pPr marL="1150938" indent="-230188">
              <a:defRPr kumimoji="1">
                <a:solidFill>
                  <a:schemeClr val="tx1"/>
                </a:solidFill>
                <a:latin typeface="Arial" panose="020B0604020202020204" pitchFamily="34" charset="0"/>
                <a:ea typeface="標楷體" panose="03000509000000000000" pitchFamily="65" charset="-120"/>
              </a:defRPr>
            </a:lvl3pPr>
            <a:lvl4pPr marL="1611313" indent="-230188">
              <a:defRPr kumimoji="1">
                <a:solidFill>
                  <a:schemeClr val="tx1"/>
                </a:solidFill>
                <a:latin typeface="Arial" panose="020B0604020202020204" pitchFamily="34" charset="0"/>
                <a:ea typeface="標楷體" panose="03000509000000000000" pitchFamily="65" charset="-120"/>
              </a:defRPr>
            </a:lvl4pPr>
            <a:lvl5pPr marL="2071688" indent="-230188">
              <a:defRPr kumimoji="1">
                <a:solidFill>
                  <a:schemeClr val="tx1"/>
                </a:solidFill>
                <a:latin typeface="Arial" panose="020B0604020202020204" pitchFamily="34" charset="0"/>
                <a:ea typeface="標楷體" panose="03000509000000000000" pitchFamily="65" charset="-120"/>
              </a:defRPr>
            </a:lvl5pPr>
            <a:lvl6pPr marL="2528888" indent="-230188"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86088" indent="-230188"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43288" indent="-230188"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900488" indent="-230188"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598BD409-AF66-4014-8114-AEA9F72DF2F1}" type="slidenum">
              <a:rPr lang="en-US" altLang="zh-TW" smtClean="0">
                <a:solidFill>
                  <a:srgbClr val="000000"/>
                </a:solidFill>
                <a:ea typeface="新細明體" panose="02020500000000000000" pitchFamily="18" charset="-120"/>
              </a:rPr>
              <a:pPr/>
              <a:t>25</a:t>
            </a:fld>
            <a:endParaRPr lang="en-US" altLang="zh-TW">
              <a:solidFill>
                <a:srgbClr val="000000"/>
              </a:solidFill>
              <a:ea typeface="新細明體" panose="02020500000000000000" pitchFamily="18" charset="-120"/>
            </a:endParaRPr>
          </a:p>
        </p:txBody>
      </p:sp>
    </p:spTree>
    <p:extLst>
      <p:ext uri="{BB962C8B-B14F-4D97-AF65-F5344CB8AC3E}">
        <p14:creationId xmlns:p14="http://schemas.microsoft.com/office/powerpoint/2010/main" val="2258115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投影片圖像版面配置區 1">
            <a:extLst>
              <a:ext uri="{FF2B5EF4-FFF2-40B4-BE49-F238E27FC236}">
                <a16:creationId xmlns:a16="http://schemas.microsoft.com/office/drawing/2014/main" xmlns="" id="{6DFFB07F-98E0-47A6-9B0F-D50873EADA39}"/>
              </a:ext>
            </a:extLst>
          </p:cNvPr>
          <p:cNvSpPr>
            <a:spLocks noGrp="1" noRot="1" noChangeAspect="1" noChangeArrowheads="1" noTextEdit="1"/>
          </p:cNvSpPr>
          <p:nvPr>
            <p:ph type="sldImg"/>
          </p:nvPr>
        </p:nvSpPr>
        <p:spPr>
          <a:xfrm>
            <a:off x="92075" y="746125"/>
            <a:ext cx="6616700" cy="3722688"/>
          </a:xfrm>
          <a:ln/>
        </p:spPr>
      </p:sp>
      <p:sp>
        <p:nvSpPr>
          <p:cNvPr id="27651" name="備忘稿版面配置區 2">
            <a:extLst>
              <a:ext uri="{FF2B5EF4-FFF2-40B4-BE49-F238E27FC236}">
                <a16:creationId xmlns:a16="http://schemas.microsoft.com/office/drawing/2014/main" xmlns="" id="{546A6228-FECA-4DDA-9BD2-CAD6B635C0B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27652" name="投影片編號版面配置區 3">
            <a:extLst>
              <a:ext uri="{FF2B5EF4-FFF2-40B4-BE49-F238E27FC236}">
                <a16:creationId xmlns:a16="http://schemas.microsoft.com/office/drawing/2014/main" xmlns="" id="{604FE0E7-4BED-4C4E-9EB2-2F4C55A9290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標楷體" panose="03000509000000000000" pitchFamily="65" charset="-120"/>
              </a:defRPr>
            </a:lvl1pPr>
            <a:lvl2pPr marL="747713" indent="-287338">
              <a:defRPr kumimoji="1">
                <a:solidFill>
                  <a:schemeClr val="tx1"/>
                </a:solidFill>
                <a:latin typeface="Arial" panose="020B0604020202020204" pitchFamily="34" charset="0"/>
                <a:ea typeface="標楷體" panose="03000509000000000000" pitchFamily="65" charset="-120"/>
              </a:defRPr>
            </a:lvl2pPr>
            <a:lvl3pPr marL="1150938" indent="-230188">
              <a:defRPr kumimoji="1">
                <a:solidFill>
                  <a:schemeClr val="tx1"/>
                </a:solidFill>
                <a:latin typeface="Arial" panose="020B0604020202020204" pitchFamily="34" charset="0"/>
                <a:ea typeface="標楷體" panose="03000509000000000000" pitchFamily="65" charset="-120"/>
              </a:defRPr>
            </a:lvl3pPr>
            <a:lvl4pPr marL="1611313" indent="-230188">
              <a:defRPr kumimoji="1">
                <a:solidFill>
                  <a:schemeClr val="tx1"/>
                </a:solidFill>
                <a:latin typeface="Arial" panose="020B0604020202020204" pitchFamily="34" charset="0"/>
                <a:ea typeface="標楷體" panose="03000509000000000000" pitchFamily="65" charset="-120"/>
              </a:defRPr>
            </a:lvl4pPr>
            <a:lvl5pPr marL="2071688" indent="-230188">
              <a:defRPr kumimoji="1">
                <a:solidFill>
                  <a:schemeClr val="tx1"/>
                </a:solidFill>
                <a:latin typeface="Arial" panose="020B0604020202020204" pitchFamily="34" charset="0"/>
                <a:ea typeface="標楷體" panose="03000509000000000000" pitchFamily="65" charset="-120"/>
              </a:defRPr>
            </a:lvl5pPr>
            <a:lvl6pPr marL="2528888" indent="-230188"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986088" indent="-230188"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3443288" indent="-230188"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900488" indent="-230188"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fld id="{9D9C1D83-B91B-4DF9-81B8-60509E65F1D8}" type="slidenum">
              <a:rPr lang="fr-CA" altLang="zh-TW" smtClean="0">
                <a:solidFill>
                  <a:srgbClr val="000000"/>
                </a:solidFill>
                <a:ea typeface="新細明體" panose="02020500000000000000" pitchFamily="18" charset="-120"/>
              </a:rPr>
              <a:pPr/>
              <a:t>26</a:t>
            </a:fld>
            <a:endParaRPr lang="fr-CA" altLang="zh-TW">
              <a:solidFill>
                <a:srgbClr val="000000"/>
              </a:solidFill>
              <a:ea typeface="新細明體" panose="02020500000000000000" pitchFamily="18" charset="-120"/>
            </a:endParaRPr>
          </a:p>
        </p:txBody>
      </p:sp>
    </p:spTree>
    <p:extLst>
      <p:ext uri="{BB962C8B-B14F-4D97-AF65-F5344CB8AC3E}">
        <p14:creationId xmlns:p14="http://schemas.microsoft.com/office/powerpoint/2010/main" val="660703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2B8FFD5C-1317-4C5A-9E63-BDB23B0221C9}" type="slidenum">
              <a:rPr lang="en-US" altLang="zh-TW" smtClean="0">
                <a:solidFill>
                  <a:srgbClr val="000000"/>
                </a:solidFill>
              </a:rPr>
              <a:pPr>
                <a:defRPr/>
              </a:pPr>
              <a:t>71</a:t>
            </a:fld>
            <a:endParaRPr lang="en-US" altLang="zh-TW">
              <a:solidFill>
                <a:srgbClr val="000000"/>
              </a:solidFill>
            </a:endParaRPr>
          </a:p>
        </p:txBody>
      </p:sp>
    </p:spTree>
    <p:extLst>
      <p:ext uri="{BB962C8B-B14F-4D97-AF65-F5344CB8AC3E}">
        <p14:creationId xmlns:p14="http://schemas.microsoft.com/office/powerpoint/2010/main" val="1494873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a:extLst/>
          </p:cNvPr>
          <p:cNvSpPr>
            <a:spLocks noGrp="1"/>
          </p:cNvSpPr>
          <p:nvPr>
            <p:ph type="dt" sz="half" idx="10"/>
          </p:nvPr>
        </p:nvSpPr>
        <p:spPr/>
        <p:txBody>
          <a:bodyPr/>
          <a:lstStyle>
            <a:lvl1pPr>
              <a:defRPr/>
            </a:lvl1pPr>
          </a:lstStyle>
          <a:p>
            <a:pPr>
              <a:defRPr/>
            </a:pPr>
            <a:fld id="{F878518F-0148-4595-9825-599219DA167C}" type="datetime1">
              <a:rPr lang="zh-TW" altLang="en-US"/>
              <a:pPr>
                <a:defRPr/>
              </a:pPr>
              <a:t>2021/10/17</a:t>
            </a:fld>
            <a:endParaRPr lang="zh-TW" altLang="en-US"/>
          </a:p>
        </p:txBody>
      </p:sp>
      <p:sp>
        <p:nvSpPr>
          <p:cNvPr id="5"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p:cNvPr>
          <p:cNvSpPr>
            <a:spLocks noGrp="1"/>
          </p:cNvSpPr>
          <p:nvPr>
            <p:ph type="sldNum" sz="quarter" idx="12"/>
          </p:nvPr>
        </p:nvSpPr>
        <p:spPr/>
        <p:txBody>
          <a:bodyPr/>
          <a:lstStyle>
            <a:lvl1pPr>
              <a:defRPr/>
            </a:lvl1pPr>
          </a:lstStyle>
          <a:p>
            <a:pPr>
              <a:defRPr/>
            </a:pPr>
            <a:fld id="{51D1BAF6-1EA2-4370-B78E-B6ACF6E3E5D7}" type="slidenum">
              <a:rPr lang="zh-TW" altLang="en-US"/>
              <a:pPr>
                <a:defRPr/>
              </a:pPr>
              <a:t>‹#›</a:t>
            </a:fld>
            <a:endParaRPr lang="zh-TW" altLang="en-US"/>
          </a:p>
        </p:txBody>
      </p:sp>
    </p:spTree>
    <p:extLst>
      <p:ext uri="{BB962C8B-B14F-4D97-AF65-F5344CB8AC3E}">
        <p14:creationId xmlns:p14="http://schemas.microsoft.com/office/powerpoint/2010/main" val="4054500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10"/>
          </p:nvPr>
        </p:nvSpPr>
        <p:spPr/>
        <p:txBody>
          <a:bodyPr/>
          <a:lstStyle>
            <a:lvl1pPr>
              <a:defRPr/>
            </a:lvl1pPr>
          </a:lstStyle>
          <a:p>
            <a:pPr>
              <a:defRPr/>
            </a:pPr>
            <a:fld id="{15CA1DA0-128C-46F1-9669-2587EAE41F8C}" type="datetime1">
              <a:rPr lang="zh-TW" altLang="en-US"/>
              <a:pPr>
                <a:defRPr/>
              </a:pPr>
              <a:t>2021/10/17</a:t>
            </a:fld>
            <a:endParaRPr lang="zh-TW" altLang="en-US"/>
          </a:p>
        </p:txBody>
      </p:sp>
      <p:sp>
        <p:nvSpPr>
          <p:cNvPr id="5"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p:cNvPr>
          <p:cNvSpPr>
            <a:spLocks noGrp="1"/>
          </p:cNvSpPr>
          <p:nvPr>
            <p:ph type="sldNum" sz="quarter" idx="12"/>
          </p:nvPr>
        </p:nvSpPr>
        <p:spPr/>
        <p:txBody>
          <a:bodyPr/>
          <a:lstStyle>
            <a:lvl1pPr>
              <a:defRPr/>
            </a:lvl1pPr>
          </a:lstStyle>
          <a:p>
            <a:pPr>
              <a:defRPr/>
            </a:pPr>
            <a:fld id="{949D6145-105C-42C5-BBC7-D0291EAB21F5}" type="slidenum">
              <a:rPr lang="zh-TW" altLang="en-US"/>
              <a:pPr>
                <a:defRPr/>
              </a:pPr>
              <a:t>‹#›</a:t>
            </a:fld>
            <a:endParaRPr lang="zh-TW" altLang="en-US"/>
          </a:p>
        </p:txBody>
      </p:sp>
    </p:spTree>
    <p:extLst>
      <p:ext uri="{BB962C8B-B14F-4D97-AF65-F5344CB8AC3E}">
        <p14:creationId xmlns:p14="http://schemas.microsoft.com/office/powerpoint/2010/main" val="4017229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10"/>
          </p:nvPr>
        </p:nvSpPr>
        <p:spPr/>
        <p:txBody>
          <a:bodyPr/>
          <a:lstStyle>
            <a:lvl1pPr>
              <a:defRPr/>
            </a:lvl1pPr>
          </a:lstStyle>
          <a:p>
            <a:pPr>
              <a:defRPr/>
            </a:pPr>
            <a:fld id="{B4DEACD7-C9B7-466C-936E-FC4E5C1E2BF9}" type="datetime1">
              <a:rPr lang="zh-TW" altLang="en-US"/>
              <a:pPr>
                <a:defRPr/>
              </a:pPr>
              <a:t>2021/10/17</a:t>
            </a:fld>
            <a:endParaRPr lang="zh-TW" altLang="en-US"/>
          </a:p>
        </p:txBody>
      </p:sp>
      <p:sp>
        <p:nvSpPr>
          <p:cNvPr id="5"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p:cNvPr>
          <p:cNvSpPr>
            <a:spLocks noGrp="1"/>
          </p:cNvSpPr>
          <p:nvPr>
            <p:ph type="sldNum" sz="quarter" idx="12"/>
          </p:nvPr>
        </p:nvSpPr>
        <p:spPr/>
        <p:txBody>
          <a:bodyPr/>
          <a:lstStyle>
            <a:lvl1pPr>
              <a:defRPr/>
            </a:lvl1pPr>
          </a:lstStyle>
          <a:p>
            <a:pPr>
              <a:defRPr/>
            </a:pPr>
            <a:fld id="{8FC783CC-B998-417E-B3DF-F3F0B9B2C9EC}" type="slidenum">
              <a:rPr lang="zh-TW" altLang="en-US"/>
              <a:pPr>
                <a:defRPr/>
              </a:pPr>
              <a:t>‹#›</a:t>
            </a:fld>
            <a:endParaRPr lang="zh-TW" altLang="en-US"/>
          </a:p>
        </p:txBody>
      </p:sp>
    </p:spTree>
    <p:extLst>
      <p:ext uri="{BB962C8B-B14F-4D97-AF65-F5344CB8AC3E}">
        <p14:creationId xmlns:p14="http://schemas.microsoft.com/office/powerpoint/2010/main" val="1828268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751064"/>
            <a:ext cx="10363200" cy="1470025"/>
          </a:xfrm>
        </p:spPr>
        <p:txBody>
          <a:bodyPr/>
          <a:lstStyle>
            <a:lvl1pPr>
              <a:defRPr sz="6000" b="1">
                <a:solidFill>
                  <a:schemeClr val="tx1"/>
                </a:solidFill>
              </a:defRPr>
            </a:lvl1pPr>
          </a:lstStyle>
          <a:p>
            <a:r>
              <a:rPr lang="zh-TW" altLang="en-US" dirty="0"/>
              <a:t>按一下以編輯母片標題樣式</a:t>
            </a:r>
          </a:p>
        </p:txBody>
      </p:sp>
      <p:sp>
        <p:nvSpPr>
          <p:cNvPr id="3" name="日期版面配置區 3">
            <a:extLst/>
          </p:cNvPr>
          <p:cNvSpPr>
            <a:spLocks noGrp="1"/>
          </p:cNvSpPr>
          <p:nvPr>
            <p:ph type="dt" sz="half" idx="10"/>
          </p:nvPr>
        </p:nvSpPr>
        <p:spPr/>
        <p:txBody>
          <a:bodyPr/>
          <a:lstStyle>
            <a:lvl1pPr>
              <a:defRPr/>
            </a:lvl1pPr>
          </a:lstStyle>
          <a:p>
            <a:pPr>
              <a:defRPr/>
            </a:pPr>
            <a:fld id="{09FCD08E-977B-46E5-977D-74584273E1D0}" type="datetime1">
              <a:rPr lang="zh-TW" altLang="en-US"/>
              <a:pPr>
                <a:defRPr/>
              </a:pPr>
              <a:t>2021/10/17</a:t>
            </a:fld>
            <a:endParaRPr lang="zh-TW" altLang="en-US"/>
          </a:p>
        </p:txBody>
      </p:sp>
      <p:sp>
        <p:nvSpPr>
          <p:cNvPr id="4"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a:extLst/>
          </p:cNvPr>
          <p:cNvSpPr>
            <a:spLocks noGrp="1"/>
          </p:cNvSpPr>
          <p:nvPr>
            <p:ph type="sldNum" sz="quarter" idx="12"/>
          </p:nvPr>
        </p:nvSpPr>
        <p:spPr/>
        <p:txBody>
          <a:bodyPr/>
          <a:lstStyle>
            <a:lvl1pPr>
              <a:defRPr/>
            </a:lvl1pPr>
          </a:lstStyle>
          <a:p>
            <a:pPr>
              <a:defRPr/>
            </a:pPr>
            <a:fld id="{9BD37CAC-3B4E-4C52-913A-4D67242009D5}" type="slidenum">
              <a:rPr lang="zh-TW" altLang="en-US"/>
              <a:pPr>
                <a:defRPr/>
              </a:pPr>
              <a:t>‹#›</a:t>
            </a:fld>
            <a:endParaRPr lang="zh-TW" altLang="en-US"/>
          </a:p>
        </p:txBody>
      </p:sp>
    </p:spTree>
    <p:extLst>
      <p:ext uri="{BB962C8B-B14F-4D97-AF65-F5344CB8AC3E}">
        <p14:creationId xmlns:p14="http://schemas.microsoft.com/office/powerpoint/2010/main" val="2313392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10"/>
          </p:nvPr>
        </p:nvSpPr>
        <p:spPr/>
        <p:txBody>
          <a:bodyPr/>
          <a:lstStyle>
            <a:lvl1pPr>
              <a:defRPr/>
            </a:lvl1pPr>
          </a:lstStyle>
          <a:p>
            <a:pPr>
              <a:defRPr/>
            </a:pPr>
            <a:fld id="{AF99929B-FFC6-4E27-B2F7-300271AA5CE3}" type="datetime1">
              <a:rPr lang="zh-TW" altLang="en-US"/>
              <a:pPr>
                <a:defRPr/>
              </a:pPr>
              <a:t>2021/10/17</a:t>
            </a:fld>
            <a:endParaRPr lang="zh-TW" altLang="en-US"/>
          </a:p>
        </p:txBody>
      </p:sp>
      <p:sp>
        <p:nvSpPr>
          <p:cNvPr id="5"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p:cNvPr>
          <p:cNvSpPr>
            <a:spLocks noGrp="1"/>
          </p:cNvSpPr>
          <p:nvPr>
            <p:ph type="sldNum" sz="quarter" idx="12"/>
          </p:nvPr>
        </p:nvSpPr>
        <p:spPr/>
        <p:txBody>
          <a:bodyPr/>
          <a:lstStyle>
            <a:lvl1pPr>
              <a:defRPr/>
            </a:lvl1pPr>
          </a:lstStyle>
          <a:p>
            <a:pPr>
              <a:defRPr/>
            </a:pPr>
            <a:fld id="{3A4A50FD-ACBE-4B1F-833E-B3F0C6739D9A}" type="slidenum">
              <a:rPr lang="zh-TW" altLang="en-US"/>
              <a:pPr>
                <a:defRPr/>
              </a:pPr>
              <a:t>‹#›</a:t>
            </a:fld>
            <a:endParaRPr lang="zh-TW" altLang="en-US"/>
          </a:p>
        </p:txBody>
      </p:sp>
    </p:spTree>
    <p:extLst>
      <p:ext uri="{BB962C8B-B14F-4D97-AF65-F5344CB8AC3E}">
        <p14:creationId xmlns:p14="http://schemas.microsoft.com/office/powerpoint/2010/main" val="661078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a:extLst/>
          </p:cNvPr>
          <p:cNvSpPr>
            <a:spLocks noGrp="1"/>
          </p:cNvSpPr>
          <p:nvPr>
            <p:ph type="dt" sz="half" idx="10"/>
          </p:nvPr>
        </p:nvSpPr>
        <p:spPr/>
        <p:txBody>
          <a:bodyPr/>
          <a:lstStyle>
            <a:lvl1pPr>
              <a:defRPr/>
            </a:lvl1pPr>
          </a:lstStyle>
          <a:p>
            <a:pPr>
              <a:defRPr/>
            </a:pPr>
            <a:fld id="{7E10E5C1-DC15-49BC-867F-E808D961176F}" type="datetime1">
              <a:rPr lang="zh-TW" altLang="en-US"/>
              <a:pPr>
                <a:defRPr/>
              </a:pPr>
              <a:t>2021/10/17</a:t>
            </a:fld>
            <a:endParaRPr lang="zh-TW" altLang="en-US"/>
          </a:p>
        </p:txBody>
      </p:sp>
      <p:sp>
        <p:nvSpPr>
          <p:cNvPr id="5"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p:cNvPr>
          <p:cNvSpPr>
            <a:spLocks noGrp="1"/>
          </p:cNvSpPr>
          <p:nvPr>
            <p:ph type="sldNum" sz="quarter" idx="12"/>
          </p:nvPr>
        </p:nvSpPr>
        <p:spPr/>
        <p:txBody>
          <a:bodyPr/>
          <a:lstStyle>
            <a:lvl1pPr>
              <a:defRPr/>
            </a:lvl1pPr>
          </a:lstStyle>
          <a:p>
            <a:pPr>
              <a:defRPr/>
            </a:pPr>
            <a:fld id="{CB66EB7A-C2C0-4B25-A5AC-F89CB293BC13}" type="slidenum">
              <a:rPr lang="zh-TW" altLang="en-US"/>
              <a:pPr>
                <a:defRPr/>
              </a:pPr>
              <a:t>‹#›</a:t>
            </a:fld>
            <a:endParaRPr lang="zh-TW" altLang="en-US"/>
          </a:p>
        </p:txBody>
      </p:sp>
    </p:spTree>
    <p:extLst>
      <p:ext uri="{BB962C8B-B14F-4D97-AF65-F5344CB8AC3E}">
        <p14:creationId xmlns:p14="http://schemas.microsoft.com/office/powerpoint/2010/main" val="812528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a:extLst/>
          </p:cNvPr>
          <p:cNvSpPr>
            <a:spLocks noGrp="1"/>
          </p:cNvSpPr>
          <p:nvPr>
            <p:ph type="dt" sz="half" idx="10"/>
          </p:nvPr>
        </p:nvSpPr>
        <p:spPr/>
        <p:txBody>
          <a:bodyPr/>
          <a:lstStyle>
            <a:lvl1pPr>
              <a:defRPr/>
            </a:lvl1pPr>
          </a:lstStyle>
          <a:p>
            <a:pPr>
              <a:defRPr/>
            </a:pPr>
            <a:fld id="{770C1EF8-5298-4B44-8BB0-06D2B41614D9}" type="datetime1">
              <a:rPr lang="zh-TW" altLang="en-US"/>
              <a:pPr>
                <a:defRPr/>
              </a:pPr>
              <a:t>2021/10/17</a:t>
            </a:fld>
            <a:endParaRPr lang="zh-TW" altLang="en-US"/>
          </a:p>
        </p:txBody>
      </p:sp>
      <p:sp>
        <p:nvSpPr>
          <p:cNvPr id="6"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p:cNvPr>
          <p:cNvSpPr>
            <a:spLocks noGrp="1"/>
          </p:cNvSpPr>
          <p:nvPr>
            <p:ph type="sldNum" sz="quarter" idx="12"/>
          </p:nvPr>
        </p:nvSpPr>
        <p:spPr/>
        <p:txBody>
          <a:bodyPr/>
          <a:lstStyle>
            <a:lvl1pPr>
              <a:defRPr/>
            </a:lvl1pPr>
          </a:lstStyle>
          <a:p>
            <a:pPr>
              <a:defRPr/>
            </a:pPr>
            <a:fld id="{2EF6157D-7E9C-4E18-AD50-43027061820B}" type="slidenum">
              <a:rPr lang="zh-TW" altLang="en-US"/>
              <a:pPr>
                <a:defRPr/>
              </a:pPr>
              <a:t>‹#›</a:t>
            </a:fld>
            <a:endParaRPr lang="zh-TW" altLang="en-US"/>
          </a:p>
        </p:txBody>
      </p:sp>
    </p:spTree>
    <p:extLst>
      <p:ext uri="{BB962C8B-B14F-4D97-AF65-F5344CB8AC3E}">
        <p14:creationId xmlns:p14="http://schemas.microsoft.com/office/powerpoint/2010/main" val="1667547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p:cNvPr>
          <p:cNvSpPr>
            <a:spLocks noGrp="1"/>
          </p:cNvSpPr>
          <p:nvPr>
            <p:ph type="dt" sz="half" idx="10"/>
          </p:nvPr>
        </p:nvSpPr>
        <p:spPr/>
        <p:txBody>
          <a:bodyPr/>
          <a:lstStyle>
            <a:lvl1pPr>
              <a:defRPr/>
            </a:lvl1pPr>
          </a:lstStyle>
          <a:p>
            <a:pPr>
              <a:defRPr/>
            </a:pPr>
            <a:fld id="{9D9E0626-AEEC-4217-92E5-AB8C69C716B6}" type="datetime1">
              <a:rPr lang="zh-TW" altLang="en-US"/>
              <a:pPr>
                <a:defRPr/>
              </a:pPr>
              <a:t>2021/10/17</a:t>
            </a:fld>
            <a:endParaRPr lang="zh-TW" altLang="en-US"/>
          </a:p>
        </p:txBody>
      </p:sp>
      <p:sp>
        <p:nvSpPr>
          <p:cNvPr id="8"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p:cNvPr>
          <p:cNvSpPr>
            <a:spLocks noGrp="1"/>
          </p:cNvSpPr>
          <p:nvPr>
            <p:ph type="sldNum" sz="quarter" idx="12"/>
          </p:nvPr>
        </p:nvSpPr>
        <p:spPr/>
        <p:txBody>
          <a:bodyPr/>
          <a:lstStyle>
            <a:lvl1pPr>
              <a:defRPr/>
            </a:lvl1pPr>
          </a:lstStyle>
          <a:p>
            <a:pPr>
              <a:defRPr/>
            </a:pPr>
            <a:fld id="{68A15AE7-7206-4CBA-A26C-72B473E9A5A6}" type="slidenum">
              <a:rPr lang="zh-TW" altLang="en-US"/>
              <a:pPr>
                <a:defRPr/>
              </a:pPr>
              <a:t>‹#›</a:t>
            </a:fld>
            <a:endParaRPr lang="zh-TW" altLang="en-US"/>
          </a:p>
        </p:txBody>
      </p:sp>
    </p:spTree>
    <p:extLst>
      <p:ext uri="{BB962C8B-B14F-4D97-AF65-F5344CB8AC3E}">
        <p14:creationId xmlns:p14="http://schemas.microsoft.com/office/powerpoint/2010/main" val="3397161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a:extLst/>
          </p:cNvPr>
          <p:cNvSpPr>
            <a:spLocks noGrp="1"/>
          </p:cNvSpPr>
          <p:nvPr>
            <p:ph type="dt" sz="half" idx="10"/>
          </p:nvPr>
        </p:nvSpPr>
        <p:spPr/>
        <p:txBody>
          <a:bodyPr/>
          <a:lstStyle>
            <a:lvl1pPr>
              <a:defRPr/>
            </a:lvl1pPr>
          </a:lstStyle>
          <a:p>
            <a:pPr>
              <a:defRPr/>
            </a:pPr>
            <a:fld id="{42621077-E6E4-4E4F-AF1A-46D9BD83980F}" type="datetime1">
              <a:rPr lang="zh-TW" altLang="en-US"/>
              <a:pPr>
                <a:defRPr/>
              </a:pPr>
              <a:t>2021/10/17</a:t>
            </a:fld>
            <a:endParaRPr lang="zh-TW" altLang="en-US"/>
          </a:p>
        </p:txBody>
      </p:sp>
      <p:sp>
        <p:nvSpPr>
          <p:cNvPr id="4"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a:extLst/>
          </p:cNvPr>
          <p:cNvSpPr>
            <a:spLocks noGrp="1"/>
          </p:cNvSpPr>
          <p:nvPr>
            <p:ph type="sldNum" sz="quarter" idx="12"/>
          </p:nvPr>
        </p:nvSpPr>
        <p:spPr/>
        <p:txBody>
          <a:bodyPr/>
          <a:lstStyle>
            <a:lvl1pPr>
              <a:defRPr/>
            </a:lvl1pPr>
          </a:lstStyle>
          <a:p>
            <a:pPr>
              <a:defRPr/>
            </a:pPr>
            <a:fld id="{AA7551E1-B39B-4D36-B1E2-2D44695BE7D2}" type="slidenum">
              <a:rPr lang="zh-TW" altLang="en-US"/>
              <a:pPr>
                <a:defRPr/>
              </a:pPr>
              <a:t>‹#›</a:t>
            </a:fld>
            <a:endParaRPr lang="zh-TW" altLang="en-US"/>
          </a:p>
        </p:txBody>
      </p:sp>
    </p:spTree>
    <p:extLst>
      <p:ext uri="{BB962C8B-B14F-4D97-AF65-F5344CB8AC3E}">
        <p14:creationId xmlns:p14="http://schemas.microsoft.com/office/powerpoint/2010/main" val="1505708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版面配置區 3">
            <a:extLst/>
          </p:cNvPr>
          <p:cNvSpPr>
            <a:spLocks noGrp="1"/>
          </p:cNvSpPr>
          <p:nvPr>
            <p:ph type="dt" sz="half" idx="10"/>
          </p:nvPr>
        </p:nvSpPr>
        <p:spPr/>
        <p:txBody>
          <a:bodyPr/>
          <a:lstStyle>
            <a:lvl1pPr>
              <a:defRPr/>
            </a:lvl1pPr>
          </a:lstStyle>
          <a:p>
            <a:pPr>
              <a:defRPr/>
            </a:pPr>
            <a:fld id="{4B33B766-6C2F-4827-B25A-C7268D99FD86}" type="datetime1">
              <a:rPr lang="zh-TW" altLang="en-US"/>
              <a:pPr>
                <a:defRPr/>
              </a:pPr>
              <a:t>2021/10/17</a:t>
            </a:fld>
            <a:endParaRPr lang="zh-TW" altLang="en-US"/>
          </a:p>
        </p:txBody>
      </p:sp>
      <p:sp>
        <p:nvSpPr>
          <p:cNvPr id="3"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a:extLst/>
          </p:cNvPr>
          <p:cNvSpPr>
            <a:spLocks noGrp="1"/>
          </p:cNvSpPr>
          <p:nvPr>
            <p:ph type="sldNum" sz="quarter" idx="12"/>
          </p:nvPr>
        </p:nvSpPr>
        <p:spPr/>
        <p:txBody>
          <a:bodyPr/>
          <a:lstStyle>
            <a:lvl1pPr>
              <a:defRPr/>
            </a:lvl1pPr>
          </a:lstStyle>
          <a:p>
            <a:pPr>
              <a:defRPr/>
            </a:pPr>
            <a:fld id="{C68534F0-7D24-4EE6-85A7-A8983FBB3D99}" type="slidenum">
              <a:rPr lang="zh-TW" altLang="en-US"/>
              <a:pPr>
                <a:defRPr/>
              </a:pPr>
              <a:t>‹#›</a:t>
            </a:fld>
            <a:endParaRPr lang="zh-TW" altLang="en-US"/>
          </a:p>
        </p:txBody>
      </p:sp>
    </p:spTree>
    <p:extLst>
      <p:ext uri="{BB962C8B-B14F-4D97-AF65-F5344CB8AC3E}">
        <p14:creationId xmlns:p14="http://schemas.microsoft.com/office/powerpoint/2010/main" val="1513081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p:cNvPr>
          <p:cNvSpPr>
            <a:spLocks noGrp="1"/>
          </p:cNvSpPr>
          <p:nvPr>
            <p:ph type="dt" sz="half" idx="10"/>
          </p:nvPr>
        </p:nvSpPr>
        <p:spPr/>
        <p:txBody>
          <a:bodyPr/>
          <a:lstStyle>
            <a:lvl1pPr>
              <a:defRPr/>
            </a:lvl1pPr>
          </a:lstStyle>
          <a:p>
            <a:pPr>
              <a:defRPr/>
            </a:pPr>
            <a:fld id="{5436B94F-F13C-48DA-A371-7082532C5213}" type="datetime1">
              <a:rPr lang="zh-TW" altLang="en-US"/>
              <a:pPr>
                <a:defRPr/>
              </a:pPr>
              <a:t>2021/10/17</a:t>
            </a:fld>
            <a:endParaRPr lang="zh-TW" altLang="en-US"/>
          </a:p>
        </p:txBody>
      </p:sp>
      <p:sp>
        <p:nvSpPr>
          <p:cNvPr id="6"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p:cNvPr>
          <p:cNvSpPr>
            <a:spLocks noGrp="1"/>
          </p:cNvSpPr>
          <p:nvPr>
            <p:ph type="sldNum" sz="quarter" idx="12"/>
          </p:nvPr>
        </p:nvSpPr>
        <p:spPr/>
        <p:txBody>
          <a:bodyPr/>
          <a:lstStyle>
            <a:lvl1pPr>
              <a:defRPr/>
            </a:lvl1pPr>
          </a:lstStyle>
          <a:p>
            <a:pPr>
              <a:defRPr/>
            </a:pPr>
            <a:fld id="{68E6F361-13AA-4524-A658-7613C0556F5A}" type="slidenum">
              <a:rPr lang="zh-TW" altLang="en-US"/>
              <a:pPr>
                <a:defRPr/>
              </a:pPr>
              <a:t>‹#›</a:t>
            </a:fld>
            <a:endParaRPr lang="zh-TW" altLang="en-US"/>
          </a:p>
        </p:txBody>
      </p:sp>
    </p:spTree>
    <p:extLst>
      <p:ext uri="{BB962C8B-B14F-4D97-AF65-F5344CB8AC3E}">
        <p14:creationId xmlns:p14="http://schemas.microsoft.com/office/powerpoint/2010/main" val="2508987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按一下以編輯母片標題樣式</a:t>
            </a:r>
          </a:p>
        </p:txBody>
      </p:sp>
      <p:sp>
        <p:nvSpPr>
          <p:cNvPr id="3" name="內容版面配置區 2"/>
          <p:cNvSpPr>
            <a:spLocks noGrp="1"/>
          </p:cNvSpPr>
          <p:nvPr>
            <p:ph idx="1"/>
          </p:nvPr>
        </p:nvSpPr>
        <p:spPr/>
        <p:txBody>
          <a:bodyPr/>
          <a:lstStyle>
            <a:lvl1pPr>
              <a:defRPr>
                <a:latin typeface="標楷體" panose="03000509000000000000" pitchFamily="65" charset="-120"/>
                <a:ea typeface="標楷體" panose="03000509000000000000" pitchFamily="65" charset="-120"/>
              </a:defRPr>
            </a:lvl1pPr>
            <a:lvl2pPr>
              <a:defRPr>
                <a:latin typeface="標楷體" panose="03000509000000000000" pitchFamily="65" charset="-120"/>
                <a:ea typeface="標楷體" panose="03000509000000000000" pitchFamily="65" charset="-120"/>
              </a:defRPr>
            </a:lvl2pPr>
            <a:lvl3pPr>
              <a:defRPr>
                <a:latin typeface="標楷體" panose="03000509000000000000" pitchFamily="65" charset="-120"/>
                <a:ea typeface="標楷體" panose="03000509000000000000" pitchFamily="65" charset="-120"/>
              </a:defRPr>
            </a:lvl3pPr>
            <a:lvl4pPr>
              <a:defRPr>
                <a:latin typeface="標楷體" panose="03000509000000000000" pitchFamily="65" charset="-120"/>
                <a:ea typeface="標楷體" panose="03000509000000000000" pitchFamily="65" charset="-120"/>
              </a:defRPr>
            </a:lvl4pPr>
            <a:lvl5pPr>
              <a:defRPr>
                <a:latin typeface="標楷體" panose="03000509000000000000" pitchFamily="65" charset="-120"/>
                <a:ea typeface="標楷體" panose="03000509000000000000"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a:extLst/>
          </p:cNvPr>
          <p:cNvSpPr>
            <a:spLocks noGrp="1"/>
          </p:cNvSpPr>
          <p:nvPr>
            <p:ph type="dt" sz="half" idx="10"/>
          </p:nvPr>
        </p:nvSpPr>
        <p:spPr/>
        <p:txBody>
          <a:bodyPr/>
          <a:lstStyle>
            <a:lvl1pPr>
              <a:defRPr/>
            </a:lvl1pPr>
          </a:lstStyle>
          <a:p>
            <a:pPr>
              <a:defRPr/>
            </a:pPr>
            <a:fld id="{4D096705-3F04-4A0E-9E3C-4B744EBCB0C3}" type="datetime1">
              <a:rPr lang="zh-TW" altLang="en-US"/>
              <a:pPr>
                <a:defRPr/>
              </a:pPr>
              <a:t>2021/10/17</a:t>
            </a:fld>
            <a:endParaRPr lang="zh-TW" altLang="en-US"/>
          </a:p>
        </p:txBody>
      </p:sp>
      <p:sp>
        <p:nvSpPr>
          <p:cNvPr id="5"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p:cNvPr>
          <p:cNvSpPr>
            <a:spLocks noGrp="1"/>
          </p:cNvSpPr>
          <p:nvPr>
            <p:ph type="sldNum" sz="quarter" idx="12"/>
          </p:nvPr>
        </p:nvSpPr>
        <p:spPr>
          <a:xfrm>
            <a:off x="9359900" y="6237289"/>
            <a:ext cx="2844800" cy="365125"/>
          </a:xfrm>
        </p:spPr>
        <p:txBody>
          <a:bodyPr/>
          <a:lstStyle>
            <a:lvl1pPr>
              <a:defRPr/>
            </a:lvl1pPr>
          </a:lstStyle>
          <a:p>
            <a:pPr>
              <a:defRPr/>
            </a:pPr>
            <a:fld id="{5CD848D4-1C4F-45EC-A79E-06EB1C46DB4C}" type="slidenum">
              <a:rPr lang="zh-TW" altLang="en-US"/>
              <a:pPr>
                <a:defRPr/>
              </a:pPr>
              <a:t>‹#›</a:t>
            </a:fld>
            <a:endParaRPr lang="zh-TW" altLang="en-US"/>
          </a:p>
        </p:txBody>
      </p:sp>
    </p:spTree>
    <p:extLst>
      <p:ext uri="{BB962C8B-B14F-4D97-AF65-F5344CB8AC3E}">
        <p14:creationId xmlns:p14="http://schemas.microsoft.com/office/powerpoint/2010/main" val="216716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p:cNvPr>
          <p:cNvSpPr>
            <a:spLocks noGrp="1"/>
          </p:cNvSpPr>
          <p:nvPr>
            <p:ph type="dt" sz="half" idx="10"/>
          </p:nvPr>
        </p:nvSpPr>
        <p:spPr/>
        <p:txBody>
          <a:bodyPr/>
          <a:lstStyle>
            <a:lvl1pPr>
              <a:defRPr/>
            </a:lvl1pPr>
          </a:lstStyle>
          <a:p>
            <a:pPr>
              <a:defRPr/>
            </a:pPr>
            <a:fld id="{33BD1BFF-EA63-4BB3-8B76-8306FB6A530B}" type="datetime1">
              <a:rPr lang="zh-TW" altLang="en-US"/>
              <a:pPr>
                <a:defRPr/>
              </a:pPr>
              <a:t>2021/10/17</a:t>
            </a:fld>
            <a:endParaRPr lang="zh-TW" altLang="en-US"/>
          </a:p>
        </p:txBody>
      </p:sp>
      <p:sp>
        <p:nvSpPr>
          <p:cNvPr id="6"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p:cNvPr>
          <p:cNvSpPr>
            <a:spLocks noGrp="1"/>
          </p:cNvSpPr>
          <p:nvPr>
            <p:ph type="sldNum" sz="quarter" idx="12"/>
          </p:nvPr>
        </p:nvSpPr>
        <p:spPr/>
        <p:txBody>
          <a:bodyPr/>
          <a:lstStyle>
            <a:lvl1pPr>
              <a:defRPr/>
            </a:lvl1pPr>
          </a:lstStyle>
          <a:p>
            <a:pPr>
              <a:defRPr/>
            </a:pPr>
            <a:fld id="{A86222ED-F5DB-4EC7-A610-FDCD26E584FC}" type="slidenum">
              <a:rPr lang="zh-TW" altLang="en-US"/>
              <a:pPr>
                <a:defRPr/>
              </a:pPr>
              <a:t>‹#›</a:t>
            </a:fld>
            <a:endParaRPr lang="zh-TW" altLang="en-US"/>
          </a:p>
        </p:txBody>
      </p:sp>
    </p:spTree>
    <p:extLst>
      <p:ext uri="{BB962C8B-B14F-4D97-AF65-F5344CB8AC3E}">
        <p14:creationId xmlns:p14="http://schemas.microsoft.com/office/powerpoint/2010/main" val="2365770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10"/>
          </p:nvPr>
        </p:nvSpPr>
        <p:spPr/>
        <p:txBody>
          <a:bodyPr/>
          <a:lstStyle>
            <a:lvl1pPr>
              <a:defRPr/>
            </a:lvl1pPr>
          </a:lstStyle>
          <a:p>
            <a:pPr>
              <a:defRPr/>
            </a:pPr>
            <a:fld id="{C43B7519-38F6-470C-B082-5D71D8FF3FE0}" type="datetime1">
              <a:rPr lang="zh-TW" altLang="en-US"/>
              <a:pPr>
                <a:defRPr/>
              </a:pPr>
              <a:t>2021/10/17</a:t>
            </a:fld>
            <a:endParaRPr lang="zh-TW" altLang="en-US"/>
          </a:p>
        </p:txBody>
      </p:sp>
      <p:sp>
        <p:nvSpPr>
          <p:cNvPr id="5"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p:cNvPr>
          <p:cNvSpPr>
            <a:spLocks noGrp="1"/>
          </p:cNvSpPr>
          <p:nvPr>
            <p:ph type="sldNum" sz="quarter" idx="12"/>
          </p:nvPr>
        </p:nvSpPr>
        <p:spPr/>
        <p:txBody>
          <a:bodyPr/>
          <a:lstStyle>
            <a:lvl1pPr>
              <a:defRPr/>
            </a:lvl1pPr>
          </a:lstStyle>
          <a:p>
            <a:pPr>
              <a:defRPr/>
            </a:pPr>
            <a:fld id="{9ACF874D-962E-4611-9223-230992A82535}" type="slidenum">
              <a:rPr lang="zh-TW" altLang="en-US"/>
              <a:pPr>
                <a:defRPr/>
              </a:pPr>
              <a:t>‹#›</a:t>
            </a:fld>
            <a:endParaRPr lang="zh-TW" altLang="en-US"/>
          </a:p>
        </p:txBody>
      </p:sp>
    </p:spTree>
    <p:extLst>
      <p:ext uri="{BB962C8B-B14F-4D97-AF65-F5344CB8AC3E}">
        <p14:creationId xmlns:p14="http://schemas.microsoft.com/office/powerpoint/2010/main" val="3669585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10"/>
          </p:nvPr>
        </p:nvSpPr>
        <p:spPr/>
        <p:txBody>
          <a:bodyPr/>
          <a:lstStyle>
            <a:lvl1pPr>
              <a:defRPr/>
            </a:lvl1pPr>
          </a:lstStyle>
          <a:p>
            <a:pPr>
              <a:defRPr/>
            </a:pPr>
            <a:fld id="{422D9854-B878-4E92-BAB2-E9BE191DCF9B}" type="datetime1">
              <a:rPr lang="zh-TW" altLang="en-US"/>
              <a:pPr>
                <a:defRPr/>
              </a:pPr>
              <a:t>2021/10/17</a:t>
            </a:fld>
            <a:endParaRPr lang="zh-TW" altLang="en-US"/>
          </a:p>
        </p:txBody>
      </p:sp>
      <p:sp>
        <p:nvSpPr>
          <p:cNvPr id="5"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p:cNvPr>
          <p:cNvSpPr>
            <a:spLocks noGrp="1"/>
          </p:cNvSpPr>
          <p:nvPr>
            <p:ph type="sldNum" sz="quarter" idx="12"/>
          </p:nvPr>
        </p:nvSpPr>
        <p:spPr/>
        <p:txBody>
          <a:bodyPr/>
          <a:lstStyle>
            <a:lvl1pPr>
              <a:defRPr/>
            </a:lvl1pPr>
          </a:lstStyle>
          <a:p>
            <a:pPr>
              <a:defRPr/>
            </a:pPr>
            <a:fld id="{A9DF8279-1393-4106-90E1-379A7D104EE0}" type="slidenum">
              <a:rPr lang="zh-TW" altLang="en-US"/>
              <a:pPr>
                <a:defRPr/>
              </a:pPr>
              <a:t>‹#›</a:t>
            </a:fld>
            <a:endParaRPr lang="zh-TW" altLang="en-US"/>
          </a:p>
        </p:txBody>
      </p:sp>
    </p:spTree>
    <p:extLst>
      <p:ext uri="{BB962C8B-B14F-4D97-AF65-F5344CB8AC3E}">
        <p14:creationId xmlns:p14="http://schemas.microsoft.com/office/powerpoint/2010/main" val="34274890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a:extLst/>
          </p:cNvPr>
          <p:cNvSpPr>
            <a:spLocks noGrp="1"/>
          </p:cNvSpPr>
          <p:nvPr>
            <p:ph type="dt" sz="half" idx="10"/>
          </p:nvPr>
        </p:nvSpPr>
        <p:spPr/>
        <p:txBody>
          <a:bodyPr/>
          <a:lstStyle>
            <a:lvl1pPr>
              <a:defRPr/>
            </a:lvl1pPr>
          </a:lstStyle>
          <a:p>
            <a:pPr>
              <a:defRPr/>
            </a:pPr>
            <a:fld id="{87979D73-756A-4B64-8F24-A2FEF1F4651C}" type="datetime1">
              <a:rPr lang="zh-TW" altLang="en-US"/>
              <a:pPr>
                <a:defRPr/>
              </a:pPr>
              <a:t>2021/10/17</a:t>
            </a:fld>
            <a:endParaRPr lang="zh-TW" altLang="en-US"/>
          </a:p>
        </p:txBody>
      </p:sp>
      <p:sp>
        <p:nvSpPr>
          <p:cNvPr id="5"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p:cNvPr>
          <p:cNvSpPr>
            <a:spLocks noGrp="1"/>
          </p:cNvSpPr>
          <p:nvPr>
            <p:ph type="sldNum" sz="quarter" idx="12"/>
          </p:nvPr>
        </p:nvSpPr>
        <p:spPr/>
        <p:txBody>
          <a:bodyPr/>
          <a:lstStyle>
            <a:lvl1pPr>
              <a:defRPr/>
            </a:lvl1pPr>
          </a:lstStyle>
          <a:p>
            <a:pPr>
              <a:defRPr/>
            </a:pPr>
            <a:fld id="{26EE5DBA-86CC-4B54-9EAF-73649F1793A2}" type="slidenum">
              <a:rPr lang="zh-TW" altLang="en-US"/>
              <a:pPr>
                <a:defRPr/>
              </a:pPr>
              <a:t>‹#›</a:t>
            </a:fld>
            <a:endParaRPr lang="zh-TW" altLang="en-US"/>
          </a:p>
        </p:txBody>
      </p:sp>
    </p:spTree>
    <p:extLst>
      <p:ext uri="{BB962C8B-B14F-4D97-AF65-F5344CB8AC3E}">
        <p14:creationId xmlns:p14="http://schemas.microsoft.com/office/powerpoint/2010/main" val="433176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按一下以編輯母片標題樣式</a:t>
            </a:r>
          </a:p>
        </p:txBody>
      </p:sp>
      <p:sp>
        <p:nvSpPr>
          <p:cNvPr id="3" name="內容版面配置區 2"/>
          <p:cNvSpPr>
            <a:spLocks noGrp="1"/>
          </p:cNvSpPr>
          <p:nvPr>
            <p:ph idx="1"/>
          </p:nvPr>
        </p:nvSpPr>
        <p:spPr/>
        <p:txBody>
          <a:bodyPr/>
          <a:lstStyle>
            <a:lvl1pPr>
              <a:defRPr>
                <a:latin typeface="標楷體" panose="03000509000000000000" pitchFamily="65" charset="-120"/>
                <a:ea typeface="標楷體" panose="03000509000000000000" pitchFamily="65" charset="-120"/>
              </a:defRPr>
            </a:lvl1pPr>
            <a:lvl2pPr>
              <a:defRPr>
                <a:latin typeface="標楷體" panose="03000509000000000000" pitchFamily="65" charset="-120"/>
                <a:ea typeface="標楷體" panose="03000509000000000000" pitchFamily="65" charset="-120"/>
              </a:defRPr>
            </a:lvl2pPr>
            <a:lvl3pPr>
              <a:defRPr>
                <a:latin typeface="標楷體" panose="03000509000000000000" pitchFamily="65" charset="-120"/>
                <a:ea typeface="標楷體" panose="03000509000000000000" pitchFamily="65" charset="-120"/>
              </a:defRPr>
            </a:lvl3pPr>
            <a:lvl4pPr>
              <a:defRPr>
                <a:latin typeface="標楷體" panose="03000509000000000000" pitchFamily="65" charset="-120"/>
                <a:ea typeface="標楷體" panose="03000509000000000000" pitchFamily="65" charset="-120"/>
              </a:defRPr>
            </a:lvl4pPr>
            <a:lvl5pPr>
              <a:defRPr>
                <a:latin typeface="標楷體" panose="03000509000000000000" pitchFamily="65" charset="-120"/>
                <a:ea typeface="標楷體" panose="03000509000000000000"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a:extLst/>
          </p:cNvPr>
          <p:cNvSpPr>
            <a:spLocks noGrp="1"/>
          </p:cNvSpPr>
          <p:nvPr>
            <p:ph type="dt" sz="half" idx="10"/>
          </p:nvPr>
        </p:nvSpPr>
        <p:spPr/>
        <p:txBody>
          <a:bodyPr/>
          <a:lstStyle>
            <a:lvl1pPr>
              <a:defRPr/>
            </a:lvl1pPr>
          </a:lstStyle>
          <a:p>
            <a:pPr>
              <a:defRPr/>
            </a:pPr>
            <a:fld id="{333191C6-FAC1-4DF4-BACA-C7D513FCCF37}" type="datetime1">
              <a:rPr lang="zh-TW" altLang="en-US"/>
              <a:pPr>
                <a:defRPr/>
              </a:pPr>
              <a:t>2021/10/17</a:t>
            </a:fld>
            <a:endParaRPr lang="zh-TW" altLang="en-US"/>
          </a:p>
        </p:txBody>
      </p:sp>
      <p:sp>
        <p:nvSpPr>
          <p:cNvPr id="5"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p:cNvPr>
          <p:cNvSpPr>
            <a:spLocks noGrp="1"/>
          </p:cNvSpPr>
          <p:nvPr>
            <p:ph type="sldNum" sz="quarter" idx="12"/>
          </p:nvPr>
        </p:nvSpPr>
        <p:spPr>
          <a:xfrm>
            <a:off x="9359900" y="6237289"/>
            <a:ext cx="2844800" cy="365125"/>
          </a:xfrm>
        </p:spPr>
        <p:txBody>
          <a:bodyPr/>
          <a:lstStyle>
            <a:lvl1pPr>
              <a:defRPr/>
            </a:lvl1pPr>
          </a:lstStyle>
          <a:p>
            <a:pPr>
              <a:defRPr/>
            </a:pPr>
            <a:fld id="{AC943034-ADD0-4E25-8E4C-71DA62735E8F}" type="slidenum">
              <a:rPr lang="zh-TW" altLang="en-US"/>
              <a:pPr>
                <a:defRPr/>
              </a:pPr>
              <a:t>‹#›</a:t>
            </a:fld>
            <a:endParaRPr lang="zh-TW" altLang="en-US"/>
          </a:p>
        </p:txBody>
      </p:sp>
    </p:spTree>
    <p:extLst>
      <p:ext uri="{BB962C8B-B14F-4D97-AF65-F5344CB8AC3E}">
        <p14:creationId xmlns:p14="http://schemas.microsoft.com/office/powerpoint/2010/main" val="167204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a:extLst/>
          </p:cNvPr>
          <p:cNvSpPr>
            <a:spLocks noGrp="1"/>
          </p:cNvSpPr>
          <p:nvPr>
            <p:ph type="dt" sz="half" idx="10"/>
          </p:nvPr>
        </p:nvSpPr>
        <p:spPr/>
        <p:txBody>
          <a:bodyPr/>
          <a:lstStyle>
            <a:lvl1pPr>
              <a:defRPr/>
            </a:lvl1pPr>
          </a:lstStyle>
          <a:p>
            <a:pPr>
              <a:defRPr/>
            </a:pPr>
            <a:fld id="{9D8D2B00-726E-4F28-9E41-7F0E6BE881DB}" type="datetime1">
              <a:rPr lang="zh-TW" altLang="en-US"/>
              <a:pPr>
                <a:defRPr/>
              </a:pPr>
              <a:t>2021/10/17</a:t>
            </a:fld>
            <a:endParaRPr lang="zh-TW" altLang="en-US"/>
          </a:p>
        </p:txBody>
      </p:sp>
      <p:sp>
        <p:nvSpPr>
          <p:cNvPr id="5"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p:cNvPr>
          <p:cNvSpPr>
            <a:spLocks noGrp="1"/>
          </p:cNvSpPr>
          <p:nvPr>
            <p:ph type="sldNum" sz="quarter" idx="12"/>
          </p:nvPr>
        </p:nvSpPr>
        <p:spPr/>
        <p:txBody>
          <a:bodyPr/>
          <a:lstStyle>
            <a:lvl1pPr>
              <a:defRPr/>
            </a:lvl1pPr>
          </a:lstStyle>
          <a:p>
            <a:pPr>
              <a:defRPr/>
            </a:pPr>
            <a:fld id="{9BB133B8-9306-42FC-931E-E5A0165BBE84}" type="slidenum">
              <a:rPr lang="zh-TW" altLang="en-US"/>
              <a:pPr>
                <a:defRPr/>
              </a:pPr>
              <a:t>‹#›</a:t>
            </a:fld>
            <a:endParaRPr lang="zh-TW" altLang="en-US"/>
          </a:p>
        </p:txBody>
      </p:sp>
    </p:spTree>
    <p:extLst>
      <p:ext uri="{BB962C8B-B14F-4D97-AF65-F5344CB8AC3E}">
        <p14:creationId xmlns:p14="http://schemas.microsoft.com/office/powerpoint/2010/main" val="4275452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a:extLst/>
          </p:cNvPr>
          <p:cNvSpPr>
            <a:spLocks noGrp="1"/>
          </p:cNvSpPr>
          <p:nvPr>
            <p:ph type="dt" sz="half" idx="10"/>
          </p:nvPr>
        </p:nvSpPr>
        <p:spPr/>
        <p:txBody>
          <a:bodyPr/>
          <a:lstStyle>
            <a:lvl1pPr>
              <a:defRPr/>
            </a:lvl1pPr>
          </a:lstStyle>
          <a:p>
            <a:pPr>
              <a:defRPr/>
            </a:pPr>
            <a:fld id="{60722504-850C-4B6D-AB27-BA6BDACDC080}" type="datetime1">
              <a:rPr lang="zh-TW" altLang="en-US"/>
              <a:pPr>
                <a:defRPr/>
              </a:pPr>
              <a:t>2021/10/17</a:t>
            </a:fld>
            <a:endParaRPr lang="zh-TW" altLang="en-US"/>
          </a:p>
        </p:txBody>
      </p:sp>
      <p:sp>
        <p:nvSpPr>
          <p:cNvPr id="6"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p:cNvPr>
          <p:cNvSpPr>
            <a:spLocks noGrp="1"/>
          </p:cNvSpPr>
          <p:nvPr>
            <p:ph type="sldNum" sz="quarter" idx="12"/>
          </p:nvPr>
        </p:nvSpPr>
        <p:spPr/>
        <p:txBody>
          <a:bodyPr/>
          <a:lstStyle>
            <a:lvl1pPr>
              <a:defRPr/>
            </a:lvl1pPr>
          </a:lstStyle>
          <a:p>
            <a:pPr>
              <a:defRPr/>
            </a:pPr>
            <a:fld id="{A9CA5CF9-5C6A-4621-A2BB-A414323D4A89}" type="slidenum">
              <a:rPr lang="zh-TW" altLang="en-US"/>
              <a:pPr>
                <a:defRPr/>
              </a:pPr>
              <a:t>‹#›</a:t>
            </a:fld>
            <a:endParaRPr lang="zh-TW" altLang="en-US"/>
          </a:p>
        </p:txBody>
      </p:sp>
    </p:spTree>
    <p:extLst>
      <p:ext uri="{BB962C8B-B14F-4D97-AF65-F5344CB8AC3E}">
        <p14:creationId xmlns:p14="http://schemas.microsoft.com/office/powerpoint/2010/main" val="9379521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p:cNvPr>
          <p:cNvSpPr>
            <a:spLocks noGrp="1"/>
          </p:cNvSpPr>
          <p:nvPr>
            <p:ph type="dt" sz="half" idx="10"/>
          </p:nvPr>
        </p:nvSpPr>
        <p:spPr/>
        <p:txBody>
          <a:bodyPr/>
          <a:lstStyle>
            <a:lvl1pPr>
              <a:defRPr/>
            </a:lvl1pPr>
          </a:lstStyle>
          <a:p>
            <a:pPr>
              <a:defRPr/>
            </a:pPr>
            <a:fld id="{F4A670BA-E398-4F0A-AD63-EFC1357E6120}" type="datetime1">
              <a:rPr lang="zh-TW" altLang="en-US"/>
              <a:pPr>
                <a:defRPr/>
              </a:pPr>
              <a:t>2021/10/17</a:t>
            </a:fld>
            <a:endParaRPr lang="zh-TW" altLang="en-US"/>
          </a:p>
        </p:txBody>
      </p:sp>
      <p:sp>
        <p:nvSpPr>
          <p:cNvPr id="8"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p:cNvPr>
          <p:cNvSpPr>
            <a:spLocks noGrp="1"/>
          </p:cNvSpPr>
          <p:nvPr>
            <p:ph type="sldNum" sz="quarter" idx="12"/>
          </p:nvPr>
        </p:nvSpPr>
        <p:spPr/>
        <p:txBody>
          <a:bodyPr/>
          <a:lstStyle>
            <a:lvl1pPr>
              <a:defRPr/>
            </a:lvl1pPr>
          </a:lstStyle>
          <a:p>
            <a:pPr>
              <a:defRPr/>
            </a:pPr>
            <a:fld id="{418B9D54-B513-4F00-88B4-7801D5A54D70}" type="slidenum">
              <a:rPr lang="zh-TW" altLang="en-US"/>
              <a:pPr>
                <a:defRPr/>
              </a:pPr>
              <a:t>‹#›</a:t>
            </a:fld>
            <a:endParaRPr lang="zh-TW" altLang="en-US"/>
          </a:p>
        </p:txBody>
      </p:sp>
    </p:spTree>
    <p:extLst>
      <p:ext uri="{BB962C8B-B14F-4D97-AF65-F5344CB8AC3E}">
        <p14:creationId xmlns:p14="http://schemas.microsoft.com/office/powerpoint/2010/main" val="24518030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a:extLst/>
          </p:cNvPr>
          <p:cNvSpPr>
            <a:spLocks noGrp="1"/>
          </p:cNvSpPr>
          <p:nvPr>
            <p:ph type="dt" sz="half" idx="10"/>
          </p:nvPr>
        </p:nvSpPr>
        <p:spPr/>
        <p:txBody>
          <a:bodyPr/>
          <a:lstStyle>
            <a:lvl1pPr>
              <a:defRPr/>
            </a:lvl1pPr>
          </a:lstStyle>
          <a:p>
            <a:pPr>
              <a:defRPr/>
            </a:pPr>
            <a:fld id="{85D19D45-5EC6-444A-942F-BB33CB7E3226}" type="datetime1">
              <a:rPr lang="zh-TW" altLang="en-US"/>
              <a:pPr>
                <a:defRPr/>
              </a:pPr>
              <a:t>2021/10/17</a:t>
            </a:fld>
            <a:endParaRPr lang="zh-TW" altLang="en-US"/>
          </a:p>
        </p:txBody>
      </p:sp>
      <p:sp>
        <p:nvSpPr>
          <p:cNvPr id="4"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a:extLst/>
          </p:cNvPr>
          <p:cNvSpPr>
            <a:spLocks noGrp="1"/>
          </p:cNvSpPr>
          <p:nvPr>
            <p:ph type="sldNum" sz="quarter" idx="12"/>
          </p:nvPr>
        </p:nvSpPr>
        <p:spPr/>
        <p:txBody>
          <a:bodyPr/>
          <a:lstStyle>
            <a:lvl1pPr>
              <a:defRPr/>
            </a:lvl1pPr>
          </a:lstStyle>
          <a:p>
            <a:pPr>
              <a:defRPr/>
            </a:pPr>
            <a:fld id="{7629970D-D211-460B-975F-4290248D7B59}" type="slidenum">
              <a:rPr lang="zh-TW" altLang="en-US"/>
              <a:pPr>
                <a:defRPr/>
              </a:pPr>
              <a:t>‹#›</a:t>
            </a:fld>
            <a:endParaRPr lang="zh-TW" altLang="en-US"/>
          </a:p>
        </p:txBody>
      </p:sp>
    </p:spTree>
    <p:extLst>
      <p:ext uri="{BB962C8B-B14F-4D97-AF65-F5344CB8AC3E}">
        <p14:creationId xmlns:p14="http://schemas.microsoft.com/office/powerpoint/2010/main" val="11218934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版面配置區 3">
            <a:extLst/>
          </p:cNvPr>
          <p:cNvSpPr>
            <a:spLocks noGrp="1"/>
          </p:cNvSpPr>
          <p:nvPr>
            <p:ph type="dt" sz="half" idx="10"/>
          </p:nvPr>
        </p:nvSpPr>
        <p:spPr/>
        <p:txBody>
          <a:bodyPr/>
          <a:lstStyle>
            <a:lvl1pPr>
              <a:defRPr/>
            </a:lvl1pPr>
          </a:lstStyle>
          <a:p>
            <a:pPr>
              <a:defRPr/>
            </a:pPr>
            <a:fld id="{4AA41753-DB0D-4124-ACC2-697D0FD16F2D}" type="datetime1">
              <a:rPr lang="zh-TW" altLang="en-US"/>
              <a:pPr>
                <a:defRPr/>
              </a:pPr>
              <a:t>2021/10/17</a:t>
            </a:fld>
            <a:endParaRPr lang="zh-TW" altLang="en-US"/>
          </a:p>
        </p:txBody>
      </p:sp>
      <p:sp>
        <p:nvSpPr>
          <p:cNvPr id="3"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a:extLst/>
          </p:cNvPr>
          <p:cNvSpPr>
            <a:spLocks noGrp="1"/>
          </p:cNvSpPr>
          <p:nvPr>
            <p:ph type="sldNum" sz="quarter" idx="12"/>
          </p:nvPr>
        </p:nvSpPr>
        <p:spPr/>
        <p:txBody>
          <a:bodyPr/>
          <a:lstStyle>
            <a:lvl1pPr>
              <a:defRPr/>
            </a:lvl1pPr>
          </a:lstStyle>
          <a:p>
            <a:pPr>
              <a:defRPr/>
            </a:pPr>
            <a:fld id="{CABC5F42-7E59-4192-BED7-D0D981EFDA63}" type="slidenum">
              <a:rPr lang="zh-TW" altLang="en-US"/>
              <a:pPr>
                <a:defRPr/>
              </a:pPr>
              <a:t>‹#›</a:t>
            </a:fld>
            <a:endParaRPr lang="zh-TW" altLang="en-US"/>
          </a:p>
        </p:txBody>
      </p:sp>
    </p:spTree>
    <p:extLst>
      <p:ext uri="{BB962C8B-B14F-4D97-AF65-F5344CB8AC3E}">
        <p14:creationId xmlns:p14="http://schemas.microsoft.com/office/powerpoint/2010/main" val="1810817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a:extLst/>
          </p:cNvPr>
          <p:cNvSpPr>
            <a:spLocks noGrp="1"/>
          </p:cNvSpPr>
          <p:nvPr>
            <p:ph type="dt" sz="half" idx="10"/>
          </p:nvPr>
        </p:nvSpPr>
        <p:spPr/>
        <p:txBody>
          <a:bodyPr/>
          <a:lstStyle>
            <a:lvl1pPr>
              <a:defRPr/>
            </a:lvl1pPr>
          </a:lstStyle>
          <a:p>
            <a:pPr>
              <a:defRPr/>
            </a:pPr>
            <a:fld id="{2499922F-FEB4-42CB-950C-E8A9F05E474F}" type="datetime1">
              <a:rPr lang="zh-TW" altLang="en-US"/>
              <a:pPr>
                <a:defRPr/>
              </a:pPr>
              <a:t>2021/10/17</a:t>
            </a:fld>
            <a:endParaRPr lang="zh-TW" altLang="en-US"/>
          </a:p>
        </p:txBody>
      </p:sp>
      <p:sp>
        <p:nvSpPr>
          <p:cNvPr id="5"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p:cNvPr>
          <p:cNvSpPr>
            <a:spLocks noGrp="1"/>
          </p:cNvSpPr>
          <p:nvPr>
            <p:ph type="sldNum" sz="quarter" idx="12"/>
          </p:nvPr>
        </p:nvSpPr>
        <p:spPr/>
        <p:txBody>
          <a:bodyPr/>
          <a:lstStyle>
            <a:lvl1pPr>
              <a:defRPr/>
            </a:lvl1pPr>
          </a:lstStyle>
          <a:p>
            <a:pPr>
              <a:defRPr/>
            </a:pPr>
            <a:fld id="{73845EF4-9F21-44CB-BCA8-DD0F5601BF9C}" type="slidenum">
              <a:rPr lang="zh-TW" altLang="en-US"/>
              <a:pPr>
                <a:defRPr/>
              </a:pPr>
              <a:t>‹#›</a:t>
            </a:fld>
            <a:endParaRPr lang="zh-TW" altLang="en-US"/>
          </a:p>
        </p:txBody>
      </p:sp>
    </p:spTree>
    <p:extLst>
      <p:ext uri="{BB962C8B-B14F-4D97-AF65-F5344CB8AC3E}">
        <p14:creationId xmlns:p14="http://schemas.microsoft.com/office/powerpoint/2010/main" val="3620296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p:cNvPr>
          <p:cNvSpPr>
            <a:spLocks noGrp="1"/>
          </p:cNvSpPr>
          <p:nvPr>
            <p:ph type="dt" sz="half" idx="10"/>
          </p:nvPr>
        </p:nvSpPr>
        <p:spPr/>
        <p:txBody>
          <a:bodyPr/>
          <a:lstStyle>
            <a:lvl1pPr>
              <a:defRPr/>
            </a:lvl1pPr>
          </a:lstStyle>
          <a:p>
            <a:pPr>
              <a:defRPr/>
            </a:pPr>
            <a:fld id="{3C85368B-A532-498F-9C56-7FCD081CDE51}" type="datetime1">
              <a:rPr lang="zh-TW" altLang="en-US"/>
              <a:pPr>
                <a:defRPr/>
              </a:pPr>
              <a:t>2021/10/17</a:t>
            </a:fld>
            <a:endParaRPr lang="zh-TW" altLang="en-US"/>
          </a:p>
        </p:txBody>
      </p:sp>
      <p:sp>
        <p:nvSpPr>
          <p:cNvPr id="6"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p:cNvPr>
          <p:cNvSpPr>
            <a:spLocks noGrp="1"/>
          </p:cNvSpPr>
          <p:nvPr>
            <p:ph type="sldNum" sz="quarter" idx="12"/>
          </p:nvPr>
        </p:nvSpPr>
        <p:spPr/>
        <p:txBody>
          <a:bodyPr/>
          <a:lstStyle>
            <a:lvl1pPr>
              <a:defRPr/>
            </a:lvl1pPr>
          </a:lstStyle>
          <a:p>
            <a:pPr>
              <a:defRPr/>
            </a:pPr>
            <a:fld id="{8C3C22BA-635F-4822-9D8C-727EB04CBD48}" type="slidenum">
              <a:rPr lang="zh-TW" altLang="en-US"/>
              <a:pPr>
                <a:defRPr/>
              </a:pPr>
              <a:t>‹#›</a:t>
            </a:fld>
            <a:endParaRPr lang="zh-TW" altLang="en-US"/>
          </a:p>
        </p:txBody>
      </p:sp>
    </p:spTree>
    <p:extLst>
      <p:ext uri="{BB962C8B-B14F-4D97-AF65-F5344CB8AC3E}">
        <p14:creationId xmlns:p14="http://schemas.microsoft.com/office/powerpoint/2010/main" val="3620999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p:cNvPr>
          <p:cNvSpPr>
            <a:spLocks noGrp="1"/>
          </p:cNvSpPr>
          <p:nvPr>
            <p:ph type="dt" sz="half" idx="10"/>
          </p:nvPr>
        </p:nvSpPr>
        <p:spPr/>
        <p:txBody>
          <a:bodyPr/>
          <a:lstStyle>
            <a:lvl1pPr>
              <a:defRPr/>
            </a:lvl1pPr>
          </a:lstStyle>
          <a:p>
            <a:pPr>
              <a:defRPr/>
            </a:pPr>
            <a:fld id="{E1C97B91-CA90-42B0-B9E3-470029D548C0}" type="datetime1">
              <a:rPr lang="zh-TW" altLang="en-US"/>
              <a:pPr>
                <a:defRPr/>
              </a:pPr>
              <a:t>2021/10/17</a:t>
            </a:fld>
            <a:endParaRPr lang="zh-TW" altLang="en-US"/>
          </a:p>
        </p:txBody>
      </p:sp>
      <p:sp>
        <p:nvSpPr>
          <p:cNvPr id="6"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p:cNvPr>
          <p:cNvSpPr>
            <a:spLocks noGrp="1"/>
          </p:cNvSpPr>
          <p:nvPr>
            <p:ph type="sldNum" sz="quarter" idx="12"/>
          </p:nvPr>
        </p:nvSpPr>
        <p:spPr/>
        <p:txBody>
          <a:bodyPr/>
          <a:lstStyle>
            <a:lvl1pPr>
              <a:defRPr/>
            </a:lvl1pPr>
          </a:lstStyle>
          <a:p>
            <a:pPr>
              <a:defRPr/>
            </a:pPr>
            <a:fld id="{64B9271F-3593-438B-B1E8-3F3029F728DC}" type="slidenum">
              <a:rPr lang="zh-TW" altLang="en-US"/>
              <a:pPr>
                <a:defRPr/>
              </a:pPr>
              <a:t>‹#›</a:t>
            </a:fld>
            <a:endParaRPr lang="zh-TW" altLang="en-US"/>
          </a:p>
        </p:txBody>
      </p:sp>
    </p:spTree>
    <p:extLst>
      <p:ext uri="{BB962C8B-B14F-4D97-AF65-F5344CB8AC3E}">
        <p14:creationId xmlns:p14="http://schemas.microsoft.com/office/powerpoint/2010/main" val="9762058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10"/>
          </p:nvPr>
        </p:nvSpPr>
        <p:spPr/>
        <p:txBody>
          <a:bodyPr/>
          <a:lstStyle>
            <a:lvl1pPr>
              <a:defRPr/>
            </a:lvl1pPr>
          </a:lstStyle>
          <a:p>
            <a:pPr>
              <a:defRPr/>
            </a:pPr>
            <a:fld id="{3AF5909C-C447-40EE-8C40-727852E1D39C}" type="datetime1">
              <a:rPr lang="zh-TW" altLang="en-US"/>
              <a:pPr>
                <a:defRPr/>
              </a:pPr>
              <a:t>2021/10/17</a:t>
            </a:fld>
            <a:endParaRPr lang="zh-TW" altLang="en-US"/>
          </a:p>
        </p:txBody>
      </p:sp>
      <p:sp>
        <p:nvSpPr>
          <p:cNvPr id="5"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p:cNvPr>
          <p:cNvSpPr>
            <a:spLocks noGrp="1"/>
          </p:cNvSpPr>
          <p:nvPr>
            <p:ph type="sldNum" sz="quarter" idx="12"/>
          </p:nvPr>
        </p:nvSpPr>
        <p:spPr/>
        <p:txBody>
          <a:bodyPr/>
          <a:lstStyle>
            <a:lvl1pPr>
              <a:defRPr/>
            </a:lvl1pPr>
          </a:lstStyle>
          <a:p>
            <a:pPr>
              <a:defRPr/>
            </a:pPr>
            <a:fld id="{0F19D5AA-2D6B-490A-9CEB-2B983F0321AD}" type="slidenum">
              <a:rPr lang="zh-TW" altLang="en-US"/>
              <a:pPr>
                <a:defRPr/>
              </a:pPr>
              <a:t>‹#›</a:t>
            </a:fld>
            <a:endParaRPr lang="zh-TW" altLang="en-US"/>
          </a:p>
        </p:txBody>
      </p:sp>
    </p:spTree>
    <p:extLst>
      <p:ext uri="{BB962C8B-B14F-4D97-AF65-F5344CB8AC3E}">
        <p14:creationId xmlns:p14="http://schemas.microsoft.com/office/powerpoint/2010/main" val="4593014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10"/>
          </p:nvPr>
        </p:nvSpPr>
        <p:spPr/>
        <p:txBody>
          <a:bodyPr/>
          <a:lstStyle>
            <a:lvl1pPr>
              <a:defRPr/>
            </a:lvl1pPr>
          </a:lstStyle>
          <a:p>
            <a:pPr>
              <a:defRPr/>
            </a:pPr>
            <a:fld id="{182518C4-5CE3-4B16-917D-A024ABCE484E}" type="datetime1">
              <a:rPr lang="zh-TW" altLang="en-US"/>
              <a:pPr>
                <a:defRPr/>
              </a:pPr>
              <a:t>2021/10/17</a:t>
            </a:fld>
            <a:endParaRPr lang="zh-TW" altLang="en-US"/>
          </a:p>
        </p:txBody>
      </p:sp>
      <p:sp>
        <p:nvSpPr>
          <p:cNvPr id="5"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p:cNvPr>
          <p:cNvSpPr>
            <a:spLocks noGrp="1"/>
          </p:cNvSpPr>
          <p:nvPr>
            <p:ph type="sldNum" sz="quarter" idx="12"/>
          </p:nvPr>
        </p:nvSpPr>
        <p:spPr/>
        <p:txBody>
          <a:bodyPr/>
          <a:lstStyle>
            <a:lvl1pPr>
              <a:defRPr/>
            </a:lvl1pPr>
          </a:lstStyle>
          <a:p>
            <a:pPr>
              <a:defRPr/>
            </a:pPr>
            <a:fld id="{D6805597-D972-4DFF-897E-7A9D0556F74B}" type="slidenum">
              <a:rPr lang="zh-TW" altLang="en-US"/>
              <a:pPr>
                <a:defRPr/>
              </a:pPr>
              <a:t>‹#›</a:t>
            </a:fld>
            <a:endParaRPr lang="zh-TW" altLang="en-US"/>
          </a:p>
        </p:txBody>
      </p:sp>
    </p:spTree>
    <p:extLst>
      <p:ext uri="{BB962C8B-B14F-4D97-AF65-F5344CB8AC3E}">
        <p14:creationId xmlns:p14="http://schemas.microsoft.com/office/powerpoint/2010/main" val="30409308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a:extLst>
              <a:ext uri="{FF2B5EF4-FFF2-40B4-BE49-F238E27FC236}">
                <a16:creationId xmlns:a16="http://schemas.microsoft.com/office/drawing/2014/main" xmlns="" id="{78D6094D-38D0-434D-930C-1E21319BA466}"/>
              </a:ext>
            </a:extLst>
          </p:cNvPr>
          <p:cNvSpPr>
            <a:spLocks noGrp="1"/>
          </p:cNvSpPr>
          <p:nvPr>
            <p:ph type="dt" sz="half" idx="10"/>
          </p:nvPr>
        </p:nvSpPr>
        <p:spPr/>
        <p:txBody>
          <a:bodyPr/>
          <a:lstStyle>
            <a:lvl1pPr>
              <a:defRPr/>
            </a:lvl1pPr>
          </a:lstStyle>
          <a:p>
            <a:pPr>
              <a:defRPr/>
            </a:pPr>
            <a:fld id="{492C1BCB-C725-4BBD-8CE6-A52496C3ADC5}"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5" name="頁尾版面配置區 4">
            <a:extLst>
              <a:ext uri="{FF2B5EF4-FFF2-40B4-BE49-F238E27FC236}">
                <a16:creationId xmlns:a16="http://schemas.microsoft.com/office/drawing/2014/main" xmlns="" id="{17A887FE-6450-43E2-ACAE-A66D79FCD761}"/>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a:extLst>
              <a:ext uri="{FF2B5EF4-FFF2-40B4-BE49-F238E27FC236}">
                <a16:creationId xmlns:a16="http://schemas.microsoft.com/office/drawing/2014/main" xmlns="" id="{5F9A9DBB-07F0-4261-8124-ABE80A11F182}"/>
              </a:ext>
            </a:extLst>
          </p:cNvPr>
          <p:cNvSpPr>
            <a:spLocks noGrp="1"/>
          </p:cNvSpPr>
          <p:nvPr>
            <p:ph type="sldNum" sz="quarter" idx="12"/>
          </p:nvPr>
        </p:nvSpPr>
        <p:spPr/>
        <p:txBody>
          <a:bodyPr/>
          <a:lstStyle>
            <a:lvl1pPr>
              <a:defRPr/>
            </a:lvl1pPr>
          </a:lstStyle>
          <a:p>
            <a:pPr>
              <a:defRPr/>
            </a:pPr>
            <a:fld id="{CA2AFF61-2EEE-4AD8-BB9A-C9D028EB5EE0}" type="slidenum">
              <a:rPr lang="zh-TW" altLang="en-US"/>
              <a:pPr>
                <a:defRPr/>
              </a:pPr>
              <a:t>‹#›</a:t>
            </a:fld>
            <a:endParaRPr lang="zh-TW" altLang="en-US"/>
          </a:p>
        </p:txBody>
      </p:sp>
    </p:spTree>
    <p:extLst>
      <p:ext uri="{BB962C8B-B14F-4D97-AF65-F5344CB8AC3E}">
        <p14:creationId xmlns:p14="http://schemas.microsoft.com/office/powerpoint/2010/main" val="11971850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lvl1pPr>
              <a:defRPr>
                <a:latin typeface="標楷體" panose="03000509000000000000" pitchFamily="65" charset="-120"/>
                <a:ea typeface="標楷體" panose="03000509000000000000" pitchFamily="65" charset="-120"/>
              </a:defRPr>
            </a:lvl1pPr>
            <a:lvl2pPr>
              <a:defRPr>
                <a:latin typeface="標楷體" panose="03000509000000000000" pitchFamily="65" charset="-120"/>
                <a:ea typeface="標楷體" panose="03000509000000000000" pitchFamily="65" charset="-120"/>
              </a:defRPr>
            </a:lvl2pPr>
            <a:lvl3pPr>
              <a:defRPr>
                <a:latin typeface="標楷體" panose="03000509000000000000" pitchFamily="65" charset="-120"/>
                <a:ea typeface="標楷體" panose="03000509000000000000" pitchFamily="65" charset="-120"/>
              </a:defRPr>
            </a:lvl3pPr>
            <a:lvl4pPr>
              <a:defRPr>
                <a:latin typeface="標楷體" panose="03000509000000000000" pitchFamily="65" charset="-120"/>
                <a:ea typeface="標楷體" panose="03000509000000000000" pitchFamily="65" charset="-120"/>
              </a:defRPr>
            </a:lvl4pPr>
            <a:lvl5pPr>
              <a:defRPr>
                <a:latin typeface="標楷體" panose="03000509000000000000" pitchFamily="65" charset="-120"/>
                <a:ea typeface="標楷體" panose="03000509000000000000" pitchFamily="65"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FCD38B78-5C84-4681-A5FF-9E93977984B9}"/>
              </a:ext>
            </a:extLst>
          </p:cNvPr>
          <p:cNvSpPr>
            <a:spLocks noGrp="1"/>
          </p:cNvSpPr>
          <p:nvPr>
            <p:ph type="dt" sz="half" idx="10"/>
          </p:nvPr>
        </p:nvSpPr>
        <p:spPr/>
        <p:txBody>
          <a:bodyPr/>
          <a:lstStyle>
            <a:lvl1pPr>
              <a:defRPr/>
            </a:lvl1pPr>
          </a:lstStyle>
          <a:p>
            <a:pPr>
              <a:defRPr/>
            </a:pPr>
            <a:fld id="{B8D7D66A-0051-4570-9C3C-6FB67E67B83F}"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5" name="頁尾版面配置區 4">
            <a:extLst>
              <a:ext uri="{FF2B5EF4-FFF2-40B4-BE49-F238E27FC236}">
                <a16:creationId xmlns:a16="http://schemas.microsoft.com/office/drawing/2014/main" xmlns="" id="{35BEA2F2-E54C-4A8A-BC5D-EF981AE78E08}"/>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a:extLst>
              <a:ext uri="{FF2B5EF4-FFF2-40B4-BE49-F238E27FC236}">
                <a16:creationId xmlns:a16="http://schemas.microsoft.com/office/drawing/2014/main" xmlns="" id="{54904AA8-8AC4-4EBC-9184-E6D9009519EA}"/>
              </a:ext>
            </a:extLst>
          </p:cNvPr>
          <p:cNvSpPr>
            <a:spLocks noGrp="1"/>
          </p:cNvSpPr>
          <p:nvPr>
            <p:ph type="sldNum" sz="quarter" idx="12"/>
          </p:nvPr>
        </p:nvSpPr>
        <p:spPr>
          <a:xfrm>
            <a:off x="9359900" y="6237289"/>
            <a:ext cx="2844800" cy="365125"/>
          </a:xfrm>
        </p:spPr>
        <p:txBody>
          <a:bodyPr/>
          <a:lstStyle>
            <a:lvl1pPr>
              <a:defRPr/>
            </a:lvl1pPr>
          </a:lstStyle>
          <a:p>
            <a:pPr>
              <a:defRPr/>
            </a:pPr>
            <a:fld id="{EA853FD6-604D-4DDD-BFFC-02FD99F62046}" type="slidenum">
              <a:rPr lang="zh-TW" altLang="en-US"/>
              <a:pPr>
                <a:defRPr/>
              </a:pPr>
              <a:t>‹#›</a:t>
            </a:fld>
            <a:endParaRPr lang="zh-TW" altLang="en-US"/>
          </a:p>
        </p:txBody>
      </p:sp>
    </p:spTree>
    <p:extLst>
      <p:ext uri="{BB962C8B-B14F-4D97-AF65-F5344CB8AC3E}">
        <p14:creationId xmlns:p14="http://schemas.microsoft.com/office/powerpoint/2010/main" val="12778765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xmlns="" id="{BE382793-564C-4418-A742-6DDC13A9386B}"/>
              </a:ext>
            </a:extLst>
          </p:cNvPr>
          <p:cNvSpPr>
            <a:spLocks noGrp="1"/>
          </p:cNvSpPr>
          <p:nvPr>
            <p:ph type="dt" sz="half" idx="10"/>
          </p:nvPr>
        </p:nvSpPr>
        <p:spPr/>
        <p:txBody>
          <a:bodyPr/>
          <a:lstStyle>
            <a:lvl1pPr>
              <a:defRPr/>
            </a:lvl1pPr>
          </a:lstStyle>
          <a:p>
            <a:pPr>
              <a:defRPr/>
            </a:pPr>
            <a:fld id="{46F8519F-BFCD-42B7-B416-463E1AE3D40B}"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5" name="頁尾版面配置區 4">
            <a:extLst>
              <a:ext uri="{FF2B5EF4-FFF2-40B4-BE49-F238E27FC236}">
                <a16:creationId xmlns:a16="http://schemas.microsoft.com/office/drawing/2014/main" xmlns="" id="{75B3BF16-BCD5-42EC-ADB7-0DB2E23B1BCF}"/>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a:extLst>
              <a:ext uri="{FF2B5EF4-FFF2-40B4-BE49-F238E27FC236}">
                <a16:creationId xmlns:a16="http://schemas.microsoft.com/office/drawing/2014/main" xmlns="" id="{5C930AAC-817A-4FF8-92DB-8741C1DDDB32}"/>
              </a:ext>
            </a:extLst>
          </p:cNvPr>
          <p:cNvSpPr>
            <a:spLocks noGrp="1"/>
          </p:cNvSpPr>
          <p:nvPr>
            <p:ph type="sldNum" sz="quarter" idx="12"/>
          </p:nvPr>
        </p:nvSpPr>
        <p:spPr/>
        <p:txBody>
          <a:bodyPr/>
          <a:lstStyle>
            <a:lvl1pPr>
              <a:defRPr/>
            </a:lvl1pPr>
          </a:lstStyle>
          <a:p>
            <a:pPr>
              <a:defRPr/>
            </a:pPr>
            <a:fld id="{C7A57CE5-1886-4B49-B45D-B46EC1762AF0}" type="slidenum">
              <a:rPr lang="zh-TW" altLang="en-US"/>
              <a:pPr>
                <a:defRPr/>
              </a:pPr>
              <a:t>‹#›</a:t>
            </a:fld>
            <a:endParaRPr lang="zh-TW" altLang="en-US"/>
          </a:p>
        </p:txBody>
      </p:sp>
    </p:spTree>
    <p:extLst>
      <p:ext uri="{BB962C8B-B14F-4D97-AF65-F5344CB8AC3E}">
        <p14:creationId xmlns:p14="http://schemas.microsoft.com/office/powerpoint/2010/main" val="42802979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a:extLst>
              <a:ext uri="{FF2B5EF4-FFF2-40B4-BE49-F238E27FC236}">
                <a16:creationId xmlns:a16="http://schemas.microsoft.com/office/drawing/2014/main" xmlns="" id="{502AE1AA-B4A7-4694-B6F2-B5178158A206}"/>
              </a:ext>
            </a:extLst>
          </p:cNvPr>
          <p:cNvSpPr>
            <a:spLocks noGrp="1"/>
          </p:cNvSpPr>
          <p:nvPr>
            <p:ph type="dt" sz="half" idx="10"/>
          </p:nvPr>
        </p:nvSpPr>
        <p:spPr/>
        <p:txBody>
          <a:bodyPr/>
          <a:lstStyle>
            <a:lvl1pPr>
              <a:defRPr/>
            </a:lvl1pPr>
          </a:lstStyle>
          <a:p>
            <a:pPr>
              <a:defRPr/>
            </a:pPr>
            <a:fld id="{5E235978-7B75-42CF-A907-0A80700594FE}"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6" name="頁尾版面配置區 4">
            <a:extLst>
              <a:ext uri="{FF2B5EF4-FFF2-40B4-BE49-F238E27FC236}">
                <a16:creationId xmlns:a16="http://schemas.microsoft.com/office/drawing/2014/main" xmlns="" id="{DA5E2A04-5B14-44BB-90B5-F47A6F532387}"/>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a:extLst>
              <a:ext uri="{FF2B5EF4-FFF2-40B4-BE49-F238E27FC236}">
                <a16:creationId xmlns:a16="http://schemas.microsoft.com/office/drawing/2014/main" xmlns="" id="{A0DEFC26-5107-4CD5-91B1-C75A94556DB4}"/>
              </a:ext>
            </a:extLst>
          </p:cNvPr>
          <p:cNvSpPr>
            <a:spLocks noGrp="1"/>
          </p:cNvSpPr>
          <p:nvPr>
            <p:ph type="sldNum" sz="quarter" idx="12"/>
          </p:nvPr>
        </p:nvSpPr>
        <p:spPr/>
        <p:txBody>
          <a:bodyPr/>
          <a:lstStyle>
            <a:lvl1pPr>
              <a:defRPr/>
            </a:lvl1pPr>
          </a:lstStyle>
          <a:p>
            <a:pPr>
              <a:defRPr/>
            </a:pPr>
            <a:fld id="{CB5EC026-335F-4F93-9556-5B5D25C554E7}" type="slidenum">
              <a:rPr lang="zh-TW" altLang="en-US"/>
              <a:pPr>
                <a:defRPr/>
              </a:pPr>
              <a:t>‹#›</a:t>
            </a:fld>
            <a:endParaRPr lang="zh-TW" altLang="en-US"/>
          </a:p>
        </p:txBody>
      </p:sp>
    </p:spTree>
    <p:extLst>
      <p:ext uri="{BB962C8B-B14F-4D97-AF65-F5344CB8AC3E}">
        <p14:creationId xmlns:p14="http://schemas.microsoft.com/office/powerpoint/2010/main" val="40022585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xmlns="" id="{CB39A28F-CEBE-44C4-9877-505AF838F906}"/>
              </a:ext>
            </a:extLst>
          </p:cNvPr>
          <p:cNvSpPr>
            <a:spLocks noGrp="1"/>
          </p:cNvSpPr>
          <p:nvPr>
            <p:ph type="dt" sz="half" idx="10"/>
          </p:nvPr>
        </p:nvSpPr>
        <p:spPr/>
        <p:txBody>
          <a:bodyPr/>
          <a:lstStyle>
            <a:lvl1pPr>
              <a:defRPr/>
            </a:lvl1pPr>
          </a:lstStyle>
          <a:p>
            <a:pPr>
              <a:defRPr/>
            </a:pPr>
            <a:fld id="{2F1B441C-F006-4FC3-9AE8-ACB24D52F4AE}"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8" name="頁尾版面配置區 4">
            <a:extLst>
              <a:ext uri="{FF2B5EF4-FFF2-40B4-BE49-F238E27FC236}">
                <a16:creationId xmlns:a16="http://schemas.microsoft.com/office/drawing/2014/main" xmlns="" id="{8FD9E4DE-BC22-4486-9B9F-FD32A8AC8005}"/>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a:extLst>
              <a:ext uri="{FF2B5EF4-FFF2-40B4-BE49-F238E27FC236}">
                <a16:creationId xmlns:a16="http://schemas.microsoft.com/office/drawing/2014/main" xmlns="" id="{2D3F7D49-A4F0-4D8A-8DD0-C830832F96B3}"/>
              </a:ext>
            </a:extLst>
          </p:cNvPr>
          <p:cNvSpPr>
            <a:spLocks noGrp="1"/>
          </p:cNvSpPr>
          <p:nvPr>
            <p:ph type="sldNum" sz="quarter" idx="12"/>
          </p:nvPr>
        </p:nvSpPr>
        <p:spPr/>
        <p:txBody>
          <a:bodyPr/>
          <a:lstStyle>
            <a:lvl1pPr>
              <a:defRPr/>
            </a:lvl1pPr>
          </a:lstStyle>
          <a:p>
            <a:pPr>
              <a:defRPr/>
            </a:pPr>
            <a:fld id="{31BB19DB-217B-4496-9A8E-F1652F20F5A3}" type="slidenum">
              <a:rPr lang="zh-TW" altLang="en-US"/>
              <a:pPr>
                <a:defRPr/>
              </a:pPr>
              <a:t>‹#›</a:t>
            </a:fld>
            <a:endParaRPr lang="zh-TW" altLang="en-US"/>
          </a:p>
        </p:txBody>
      </p:sp>
    </p:spTree>
    <p:extLst>
      <p:ext uri="{BB962C8B-B14F-4D97-AF65-F5344CB8AC3E}">
        <p14:creationId xmlns:p14="http://schemas.microsoft.com/office/powerpoint/2010/main" val="2554623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a:extLst>
              <a:ext uri="{FF2B5EF4-FFF2-40B4-BE49-F238E27FC236}">
                <a16:creationId xmlns:a16="http://schemas.microsoft.com/office/drawing/2014/main" xmlns="" id="{E938378F-6168-4BB7-BFA9-62AEC1AF77EB}"/>
              </a:ext>
            </a:extLst>
          </p:cNvPr>
          <p:cNvSpPr>
            <a:spLocks noGrp="1"/>
          </p:cNvSpPr>
          <p:nvPr>
            <p:ph type="dt" sz="half" idx="10"/>
          </p:nvPr>
        </p:nvSpPr>
        <p:spPr/>
        <p:txBody>
          <a:bodyPr/>
          <a:lstStyle>
            <a:lvl1pPr>
              <a:defRPr/>
            </a:lvl1pPr>
          </a:lstStyle>
          <a:p>
            <a:pPr>
              <a:defRPr/>
            </a:pPr>
            <a:fld id="{872AD71A-97B1-4CB5-95DC-68928F0D8DA8}"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4" name="頁尾版面配置區 4">
            <a:extLst>
              <a:ext uri="{FF2B5EF4-FFF2-40B4-BE49-F238E27FC236}">
                <a16:creationId xmlns:a16="http://schemas.microsoft.com/office/drawing/2014/main" xmlns="" id="{578A2405-7B5F-46B7-A78B-C4DE43268A4E}"/>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a:extLst>
              <a:ext uri="{FF2B5EF4-FFF2-40B4-BE49-F238E27FC236}">
                <a16:creationId xmlns:a16="http://schemas.microsoft.com/office/drawing/2014/main" xmlns="" id="{65AF757B-DB6E-45F5-9F4F-E9926B5859E1}"/>
              </a:ext>
            </a:extLst>
          </p:cNvPr>
          <p:cNvSpPr>
            <a:spLocks noGrp="1"/>
          </p:cNvSpPr>
          <p:nvPr>
            <p:ph type="sldNum" sz="quarter" idx="12"/>
          </p:nvPr>
        </p:nvSpPr>
        <p:spPr/>
        <p:txBody>
          <a:bodyPr/>
          <a:lstStyle>
            <a:lvl1pPr>
              <a:defRPr/>
            </a:lvl1pPr>
          </a:lstStyle>
          <a:p>
            <a:pPr>
              <a:defRPr/>
            </a:pPr>
            <a:fld id="{248537BB-42B7-4923-8C25-D4F369B52E03}" type="slidenum">
              <a:rPr lang="zh-TW" altLang="en-US"/>
              <a:pPr>
                <a:defRPr/>
              </a:pPr>
              <a:t>‹#›</a:t>
            </a:fld>
            <a:endParaRPr lang="zh-TW" altLang="en-US"/>
          </a:p>
        </p:txBody>
      </p:sp>
    </p:spTree>
    <p:extLst>
      <p:ext uri="{BB962C8B-B14F-4D97-AF65-F5344CB8AC3E}">
        <p14:creationId xmlns:p14="http://schemas.microsoft.com/office/powerpoint/2010/main" val="1023625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a:extLst/>
          </p:cNvPr>
          <p:cNvSpPr>
            <a:spLocks noGrp="1"/>
          </p:cNvSpPr>
          <p:nvPr>
            <p:ph type="dt" sz="half" idx="10"/>
          </p:nvPr>
        </p:nvSpPr>
        <p:spPr/>
        <p:txBody>
          <a:bodyPr/>
          <a:lstStyle>
            <a:lvl1pPr>
              <a:defRPr/>
            </a:lvl1pPr>
          </a:lstStyle>
          <a:p>
            <a:pPr>
              <a:defRPr/>
            </a:pPr>
            <a:fld id="{AB9D8307-6470-41FE-A5C8-AB1CB8BA5562}" type="datetime1">
              <a:rPr lang="zh-TW" altLang="en-US"/>
              <a:pPr>
                <a:defRPr/>
              </a:pPr>
              <a:t>2021/10/17</a:t>
            </a:fld>
            <a:endParaRPr lang="zh-TW" altLang="en-US"/>
          </a:p>
        </p:txBody>
      </p:sp>
      <p:sp>
        <p:nvSpPr>
          <p:cNvPr id="6"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p:cNvPr>
          <p:cNvSpPr>
            <a:spLocks noGrp="1"/>
          </p:cNvSpPr>
          <p:nvPr>
            <p:ph type="sldNum" sz="quarter" idx="12"/>
          </p:nvPr>
        </p:nvSpPr>
        <p:spPr/>
        <p:txBody>
          <a:bodyPr/>
          <a:lstStyle>
            <a:lvl1pPr>
              <a:defRPr/>
            </a:lvl1pPr>
          </a:lstStyle>
          <a:p>
            <a:pPr>
              <a:defRPr/>
            </a:pPr>
            <a:fld id="{5DB22628-F893-4E9B-AE74-9DD782152974}" type="slidenum">
              <a:rPr lang="zh-TW" altLang="en-US"/>
              <a:pPr>
                <a:defRPr/>
              </a:pPr>
              <a:t>‹#›</a:t>
            </a:fld>
            <a:endParaRPr lang="zh-TW" altLang="en-US"/>
          </a:p>
        </p:txBody>
      </p:sp>
    </p:spTree>
    <p:extLst>
      <p:ext uri="{BB962C8B-B14F-4D97-AF65-F5344CB8AC3E}">
        <p14:creationId xmlns:p14="http://schemas.microsoft.com/office/powerpoint/2010/main" val="141046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a:extLst>
              <a:ext uri="{FF2B5EF4-FFF2-40B4-BE49-F238E27FC236}">
                <a16:creationId xmlns:a16="http://schemas.microsoft.com/office/drawing/2014/main" xmlns="" id="{C1082FE2-CA46-4E7E-ABF4-D1C30CA081F4}"/>
              </a:ext>
            </a:extLst>
          </p:cNvPr>
          <p:cNvSpPr>
            <a:spLocks noGrp="1"/>
          </p:cNvSpPr>
          <p:nvPr>
            <p:ph type="dt" sz="half" idx="10"/>
          </p:nvPr>
        </p:nvSpPr>
        <p:spPr/>
        <p:txBody>
          <a:bodyPr/>
          <a:lstStyle>
            <a:lvl1pPr>
              <a:defRPr/>
            </a:lvl1pPr>
          </a:lstStyle>
          <a:p>
            <a:pPr>
              <a:defRPr/>
            </a:pPr>
            <a:fld id="{664D5618-E343-4199-BC4F-3177B3A10153}"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3" name="頁尾版面配置區 4">
            <a:extLst>
              <a:ext uri="{FF2B5EF4-FFF2-40B4-BE49-F238E27FC236}">
                <a16:creationId xmlns:a16="http://schemas.microsoft.com/office/drawing/2014/main" xmlns="" id="{49931281-2249-4789-8E63-07FF276BDAF9}"/>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a:extLst>
              <a:ext uri="{FF2B5EF4-FFF2-40B4-BE49-F238E27FC236}">
                <a16:creationId xmlns:a16="http://schemas.microsoft.com/office/drawing/2014/main" xmlns="" id="{FB7AF0D9-5EF4-47BD-AB78-C90F35138FC6}"/>
              </a:ext>
            </a:extLst>
          </p:cNvPr>
          <p:cNvSpPr>
            <a:spLocks noGrp="1"/>
          </p:cNvSpPr>
          <p:nvPr>
            <p:ph type="sldNum" sz="quarter" idx="12"/>
          </p:nvPr>
        </p:nvSpPr>
        <p:spPr/>
        <p:txBody>
          <a:bodyPr/>
          <a:lstStyle>
            <a:lvl1pPr>
              <a:defRPr/>
            </a:lvl1pPr>
          </a:lstStyle>
          <a:p>
            <a:pPr>
              <a:defRPr/>
            </a:pPr>
            <a:fld id="{B928137B-54E5-4E56-B580-1C0AFB24B0C3}" type="slidenum">
              <a:rPr lang="zh-TW" altLang="en-US"/>
              <a:pPr>
                <a:defRPr/>
              </a:pPr>
              <a:t>‹#›</a:t>
            </a:fld>
            <a:endParaRPr lang="zh-TW" altLang="en-US"/>
          </a:p>
        </p:txBody>
      </p:sp>
    </p:spTree>
    <p:extLst>
      <p:ext uri="{BB962C8B-B14F-4D97-AF65-F5344CB8AC3E}">
        <p14:creationId xmlns:p14="http://schemas.microsoft.com/office/powerpoint/2010/main" val="882400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a:ext uri="{FF2B5EF4-FFF2-40B4-BE49-F238E27FC236}">
                <a16:creationId xmlns:a16="http://schemas.microsoft.com/office/drawing/2014/main" xmlns="" id="{692088FE-3795-40BA-85E9-8CD3494853CE}"/>
              </a:ext>
            </a:extLst>
          </p:cNvPr>
          <p:cNvSpPr>
            <a:spLocks noGrp="1"/>
          </p:cNvSpPr>
          <p:nvPr>
            <p:ph type="dt" sz="half" idx="10"/>
          </p:nvPr>
        </p:nvSpPr>
        <p:spPr/>
        <p:txBody>
          <a:bodyPr/>
          <a:lstStyle>
            <a:lvl1pPr>
              <a:defRPr/>
            </a:lvl1pPr>
          </a:lstStyle>
          <a:p>
            <a:pPr>
              <a:defRPr/>
            </a:pPr>
            <a:fld id="{5642E772-8987-4AD1-A96E-EDC385ECAD8E}"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6" name="頁尾版面配置區 4">
            <a:extLst>
              <a:ext uri="{FF2B5EF4-FFF2-40B4-BE49-F238E27FC236}">
                <a16:creationId xmlns:a16="http://schemas.microsoft.com/office/drawing/2014/main" xmlns="" id="{32DECF72-94F1-4A0C-BDCD-0328973B1B85}"/>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a:extLst>
              <a:ext uri="{FF2B5EF4-FFF2-40B4-BE49-F238E27FC236}">
                <a16:creationId xmlns:a16="http://schemas.microsoft.com/office/drawing/2014/main" xmlns="" id="{3E879CF2-6193-41BC-B171-4F8A6628D872}"/>
              </a:ext>
            </a:extLst>
          </p:cNvPr>
          <p:cNvSpPr>
            <a:spLocks noGrp="1"/>
          </p:cNvSpPr>
          <p:nvPr>
            <p:ph type="sldNum" sz="quarter" idx="12"/>
          </p:nvPr>
        </p:nvSpPr>
        <p:spPr/>
        <p:txBody>
          <a:bodyPr/>
          <a:lstStyle>
            <a:lvl1pPr>
              <a:defRPr/>
            </a:lvl1pPr>
          </a:lstStyle>
          <a:p>
            <a:pPr>
              <a:defRPr/>
            </a:pPr>
            <a:fld id="{BA3630A4-B0ED-41D9-A699-6D37F28B0191}" type="slidenum">
              <a:rPr lang="zh-TW" altLang="en-US"/>
              <a:pPr>
                <a:defRPr/>
              </a:pPr>
              <a:t>‹#›</a:t>
            </a:fld>
            <a:endParaRPr lang="zh-TW" altLang="en-US"/>
          </a:p>
        </p:txBody>
      </p:sp>
    </p:spTree>
    <p:extLst>
      <p:ext uri="{BB962C8B-B14F-4D97-AF65-F5344CB8AC3E}">
        <p14:creationId xmlns:p14="http://schemas.microsoft.com/office/powerpoint/2010/main" val="23991362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a:ext uri="{FF2B5EF4-FFF2-40B4-BE49-F238E27FC236}">
                <a16:creationId xmlns:a16="http://schemas.microsoft.com/office/drawing/2014/main" xmlns="" id="{5BBBFBD4-A549-46DC-9794-95415F1E09F1}"/>
              </a:ext>
            </a:extLst>
          </p:cNvPr>
          <p:cNvSpPr>
            <a:spLocks noGrp="1"/>
          </p:cNvSpPr>
          <p:nvPr>
            <p:ph type="dt" sz="half" idx="10"/>
          </p:nvPr>
        </p:nvSpPr>
        <p:spPr/>
        <p:txBody>
          <a:bodyPr/>
          <a:lstStyle>
            <a:lvl1pPr>
              <a:defRPr/>
            </a:lvl1pPr>
          </a:lstStyle>
          <a:p>
            <a:pPr>
              <a:defRPr/>
            </a:pPr>
            <a:fld id="{BBD6A351-A109-4716-B815-CC2C974E8C65}"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6" name="頁尾版面配置區 4">
            <a:extLst>
              <a:ext uri="{FF2B5EF4-FFF2-40B4-BE49-F238E27FC236}">
                <a16:creationId xmlns:a16="http://schemas.microsoft.com/office/drawing/2014/main" xmlns="" id="{9D84DCEA-89A0-4ACF-A83E-E09298123A90}"/>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a:extLst>
              <a:ext uri="{FF2B5EF4-FFF2-40B4-BE49-F238E27FC236}">
                <a16:creationId xmlns:a16="http://schemas.microsoft.com/office/drawing/2014/main" xmlns="" id="{156DFF45-7438-4C42-989A-8B71721E426B}"/>
              </a:ext>
            </a:extLst>
          </p:cNvPr>
          <p:cNvSpPr>
            <a:spLocks noGrp="1"/>
          </p:cNvSpPr>
          <p:nvPr>
            <p:ph type="sldNum" sz="quarter" idx="12"/>
          </p:nvPr>
        </p:nvSpPr>
        <p:spPr/>
        <p:txBody>
          <a:bodyPr/>
          <a:lstStyle>
            <a:lvl1pPr>
              <a:defRPr/>
            </a:lvl1pPr>
          </a:lstStyle>
          <a:p>
            <a:pPr>
              <a:defRPr/>
            </a:pPr>
            <a:fld id="{35E37450-A3A7-49A9-AB00-7D3C14FCF896}" type="slidenum">
              <a:rPr lang="zh-TW" altLang="en-US"/>
              <a:pPr>
                <a:defRPr/>
              </a:pPr>
              <a:t>‹#›</a:t>
            </a:fld>
            <a:endParaRPr lang="zh-TW" altLang="en-US"/>
          </a:p>
        </p:txBody>
      </p:sp>
    </p:spTree>
    <p:extLst>
      <p:ext uri="{BB962C8B-B14F-4D97-AF65-F5344CB8AC3E}">
        <p14:creationId xmlns:p14="http://schemas.microsoft.com/office/powerpoint/2010/main" val="35789340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2E075001-397D-4DA1-B9BD-B86062CDD733}"/>
              </a:ext>
            </a:extLst>
          </p:cNvPr>
          <p:cNvSpPr>
            <a:spLocks noGrp="1"/>
          </p:cNvSpPr>
          <p:nvPr>
            <p:ph type="dt" sz="half" idx="10"/>
          </p:nvPr>
        </p:nvSpPr>
        <p:spPr/>
        <p:txBody>
          <a:bodyPr/>
          <a:lstStyle>
            <a:lvl1pPr>
              <a:defRPr/>
            </a:lvl1pPr>
          </a:lstStyle>
          <a:p>
            <a:pPr>
              <a:defRPr/>
            </a:pPr>
            <a:fld id="{BA7C7831-A66F-470F-A744-EFFBA2E32788}"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5" name="頁尾版面配置區 4">
            <a:extLst>
              <a:ext uri="{FF2B5EF4-FFF2-40B4-BE49-F238E27FC236}">
                <a16:creationId xmlns:a16="http://schemas.microsoft.com/office/drawing/2014/main" xmlns="" id="{05D09A03-143D-408A-8120-ACEEC674CC61}"/>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a:extLst>
              <a:ext uri="{FF2B5EF4-FFF2-40B4-BE49-F238E27FC236}">
                <a16:creationId xmlns:a16="http://schemas.microsoft.com/office/drawing/2014/main" xmlns="" id="{1210D9A5-22B6-4618-9A77-4F5247E63CC5}"/>
              </a:ext>
            </a:extLst>
          </p:cNvPr>
          <p:cNvSpPr>
            <a:spLocks noGrp="1"/>
          </p:cNvSpPr>
          <p:nvPr>
            <p:ph type="sldNum" sz="quarter" idx="12"/>
          </p:nvPr>
        </p:nvSpPr>
        <p:spPr/>
        <p:txBody>
          <a:bodyPr/>
          <a:lstStyle>
            <a:lvl1pPr>
              <a:defRPr/>
            </a:lvl1pPr>
          </a:lstStyle>
          <a:p>
            <a:pPr>
              <a:defRPr/>
            </a:pPr>
            <a:fld id="{496A2695-FE1B-4547-9EA1-CB73E580FE06}" type="slidenum">
              <a:rPr lang="zh-TW" altLang="en-US"/>
              <a:pPr>
                <a:defRPr/>
              </a:pPr>
              <a:t>‹#›</a:t>
            </a:fld>
            <a:endParaRPr lang="zh-TW" altLang="en-US"/>
          </a:p>
        </p:txBody>
      </p:sp>
    </p:spTree>
    <p:extLst>
      <p:ext uri="{BB962C8B-B14F-4D97-AF65-F5344CB8AC3E}">
        <p14:creationId xmlns:p14="http://schemas.microsoft.com/office/powerpoint/2010/main" val="9427316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FD2D54A1-3472-4855-9674-10B6E1FF25F9}"/>
              </a:ext>
            </a:extLst>
          </p:cNvPr>
          <p:cNvSpPr>
            <a:spLocks noGrp="1"/>
          </p:cNvSpPr>
          <p:nvPr>
            <p:ph type="dt" sz="half" idx="10"/>
          </p:nvPr>
        </p:nvSpPr>
        <p:spPr/>
        <p:txBody>
          <a:bodyPr/>
          <a:lstStyle>
            <a:lvl1pPr>
              <a:defRPr/>
            </a:lvl1pPr>
          </a:lstStyle>
          <a:p>
            <a:pPr>
              <a:defRPr/>
            </a:pPr>
            <a:fld id="{55A76912-492E-432A-A0AE-4EE680778CCF}"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5" name="頁尾版面配置區 4">
            <a:extLst>
              <a:ext uri="{FF2B5EF4-FFF2-40B4-BE49-F238E27FC236}">
                <a16:creationId xmlns:a16="http://schemas.microsoft.com/office/drawing/2014/main" xmlns="" id="{BEDF0C21-9F9D-4478-B31C-1C58B2969108}"/>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a:extLst>
              <a:ext uri="{FF2B5EF4-FFF2-40B4-BE49-F238E27FC236}">
                <a16:creationId xmlns:a16="http://schemas.microsoft.com/office/drawing/2014/main" xmlns="" id="{7EF59807-D1BC-4C29-BC69-79C980961DB1}"/>
              </a:ext>
            </a:extLst>
          </p:cNvPr>
          <p:cNvSpPr>
            <a:spLocks noGrp="1"/>
          </p:cNvSpPr>
          <p:nvPr>
            <p:ph type="sldNum" sz="quarter" idx="12"/>
          </p:nvPr>
        </p:nvSpPr>
        <p:spPr/>
        <p:txBody>
          <a:bodyPr/>
          <a:lstStyle>
            <a:lvl1pPr>
              <a:defRPr/>
            </a:lvl1pPr>
          </a:lstStyle>
          <a:p>
            <a:pPr>
              <a:defRPr/>
            </a:pPr>
            <a:fld id="{F3278389-96A4-4D4F-8521-BB22B7933FE1}" type="slidenum">
              <a:rPr lang="zh-TW" altLang="en-US"/>
              <a:pPr>
                <a:defRPr/>
              </a:pPr>
              <a:t>‹#›</a:t>
            </a:fld>
            <a:endParaRPr lang="zh-TW" altLang="en-US"/>
          </a:p>
        </p:txBody>
      </p:sp>
    </p:spTree>
    <p:extLst>
      <p:ext uri="{BB962C8B-B14F-4D97-AF65-F5344CB8AC3E}">
        <p14:creationId xmlns:p14="http://schemas.microsoft.com/office/powerpoint/2010/main" val="32124868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2857"/>
            <a:ext cx="10363200" cy="1470025"/>
          </a:xfrm>
        </p:spPr>
        <p:txBody>
          <a:bodyPr/>
          <a:lstStyle>
            <a:lvl1pPr>
              <a:defRPr sz="6000" b="1">
                <a:solidFill>
                  <a:schemeClr val="tx1"/>
                </a:solidFill>
              </a:defRPr>
            </a:lvl1pPr>
          </a:lstStyle>
          <a:p>
            <a:r>
              <a:rPr lang="zh-TW" altLang="en-US"/>
              <a:t>按一下以編輯母片標題樣式</a:t>
            </a:r>
          </a:p>
        </p:txBody>
      </p:sp>
      <p:sp>
        <p:nvSpPr>
          <p:cNvPr id="3" name="日期版面配置區 3">
            <a:extLst>
              <a:ext uri="{FF2B5EF4-FFF2-40B4-BE49-F238E27FC236}">
                <a16:creationId xmlns="" xmlns:a16="http://schemas.microsoft.com/office/drawing/2014/main" id="{77D520F6-4E39-465D-BBDF-14B5B5FDD1AE}"/>
              </a:ext>
            </a:extLst>
          </p:cNvPr>
          <p:cNvSpPr>
            <a:spLocks noGrp="1"/>
          </p:cNvSpPr>
          <p:nvPr>
            <p:ph type="dt" sz="half" idx="10"/>
          </p:nvPr>
        </p:nvSpPr>
        <p:spPr/>
        <p:txBody>
          <a:bodyPr/>
          <a:lstStyle>
            <a:lvl1pPr>
              <a:defRPr/>
            </a:lvl1pPr>
          </a:lstStyle>
          <a:p>
            <a:pPr>
              <a:defRPr/>
            </a:pPr>
            <a:fld id="{122621ED-488B-4C18-BA87-1C77A806FF46}"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4" name="頁尾版面配置區 4">
            <a:extLst>
              <a:ext uri="{FF2B5EF4-FFF2-40B4-BE49-F238E27FC236}">
                <a16:creationId xmlns="" xmlns:a16="http://schemas.microsoft.com/office/drawing/2014/main" id="{F9B71117-D722-496A-8E55-BE1FB7BA0AE9}"/>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a:extLst>
              <a:ext uri="{FF2B5EF4-FFF2-40B4-BE49-F238E27FC236}">
                <a16:creationId xmlns="" xmlns:a16="http://schemas.microsoft.com/office/drawing/2014/main" id="{C18B823B-B0F8-4EA6-9019-A4B8AEA820DC}"/>
              </a:ext>
            </a:extLst>
          </p:cNvPr>
          <p:cNvSpPr>
            <a:spLocks noGrp="1"/>
          </p:cNvSpPr>
          <p:nvPr>
            <p:ph type="sldNum" sz="quarter" idx="12"/>
          </p:nvPr>
        </p:nvSpPr>
        <p:spPr/>
        <p:txBody>
          <a:bodyPr/>
          <a:lstStyle>
            <a:lvl1pPr>
              <a:defRPr/>
            </a:lvl1pPr>
          </a:lstStyle>
          <a:p>
            <a:pPr>
              <a:defRPr/>
            </a:pPr>
            <a:fld id="{6FD682E2-D7BA-4FBC-A23F-46A8AADC0EF3}" type="slidenum">
              <a:rPr lang="zh-TW" altLang="en-US"/>
              <a:pPr>
                <a:defRPr/>
              </a:pPr>
              <a:t>‹#›</a:t>
            </a:fld>
            <a:endParaRPr lang="zh-TW" altLang="en-US"/>
          </a:p>
        </p:txBody>
      </p:sp>
    </p:spTree>
    <p:extLst>
      <p:ext uri="{BB962C8B-B14F-4D97-AF65-F5344CB8AC3E}">
        <p14:creationId xmlns:p14="http://schemas.microsoft.com/office/powerpoint/2010/main" val="16109355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 xmlns:a16="http://schemas.microsoft.com/office/drawing/2014/main" id="{DA314147-2CBC-4AF4-AA8B-4583B0659F16}"/>
              </a:ext>
            </a:extLst>
          </p:cNvPr>
          <p:cNvSpPr>
            <a:spLocks noGrp="1"/>
          </p:cNvSpPr>
          <p:nvPr>
            <p:ph type="dt" sz="half" idx="10"/>
          </p:nvPr>
        </p:nvSpPr>
        <p:spPr/>
        <p:txBody>
          <a:bodyPr/>
          <a:lstStyle>
            <a:lvl1pPr>
              <a:defRPr/>
            </a:lvl1pPr>
          </a:lstStyle>
          <a:p>
            <a:pPr>
              <a:defRPr/>
            </a:pPr>
            <a:fld id="{3535094A-394B-4577-97A5-8EC9055583CB}"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5" name="頁尾版面配置區 4">
            <a:extLst>
              <a:ext uri="{FF2B5EF4-FFF2-40B4-BE49-F238E27FC236}">
                <a16:creationId xmlns="" xmlns:a16="http://schemas.microsoft.com/office/drawing/2014/main" id="{DB2DD3B0-45CF-4212-B044-E1A69EE4BCD6}"/>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a:extLst>
              <a:ext uri="{FF2B5EF4-FFF2-40B4-BE49-F238E27FC236}">
                <a16:creationId xmlns="" xmlns:a16="http://schemas.microsoft.com/office/drawing/2014/main" id="{DCC61DE8-3342-43B5-B408-2D080276771D}"/>
              </a:ext>
            </a:extLst>
          </p:cNvPr>
          <p:cNvSpPr>
            <a:spLocks noGrp="1"/>
          </p:cNvSpPr>
          <p:nvPr>
            <p:ph type="sldNum" sz="quarter" idx="12"/>
          </p:nvPr>
        </p:nvSpPr>
        <p:spPr/>
        <p:txBody>
          <a:bodyPr/>
          <a:lstStyle>
            <a:lvl1pPr>
              <a:defRPr/>
            </a:lvl1pPr>
          </a:lstStyle>
          <a:p>
            <a:pPr>
              <a:defRPr/>
            </a:pPr>
            <a:fld id="{17A7EC72-6871-4CF1-9AF1-19FF43F53BE1}" type="slidenum">
              <a:rPr lang="zh-TW" altLang="en-US"/>
              <a:pPr>
                <a:defRPr/>
              </a:pPr>
              <a:t>‹#›</a:t>
            </a:fld>
            <a:endParaRPr lang="zh-TW" altLang="en-US"/>
          </a:p>
        </p:txBody>
      </p:sp>
    </p:spTree>
    <p:extLst>
      <p:ext uri="{BB962C8B-B14F-4D97-AF65-F5344CB8AC3E}">
        <p14:creationId xmlns:p14="http://schemas.microsoft.com/office/powerpoint/2010/main" val="20297981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 xmlns:a16="http://schemas.microsoft.com/office/drawing/2014/main" id="{18314115-9C7F-4FD1-A52B-DDE8E285D14A}"/>
              </a:ext>
            </a:extLst>
          </p:cNvPr>
          <p:cNvSpPr>
            <a:spLocks noGrp="1"/>
          </p:cNvSpPr>
          <p:nvPr>
            <p:ph type="dt" sz="half" idx="10"/>
          </p:nvPr>
        </p:nvSpPr>
        <p:spPr/>
        <p:txBody>
          <a:bodyPr/>
          <a:lstStyle>
            <a:lvl1pPr>
              <a:defRPr/>
            </a:lvl1pPr>
          </a:lstStyle>
          <a:p>
            <a:pPr>
              <a:defRPr/>
            </a:pPr>
            <a:fld id="{5ADE8248-4D43-43BA-B1EA-7C63B47E5CA6}"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5" name="頁尾版面配置區 4">
            <a:extLst>
              <a:ext uri="{FF2B5EF4-FFF2-40B4-BE49-F238E27FC236}">
                <a16:creationId xmlns="" xmlns:a16="http://schemas.microsoft.com/office/drawing/2014/main" id="{6D74098A-CE05-42D9-A5E1-D669F9208D78}"/>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a:extLst>
              <a:ext uri="{FF2B5EF4-FFF2-40B4-BE49-F238E27FC236}">
                <a16:creationId xmlns="" xmlns:a16="http://schemas.microsoft.com/office/drawing/2014/main" id="{5ED893CC-A32F-4238-8C34-EF8E26891737}"/>
              </a:ext>
            </a:extLst>
          </p:cNvPr>
          <p:cNvSpPr>
            <a:spLocks noGrp="1"/>
          </p:cNvSpPr>
          <p:nvPr>
            <p:ph type="sldNum" sz="quarter" idx="12"/>
          </p:nvPr>
        </p:nvSpPr>
        <p:spPr/>
        <p:txBody>
          <a:bodyPr/>
          <a:lstStyle>
            <a:lvl1pPr>
              <a:defRPr/>
            </a:lvl1pPr>
          </a:lstStyle>
          <a:p>
            <a:pPr>
              <a:defRPr/>
            </a:pPr>
            <a:fld id="{F671927A-5FD4-4129-AD4B-3A6709D012F4}" type="slidenum">
              <a:rPr lang="zh-TW" altLang="en-US"/>
              <a:pPr>
                <a:defRPr/>
              </a:pPr>
              <a:t>‹#›</a:t>
            </a:fld>
            <a:endParaRPr lang="zh-TW" altLang="en-US"/>
          </a:p>
        </p:txBody>
      </p:sp>
    </p:spTree>
    <p:extLst>
      <p:ext uri="{BB962C8B-B14F-4D97-AF65-F5344CB8AC3E}">
        <p14:creationId xmlns:p14="http://schemas.microsoft.com/office/powerpoint/2010/main" val="6332046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a:extLst>
              <a:ext uri="{FF2B5EF4-FFF2-40B4-BE49-F238E27FC236}">
                <a16:creationId xmlns="" xmlns:a16="http://schemas.microsoft.com/office/drawing/2014/main" id="{E05EE5EE-639A-4034-8C46-C4F000A23139}"/>
              </a:ext>
            </a:extLst>
          </p:cNvPr>
          <p:cNvSpPr>
            <a:spLocks noGrp="1"/>
          </p:cNvSpPr>
          <p:nvPr>
            <p:ph type="dt" sz="half" idx="10"/>
          </p:nvPr>
        </p:nvSpPr>
        <p:spPr/>
        <p:txBody>
          <a:bodyPr/>
          <a:lstStyle>
            <a:lvl1pPr>
              <a:defRPr/>
            </a:lvl1pPr>
          </a:lstStyle>
          <a:p>
            <a:pPr>
              <a:defRPr/>
            </a:pPr>
            <a:fld id="{A167C27B-948F-4A20-BE13-ADEB693AE6F2}"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6" name="頁尾版面配置區 4">
            <a:extLst>
              <a:ext uri="{FF2B5EF4-FFF2-40B4-BE49-F238E27FC236}">
                <a16:creationId xmlns="" xmlns:a16="http://schemas.microsoft.com/office/drawing/2014/main" id="{C4E3B768-446F-49B3-B04F-2BE010AFB17E}"/>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a:extLst>
              <a:ext uri="{FF2B5EF4-FFF2-40B4-BE49-F238E27FC236}">
                <a16:creationId xmlns="" xmlns:a16="http://schemas.microsoft.com/office/drawing/2014/main" id="{DEA970EB-17C6-4130-B610-DEDFB7766496}"/>
              </a:ext>
            </a:extLst>
          </p:cNvPr>
          <p:cNvSpPr>
            <a:spLocks noGrp="1"/>
          </p:cNvSpPr>
          <p:nvPr>
            <p:ph type="sldNum" sz="quarter" idx="12"/>
          </p:nvPr>
        </p:nvSpPr>
        <p:spPr/>
        <p:txBody>
          <a:bodyPr/>
          <a:lstStyle>
            <a:lvl1pPr>
              <a:defRPr/>
            </a:lvl1pPr>
          </a:lstStyle>
          <a:p>
            <a:pPr>
              <a:defRPr/>
            </a:pPr>
            <a:fld id="{97559A28-FF5D-4062-A6D0-3525DD79D41B}" type="slidenum">
              <a:rPr lang="zh-TW" altLang="en-US"/>
              <a:pPr>
                <a:defRPr/>
              </a:pPr>
              <a:t>‹#›</a:t>
            </a:fld>
            <a:endParaRPr lang="zh-TW" altLang="en-US"/>
          </a:p>
        </p:txBody>
      </p:sp>
    </p:spTree>
    <p:extLst>
      <p:ext uri="{BB962C8B-B14F-4D97-AF65-F5344CB8AC3E}">
        <p14:creationId xmlns:p14="http://schemas.microsoft.com/office/powerpoint/2010/main" val="41875348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 xmlns:a16="http://schemas.microsoft.com/office/drawing/2014/main" id="{4A342D00-B341-4713-97DE-F47DD2E79512}"/>
              </a:ext>
            </a:extLst>
          </p:cNvPr>
          <p:cNvSpPr>
            <a:spLocks noGrp="1"/>
          </p:cNvSpPr>
          <p:nvPr>
            <p:ph type="dt" sz="half" idx="10"/>
          </p:nvPr>
        </p:nvSpPr>
        <p:spPr/>
        <p:txBody>
          <a:bodyPr/>
          <a:lstStyle>
            <a:lvl1pPr>
              <a:defRPr/>
            </a:lvl1pPr>
          </a:lstStyle>
          <a:p>
            <a:pPr>
              <a:defRPr/>
            </a:pPr>
            <a:fld id="{DC8D8DBA-105A-4BFC-B0A3-C1936033C20A}"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8" name="頁尾版面配置區 4">
            <a:extLst>
              <a:ext uri="{FF2B5EF4-FFF2-40B4-BE49-F238E27FC236}">
                <a16:creationId xmlns="" xmlns:a16="http://schemas.microsoft.com/office/drawing/2014/main" id="{B106E370-3B70-4AA4-BAF2-090EDAC748CB}"/>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a:extLst>
              <a:ext uri="{FF2B5EF4-FFF2-40B4-BE49-F238E27FC236}">
                <a16:creationId xmlns="" xmlns:a16="http://schemas.microsoft.com/office/drawing/2014/main" id="{7926D018-8F0C-48F3-9246-F3057808CA3A}"/>
              </a:ext>
            </a:extLst>
          </p:cNvPr>
          <p:cNvSpPr>
            <a:spLocks noGrp="1"/>
          </p:cNvSpPr>
          <p:nvPr>
            <p:ph type="sldNum" sz="quarter" idx="12"/>
          </p:nvPr>
        </p:nvSpPr>
        <p:spPr/>
        <p:txBody>
          <a:bodyPr/>
          <a:lstStyle>
            <a:lvl1pPr>
              <a:defRPr/>
            </a:lvl1pPr>
          </a:lstStyle>
          <a:p>
            <a:pPr>
              <a:defRPr/>
            </a:pPr>
            <a:fld id="{69F4A03E-D910-4C48-9BE1-089E7AFCCBD8}" type="slidenum">
              <a:rPr lang="zh-TW" altLang="en-US"/>
              <a:pPr>
                <a:defRPr/>
              </a:pPr>
              <a:t>‹#›</a:t>
            </a:fld>
            <a:endParaRPr lang="zh-TW" altLang="en-US"/>
          </a:p>
        </p:txBody>
      </p:sp>
    </p:spTree>
    <p:extLst>
      <p:ext uri="{BB962C8B-B14F-4D97-AF65-F5344CB8AC3E}">
        <p14:creationId xmlns:p14="http://schemas.microsoft.com/office/powerpoint/2010/main" val="2912352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p:cNvPr>
          <p:cNvSpPr>
            <a:spLocks noGrp="1"/>
          </p:cNvSpPr>
          <p:nvPr>
            <p:ph type="dt" sz="half" idx="10"/>
          </p:nvPr>
        </p:nvSpPr>
        <p:spPr/>
        <p:txBody>
          <a:bodyPr/>
          <a:lstStyle>
            <a:lvl1pPr>
              <a:defRPr/>
            </a:lvl1pPr>
          </a:lstStyle>
          <a:p>
            <a:pPr>
              <a:defRPr/>
            </a:pPr>
            <a:fld id="{A95F44BF-D9E7-445F-BF4F-EB60D1A8001B}" type="datetime1">
              <a:rPr lang="zh-TW" altLang="en-US"/>
              <a:pPr>
                <a:defRPr/>
              </a:pPr>
              <a:t>2021/10/17</a:t>
            </a:fld>
            <a:endParaRPr lang="zh-TW" altLang="en-US"/>
          </a:p>
        </p:txBody>
      </p:sp>
      <p:sp>
        <p:nvSpPr>
          <p:cNvPr id="8"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p:cNvPr>
          <p:cNvSpPr>
            <a:spLocks noGrp="1"/>
          </p:cNvSpPr>
          <p:nvPr>
            <p:ph type="sldNum" sz="quarter" idx="12"/>
          </p:nvPr>
        </p:nvSpPr>
        <p:spPr/>
        <p:txBody>
          <a:bodyPr/>
          <a:lstStyle>
            <a:lvl1pPr>
              <a:defRPr/>
            </a:lvl1pPr>
          </a:lstStyle>
          <a:p>
            <a:pPr>
              <a:defRPr/>
            </a:pPr>
            <a:fld id="{C01884A7-4A6A-4B01-B054-6FA4020537CB}" type="slidenum">
              <a:rPr lang="zh-TW" altLang="en-US"/>
              <a:pPr>
                <a:defRPr/>
              </a:pPr>
              <a:t>‹#›</a:t>
            </a:fld>
            <a:endParaRPr lang="zh-TW" altLang="en-US"/>
          </a:p>
        </p:txBody>
      </p:sp>
    </p:spTree>
    <p:extLst>
      <p:ext uri="{BB962C8B-B14F-4D97-AF65-F5344CB8AC3E}">
        <p14:creationId xmlns:p14="http://schemas.microsoft.com/office/powerpoint/2010/main" val="30910521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a:extLst>
              <a:ext uri="{FF2B5EF4-FFF2-40B4-BE49-F238E27FC236}">
                <a16:creationId xmlns="" xmlns:a16="http://schemas.microsoft.com/office/drawing/2014/main" id="{4E85964F-68E7-4D9E-BD74-EC316C1FA669}"/>
              </a:ext>
            </a:extLst>
          </p:cNvPr>
          <p:cNvSpPr>
            <a:spLocks noGrp="1"/>
          </p:cNvSpPr>
          <p:nvPr>
            <p:ph type="dt" sz="half" idx="10"/>
          </p:nvPr>
        </p:nvSpPr>
        <p:spPr/>
        <p:txBody>
          <a:bodyPr/>
          <a:lstStyle>
            <a:lvl1pPr>
              <a:defRPr/>
            </a:lvl1pPr>
          </a:lstStyle>
          <a:p>
            <a:pPr>
              <a:defRPr/>
            </a:pPr>
            <a:fld id="{531EE28B-95C5-4C07-A7F1-A68BB96D3699}"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4" name="頁尾版面配置區 4">
            <a:extLst>
              <a:ext uri="{FF2B5EF4-FFF2-40B4-BE49-F238E27FC236}">
                <a16:creationId xmlns="" xmlns:a16="http://schemas.microsoft.com/office/drawing/2014/main" id="{EDC12BB1-1038-44B2-BC08-A1E031695EC2}"/>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a:extLst>
              <a:ext uri="{FF2B5EF4-FFF2-40B4-BE49-F238E27FC236}">
                <a16:creationId xmlns="" xmlns:a16="http://schemas.microsoft.com/office/drawing/2014/main" id="{6C0B5F86-4138-40FE-A9AA-B23F1753C543}"/>
              </a:ext>
            </a:extLst>
          </p:cNvPr>
          <p:cNvSpPr>
            <a:spLocks noGrp="1"/>
          </p:cNvSpPr>
          <p:nvPr>
            <p:ph type="sldNum" sz="quarter" idx="12"/>
          </p:nvPr>
        </p:nvSpPr>
        <p:spPr/>
        <p:txBody>
          <a:bodyPr/>
          <a:lstStyle>
            <a:lvl1pPr>
              <a:defRPr/>
            </a:lvl1pPr>
          </a:lstStyle>
          <a:p>
            <a:pPr>
              <a:defRPr/>
            </a:pPr>
            <a:fld id="{AE2CA6FD-729E-43E2-A72D-E65C415B5968}" type="slidenum">
              <a:rPr lang="zh-TW" altLang="en-US"/>
              <a:pPr>
                <a:defRPr/>
              </a:pPr>
              <a:t>‹#›</a:t>
            </a:fld>
            <a:endParaRPr lang="zh-TW" altLang="en-US"/>
          </a:p>
        </p:txBody>
      </p:sp>
    </p:spTree>
    <p:extLst>
      <p:ext uri="{BB962C8B-B14F-4D97-AF65-F5344CB8AC3E}">
        <p14:creationId xmlns:p14="http://schemas.microsoft.com/office/powerpoint/2010/main" val="34015129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a:extLst>
              <a:ext uri="{FF2B5EF4-FFF2-40B4-BE49-F238E27FC236}">
                <a16:creationId xmlns="" xmlns:a16="http://schemas.microsoft.com/office/drawing/2014/main" id="{613226CE-8859-4486-9157-B26587D0118B}"/>
              </a:ext>
            </a:extLst>
          </p:cNvPr>
          <p:cNvSpPr>
            <a:spLocks noGrp="1"/>
          </p:cNvSpPr>
          <p:nvPr>
            <p:ph type="dt" sz="half" idx="10"/>
          </p:nvPr>
        </p:nvSpPr>
        <p:spPr/>
        <p:txBody>
          <a:bodyPr/>
          <a:lstStyle>
            <a:lvl1pPr>
              <a:defRPr/>
            </a:lvl1pPr>
          </a:lstStyle>
          <a:p>
            <a:pPr>
              <a:defRPr/>
            </a:pPr>
            <a:fld id="{9DD9E10A-0F83-40AB-B1E2-A058433A1C13}"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3" name="頁尾版面配置區 4">
            <a:extLst>
              <a:ext uri="{FF2B5EF4-FFF2-40B4-BE49-F238E27FC236}">
                <a16:creationId xmlns="" xmlns:a16="http://schemas.microsoft.com/office/drawing/2014/main" id="{06BE0E62-D8F6-4D89-A97C-C8771560315C}"/>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a:extLst>
              <a:ext uri="{FF2B5EF4-FFF2-40B4-BE49-F238E27FC236}">
                <a16:creationId xmlns="" xmlns:a16="http://schemas.microsoft.com/office/drawing/2014/main" id="{565FFBBD-1390-4133-B8F0-E6A8A3FB1DEB}"/>
              </a:ext>
            </a:extLst>
          </p:cNvPr>
          <p:cNvSpPr>
            <a:spLocks noGrp="1"/>
          </p:cNvSpPr>
          <p:nvPr>
            <p:ph type="sldNum" sz="quarter" idx="12"/>
          </p:nvPr>
        </p:nvSpPr>
        <p:spPr/>
        <p:txBody>
          <a:bodyPr/>
          <a:lstStyle>
            <a:lvl1pPr>
              <a:defRPr/>
            </a:lvl1pPr>
          </a:lstStyle>
          <a:p>
            <a:pPr>
              <a:defRPr/>
            </a:pPr>
            <a:fld id="{02D100C7-5179-433E-840D-B4652509695E}" type="slidenum">
              <a:rPr lang="zh-TW" altLang="en-US"/>
              <a:pPr>
                <a:defRPr/>
              </a:pPr>
              <a:t>‹#›</a:t>
            </a:fld>
            <a:endParaRPr lang="zh-TW" altLang="en-US"/>
          </a:p>
        </p:txBody>
      </p:sp>
    </p:spTree>
    <p:extLst>
      <p:ext uri="{BB962C8B-B14F-4D97-AF65-F5344CB8AC3E}">
        <p14:creationId xmlns:p14="http://schemas.microsoft.com/office/powerpoint/2010/main" val="33584780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a:ext uri="{FF2B5EF4-FFF2-40B4-BE49-F238E27FC236}">
                <a16:creationId xmlns="" xmlns:a16="http://schemas.microsoft.com/office/drawing/2014/main" id="{7014A87A-E235-4628-B612-B7D627CA9856}"/>
              </a:ext>
            </a:extLst>
          </p:cNvPr>
          <p:cNvSpPr>
            <a:spLocks noGrp="1"/>
          </p:cNvSpPr>
          <p:nvPr>
            <p:ph type="dt" sz="half" idx="10"/>
          </p:nvPr>
        </p:nvSpPr>
        <p:spPr/>
        <p:txBody>
          <a:bodyPr/>
          <a:lstStyle>
            <a:lvl1pPr>
              <a:defRPr/>
            </a:lvl1pPr>
          </a:lstStyle>
          <a:p>
            <a:pPr>
              <a:defRPr/>
            </a:pPr>
            <a:fld id="{5305CAEB-FFA8-4FC4-9E22-5B729A77FC01}"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6" name="頁尾版面配置區 4">
            <a:extLst>
              <a:ext uri="{FF2B5EF4-FFF2-40B4-BE49-F238E27FC236}">
                <a16:creationId xmlns="" xmlns:a16="http://schemas.microsoft.com/office/drawing/2014/main" id="{4D8DA232-791E-4554-8F20-0E37CCF6792F}"/>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a:extLst>
              <a:ext uri="{FF2B5EF4-FFF2-40B4-BE49-F238E27FC236}">
                <a16:creationId xmlns="" xmlns:a16="http://schemas.microsoft.com/office/drawing/2014/main" id="{2A478DA9-9C7F-41AB-9290-17BF8CC91AE3}"/>
              </a:ext>
            </a:extLst>
          </p:cNvPr>
          <p:cNvSpPr>
            <a:spLocks noGrp="1"/>
          </p:cNvSpPr>
          <p:nvPr>
            <p:ph type="sldNum" sz="quarter" idx="12"/>
          </p:nvPr>
        </p:nvSpPr>
        <p:spPr/>
        <p:txBody>
          <a:bodyPr/>
          <a:lstStyle>
            <a:lvl1pPr>
              <a:defRPr/>
            </a:lvl1pPr>
          </a:lstStyle>
          <a:p>
            <a:pPr>
              <a:defRPr/>
            </a:pPr>
            <a:fld id="{BFA9A09C-A42B-4A46-B588-2A2664EE035D}" type="slidenum">
              <a:rPr lang="zh-TW" altLang="en-US"/>
              <a:pPr>
                <a:defRPr/>
              </a:pPr>
              <a:t>‹#›</a:t>
            </a:fld>
            <a:endParaRPr lang="zh-TW" altLang="en-US"/>
          </a:p>
        </p:txBody>
      </p:sp>
    </p:spTree>
    <p:extLst>
      <p:ext uri="{BB962C8B-B14F-4D97-AF65-F5344CB8AC3E}">
        <p14:creationId xmlns:p14="http://schemas.microsoft.com/office/powerpoint/2010/main" val="12622624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a:ext uri="{FF2B5EF4-FFF2-40B4-BE49-F238E27FC236}">
                <a16:creationId xmlns="" xmlns:a16="http://schemas.microsoft.com/office/drawing/2014/main" id="{A4F0B5BA-9B97-4CE8-B37C-07F592E42DD1}"/>
              </a:ext>
            </a:extLst>
          </p:cNvPr>
          <p:cNvSpPr>
            <a:spLocks noGrp="1"/>
          </p:cNvSpPr>
          <p:nvPr>
            <p:ph type="dt" sz="half" idx="10"/>
          </p:nvPr>
        </p:nvSpPr>
        <p:spPr/>
        <p:txBody>
          <a:bodyPr/>
          <a:lstStyle>
            <a:lvl1pPr>
              <a:defRPr/>
            </a:lvl1pPr>
          </a:lstStyle>
          <a:p>
            <a:pPr>
              <a:defRPr/>
            </a:pPr>
            <a:fld id="{9DBF18CE-9546-48B1-8A5A-D22FA72A4E5D}"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6" name="頁尾版面配置區 4">
            <a:extLst>
              <a:ext uri="{FF2B5EF4-FFF2-40B4-BE49-F238E27FC236}">
                <a16:creationId xmlns="" xmlns:a16="http://schemas.microsoft.com/office/drawing/2014/main" id="{BF0835BA-5A3E-4251-9DD9-987449331ABD}"/>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a:extLst>
              <a:ext uri="{FF2B5EF4-FFF2-40B4-BE49-F238E27FC236}">
                <a16:creationId xmlns="" xmlns:a16="http://schemas.microsoft.com/office/drawing/2014/main" id="{43F1CD24-52C5-4821-90E6-A4BBDDD22958}"/>
              </a:ext>
            </a:extLst>
          </p:cNvPr>
          <p:cNvSpPr>
            <a:spLocks noGrp="1"/>
          </p:cNvSpPr>
          <p:nvPr>
            <p:ph type="sldNum" sz="quarter" idx="12"/>
          </p:nvPr>
        </p:nvSpPr>
        <p:spPr/>
        <p:txBody>
          <a:bodyPr/>
          <a:lstStyle>
            <a:lvl1pPr>
              <a:defRPr/>
            </a:lvl1pPr>
          </a:lstStyle>
          <a:p>
            <a:pPr>
              <a:defRPr/>
            </a:pPr>
            <a:fld id="{A63933D2-A196-4B2C-B544-2291A0A9C40B}" type="slidenum">
              <a:rPr lang="zh-TW" altLang="en-US"/>
              <a:pPr>
                <a:defRPr/>
              </a:pPr>
              <a:t>‹#›</a:t>
            </a:fld>
            <a:endParaRPr lang="zh-TW" altLang="en-US"/>
          </a:p>
        </p:txBody>
      </p:sp>
    </p:spTree>
    <p:extLst>
      <p:ext uri="{BB962C8B-B14F-4D97-AF65-F5344CB8AC3E}">
        <p14:creationId xmlns:p14="http://schemas.microsoft.com/office/powerpoint/2010/main" val="8205700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 xmlns:a16="http://schemas.microsoft.com/office/drawing/2014/main" id="{060E5B5E-1B6F-4BBD-8BD5-1FB68E65EA24}"/>
              </a:ext>
            </a:extLst>
          </p:cNvPr>
          <p:cNvSpPr>
            <a:spLocks noGrp="1"/>
          </p:cNvSpPr>
          <p:nvPr>
            <p:ph type="dt" sz="half" idx="10"/>
          </p:nvPr>
        </p:nvSpPr>
        <p:spPr/>
        <p:txBody>
          <a:bodyPr/>
          <a:lstStyle>
            <a:lvl1pPr>
              <a:defRPr/>
            </a:lvl1pPr>
          </a:lstStyle>
          <a:p>
            <a:pPr>
              <a:defRPr/>
            </a:pPr>
            <a:fld id="{769F9DE6-6860-42A8-B0F1-206BDAA25F8F}"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5" name="頁尾版面配置區 4">
            <a:extLst>
              <a:ext uri="{FF2B5EF4-FFF2-40B4-BE49-F238E27FC236}">
                <a16:creationId xmlns="" xmlns:a16="http://schemas.microsoft.com/office/drawing/2014/main" id="{2C497509-3931-4D17-BDB9-E5B14DC5161F}"/>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a:extLst>
              <a:ext uri="{FF2B5EF4-FFF2-40B4-BE49-F238E27FC236}">
                <a16:creationId xmlns="" xmlns:a16="http://schemas.microsoft.com/office/drawing/2014/main" id="{AA7565C1-F212-45C4-A87C-F76F097A38C0}"/>
              </a:ext>
            </a:extLst>
          </p:cNvPr>
          <p:cNvSpPr>
            <a:spLocks noGrp="1"/>
          </p:cNvSpPr>
          <p:nvPr>
            <p:ph type="sldNum" sz="quarter" idx="12"/>
          </p:nvPr>
        </p:nvSpPr>
        <p:spPr/>
        <p:txBody>
          <a:bodyPr/>
          <a:lstStyle>
            <a:lvl1pPr>
              <a:defRPr/>
            </a:lvl1pPr>
          </a:lstStyle>
          <a:p>
            <a:pPr>
              <a:defRPr/>
            </a:pPr>
            <a:fld id="{E80DC897-F62B-4EEB-AC2C-99975508A52B}" type="slidenum">
              <a:rPr lang="zh-TW" altLang="en-US"/>
              <a:pPr>
                <a:defRPr/>
              </a:pPr>
              <a:t>‹#›</a:t>
            </a:fld>
            <a:endParaRPr lang="zh-TW" altLang="en-US"/>
          </a:p>
        </p:txBody>
      </p:sp>
    </p:spTree>
    <p:extLst>
      <p:ext uri="{BB962C8B-B14F-4D97-AF65-F5344CB8AC3E}">
        <p14:creationId xmlns:p14="http://schemas.microsoft.com/office/powerpoint/2010/main" val="22161564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 xmlns:a16="http://schemas.microsoft.com/office/drawing/2014/main" id="{CA1143BF-9FE6-4D10-AD9D-15926D776BD7}"/>
              </a:ext>
            </a:extLst>
          </p:cNvPr>
          <p:cNvSpPr>
            <a:spLocks noGrp="1"/>
          </p:cNvSpPr>
          <p:nvPr>
            <p:ph type="dt" sz="half" idx="10"/>
          </p:nvPr>
        </p:nvSpPr>
        <p:spPr/>
        <p:txBody>
          <a:bodyPr/>
          <a:lstStyle>
            <a:lvl1pPr>
              <a:defRPr/>
            </a:lvl1pPr>
          </a:lstStyle>
          <a:p>
            <a:pPr>
              <a:defRPr/>
            </a:pPr>
            <a:fld id="{AD3C178E-0B57-45B1-84CD-AD9AB18E03AC}"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5" name="頁尾版面配置區 4">
            <a:extLst>
              <a:ext uri="{FF2B5EF4-FFF2-40B4-BE49-F238E27FC236}">
                <a16:creationId xmlns="" xmlns:a16="http://schemas.microsoft.com/office/drawing/2014/main" id="{B0A6EC70-5D23-464B-A392-2E6E9A6EBA87}"/>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a:extLst>
              <a:ext uri="{FF2B5EF4-FFF2-40B4-BE49-F238E27FC236}">
                <a16:creationId xmlns="" xmlns:a16="http://schemas.microsoft.com/office/drawing/2014/main" id="{5157663C-AD3A-47A5-B49D-6446A4EA3F88}"/>
              </a:ext>
            </a:extLst>
          </p:cNvPr>
          <p:cNvSpPr>
            <a:spLocks noGrp="1"/>
          </p:cNvSpPr>
          <p:nvPr>
            <p:ph type="sldNum" sz="quarter" idx="12"/>
          </p:nvPr>
        </p:nvSpPr>
        <p:spPr/>
        <p:txBody>
          <a:bodyPr/>
          <a:lstStyle>
            <a:lvl1pPr>
              <a:defRPr/>
            </a:lvl1pPr>
          </a:lstStyle>
          <a:p>
            <a:pPr>
              <a:defRPr/>
            </a:pPr>
            <a:fld id="{46CC599B-04AE-4555-8D2A-A689F54A218D}" type="slidenum">
              <a:rPr lang="zh-TW" altLang="en-US"/>
              <a:pPr>
                <a:defRPr/>
              </a:pPr>
              <a:t>‹#›</a:t>
            </a:fld>
            <a:endParaRPr lang="zh-TW" altLang="en-US"/>
          </a:p>
        </p:txBody>
      </p:sp>
    </p:spTree>
    <p:extLst>
      <p:ext uri="{BB962C8B-B14F-4D97-AF65-F5344CB8AC3E}">
        <p14:creationId xmlns:p14="http://schemas.microsoft.com/office/powerpoint/2010/main" val="9480351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a:extLst>
              <a:ext uri="{FF2B5EF4-FFF2-40B4-BE49-F238E27FC236}">
                <a16:creationId xmlns="" xmlns:a16="http://schemas.microsoft.com/office/drawing/2014/main" id="{78D6094D-38D0-434D-930C-1E21319BA466}"/>
              </a:ext>
            </a:extLst>
          </p:cNvPr>
          <p:cNvSpPr>
            <a:spLocks noGrp="1"/>
          </p:cNvSpPr>
          <p:nvPr>
            <p:ph type="dt" sz="half" idx="10"/>
          </p:nvPr>
        </p:nvSpPr>
        <p:spPr/>
        <p:txBody>
          <a:bodyPr/>
          <a:lstStyle>
            <a:lvl1pPr>
              <a:defRPr/>
            </a:lvl1pPr>
          </a:lstStyle>
          <a:p>
            <a:pPr>
              <a:defRPr/>
            </a:pPr>
            <a:fld id="{492C1BCB-C725-4BBD-8CE6-A52496C3ADC5}"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5" name="頁尾版面配置區 4">
            <a:extLst>
              <a:ext uri="{FF2B5EF4-FFF2-40B4-BE49-F238E27FC236}">
                <a16:creationId xmlns="" xmlns:a16="http://schemas.microsoft.com/office/drawing/2014/main" id="{17A887FE-6450-43E2-ACAE-A66D79FCD761}"/>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a:extLst>
              <a:ext uri="{FF2B5EF4-FFF2-40B4-BE49-F238E27FC236}">
                <a16:creationId xmlns="" xmlns:a16="http://schemas.microsoft.com/office/drawing/2014/main" id="{5F9A9DBB-07F0-4261-8124-ABE80A11F182}"/>
              </a:ext>
            </a:extLst>
          </p:cNvPr>
          <p:cNvSpPr>
            <a:spLocks noGrp="1"/>
          </p:cNvSpPr>
          <p:nvPr>
            <p:ph type="sldNum" sz="quarter" idx="12"/>
          </p:nvPr>
        </p:nvSpPr>
        <p:spPr/>
        <p:txBody>
          <a:bodyPr/>
          <a:lstStyle>
            <a:lvl1pPr>
              <a:defRPr/>
            </a:lvl1pPr>
          </a:lstStyle>
          <a:p>
            <a:pPr>
              <a:defRPr/>
            </a:pPr>
            <a:fld id="{CA2AFF61-2EEE-4AD8-BB9A-C9D028EB5EE0}" type="slidenum">
              <a:rPr lang="zh-TW" altLang="en-US"/>
              <a:pPr>
                <a:defRPr/>
              </a:pPr>
              <a:t>‹#›</a:t>
            </a:fld>
            <a:endParaRPr lang="zh-TW" altLang="en-US"/>
          </a:p>
        </p:txBody>
      </p:sp>
    </p:spTree>
    <p:extLst>
      <p:ext uri="{BB962C8B-B14F-4D97-AF65-F5344CB8AC3E}">
        <p14:creationId xmlns:p14="http://schemas.microsoft.com/office/powerpoint/2010/main" val="37062744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lvl1pPr>
              <a:defRPr>
                <a:latin typeface="標楷體" panose="03000509000000000000" pitchFamily="65" charset="-120"/>
                <a:ea typeface="標楷體" panose="03000509000000000000" pitchFamily="65" charset="-120"/>
              </a:defRPr>
            </a:lvl1pPr>
            <a:lvl2pPr>
              <a:defRPr>
                <a:latin typeface="標楷體" panose="03000509000000000000" pitchFamily="65" charset="-120"/>
                <a:ea typeface="標楷體" panose="03000509000000000000" pitchFamily="65" charset="-120"/>
              </a:defRPr>
            </a:lvl2pPr>
            <a:lvl3pPr>
              <a:defRPr>
                <a:latin typeface="標楷體" panose="03000509000000000000" pitchFamily="65" charset="-120"/>
                <a:ea typeface="標楷體" panose="03000509000000000000" pitchFamily="65" charset="-120"/>
              </a:defRPr>
            </a:lvl3pPr>
            <a:lvl4pPr>
              <a:defRPr>
                <a:latin typeface="標楷體" panose="03000509000000000000" pitchFamily="65" charset="-120"/>
                <a:ea typeface="標楷體" panose="03000509000000000000" pitchFamily="65" charset="-120"/>
              </a:defRPr>
            </a:lvl4pPr>
            <a:lvl5pPr>
              <a:defRPr>
                <a:latin typeface="標楷體" panose="03000509000000000000" pitchFamily="65" charset="-120"/>
                <a:ea typeface="標楷體" panose="03000509000000000000" pitchFamily="65"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 xmlns:a16="http://schemas.microsoft.com/office/drawing/2014/main" id="{FCD38B78-5C84-4681-A5FF-9E93977984B9}"/>
              </a:ext>
            </a:extLst>
          </p:cNvPr>
          <p:cNvSpPr>
            <a:spLocks noGrp="1"/>
          </p:cNvSpPr>
          <p:nvPr>
            <p:ph type="dt" sz="half" idx="10"/>
          </p:nvPr>
        </p:nvSpPr>
        <p:spPr/>
        <p:txBody>
          <a:bodyPr/>
          <a:lstStyle>
            <a:lvl1pPr>
              <a:defRPr/>
            </a:lvl1pPr>
          </a:lstStyle>
          <a:p>
            <a:pPr>
              <a:defRPr/>
            </a:pPr>
            <a:fld id="{B8D7D66A-0051-4570-9C3C-6FB67E67B83F}"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5" name="頁尾版面配置區 4">
            <a:extLst>
              <a:ext uri="{FF2B5EF4-FFF2-40B4-BE49-F238E27FC236}">
                <a16:creationId xmlns="" xmlns:a16="http://schemas.microsoft.com/office/drawing/2014/main" id="{35BEA2F2-E54C-4A8A-BC5D-EF981AE78E08}"/>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a:extLst>
              <a:ext uri="{FF2B5EF4-FFF2-40B4-BE49-F238E27FC236}">
                <a16:creationId xmlns="" xmlns:a16="http://schemas.microsoft.com/office/drawing/2014/main" id="{54904AA8-8AC4-4EBC-9184-E6D9009519EA}"/>
              </a:ext>
            </a:extLst>
          </p:cNvPr>
          <p:cNvSpPr>
            <a:spLocks noGrp="1"/>
          </p:cNvSpPr>
          <p:nvPr>
            <p:ph type="sldNum" sz="quarter" idx="12"/>
          </p:nvPr>
        </p:nvSpPr>
        <p:spPr>
          <a:xfrm>
            <a:off x="9359900" y="6237289"/>
            <a:ext cx="2844800" cy="365125"/>
          </a:xfrm>
        </p:spPr>
        <p:txBody>
          <a:bodyPr/>
          <a:lstStyle>
            <a:lvl1pPr>
              <a:defRPr/>
            </a:lvl1pPr>
          </a:lstStyle>
          <a:p>
            <a:pPr>
              <a:defRPr/>
            </a:pPr>
            <a:fld id="{EA853FD6-604D-4DDD-BFFC-02FD99F62046}" type="slidenum">
              <a:rPr lang="zh-TW" altLang="en-US"/>
              <a:pPr>
                <a:defRPr/>
              </a:pPr>
              <a:t>‹#›</a:t>
            </a:fld>
            <a:endParaRPr lang="zh-TW" altLang="en-US"/>
          </a:p>
        </p:txBody>
      </p:sp>
    </p:spTree>
    <p:extLst>
      <p:ext uri="{BB962C8B-B14F-4D97-AF65-F5344CB8AC3E}">
        <p14:creationId xmlns:p14="http://schemas.microsoft.com/office/powerpoint/2010/main" val="33464904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 xmlns:a16="http://schemas.microsoft.com/office/drawing/2014/main" id="{BE382793-564C-4418-A742-6DDC13A9386B}"/>
              </a:ext>
            </a:extLst>
          </p:cNvPr>
          <p:cNvSpPr>
            <a:spLocks noGrp="1"/>
          </p:cNvSpPr>
          <p:nvPr>
            <p:ph type="dt" sz="half" idx="10"/>
          </p:nvPr>
        </p:nvSpPr>
        <p:spPr/>
        <p:txBody>
          <a:bodyPr/>
          <a:lstStyle>
            <a:lvl1pPr>
              <a:defRPr/>
            </a:lvl1pPr>
          </a:lstStyle>
          <a:p>
            <a:pPr>
              <a:defRPr/>
            </a:pPr>
            <a:fld id="{46F8519F-BFCD-42B7-B416-463E1AE3D40B}"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5" name="頁尾版面配置區 4">
            <a:extLst>
              <a:ext uri="{FF2B5EF4-FFF2-40B4-BE49-F238E27FC236}">
                <a16:creationId xmlns="" xmlns:a16="http://schemas.microsoft.com/office/drawing/2014/main" id="{75B3BF16-BCD5-42EC-ADB7-0DB2E23B1BCF}"/>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a:extLst>
              <a:ext uri="{FF2B5EF4-FFF2-40B4-BE49-F238E27FC236}">
                <a16:creationId xmlns="" xmlns:a16="http://schemas.microsoft.com/office/drawing/2014/main" id="{5C930AAC-817A-4FF8-92DB-8741C1DDDB32}"/>
              </a:ext>
            </a:extLst>
          </p:cNvPr>
          <p:cNvSpPr>
            <a:spLocks noGrp="1"/>
          </p:cNvSpPr>
          <p:nvPr>
            <p:ph type="sldNum" sz="quarter" idx="12"/>
          </p:nvPr>
        </p:nvSpPr>
        <p:spPr/>
        <p:txBody>
          <a:bodyPr/>
          <a:lstStyle>
            <a:lvl1pPr>
              <a:defRPr/>
            </a:lvl1pPr>
          </a:lstStyle>
          <a:p>
            <a:pPr>
              <a:defRPr/>
            </a:pPr>
            <a:fld id="{C7A57CE5-1886-4B49-B45D-B46EC1762AF0}" type="slidenum">
              <a:rPr lang="zh-TW" altLang="en-US"/>
              <a:pPr>
                <a:defRPr/>
              </a:pPr>
              <a:t>‹#›</a:t>
            </a:fld>
            <a:endParaRPr lang="zh-TW" altLang="en-US"/>
          </a:p>
        </p:txBody>
      </p:sp>
    </p:spTree>
    <p:extLst>
      <p:ext uri="{BB962C8B-B14F-4D97-AF65-F5344CB8AC3E}">
        <p14:creationId xmlns:p14="http://schemas.microsoft.com/office/powerpoint/2010/main" val="7973500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a:extLst>
              <a:ext uri="{FF2B5EF4-FFF2-40B4-BE49-F238E27FC236}">
                <a16:creationId xmlns="" xmlns:a16="http://schemas.microsoft.com/office/drawing/2014/main" id="{502AE1AA-B4A7-4694-B6F2-B5178158A206}"/>
              </a:ext>
            </a:extLst>
          </p:cNvPr>
          <p:cNvSpPr>
            <a:spLocks noGrp="1"/>
          </p:cNvSpPr>
          <p:nvPr>
            <p:ph type="dt" sz="half" idx="10"/>
          </p:nvPr>
        </p:nvSpPr>
        <p:spPr/>
        <p:txBody>
          <a:bodyPr/>
          <a:lstStyle>
            <a:lvl1pPr>
              <a:defRPr/>
            </a:lvl1pPr>
          </a:lstStyle>
          <a:p>
            <a:pPr>
              <a:defRPr/>
            </a:pPr>
            <a:fld id="{5E235978-7B75-42CF-A907-0A80700594FE}"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6" name="頁尾版面配置區 4">
            <a:extLst>
              <a:ext uri="{FF2B5EF4-FFF2-40B4-BE49-F238E27FC236}">
                <a16:creationId xmlns="" xmlns:a16="http://schemas.microsoft.com/office/drawing/2014/main" id="{DA5E2A04-5B14-44BB-90B5-F47A6F532387}"/>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a:extLst>
              <a:ext uri="{FF2B5EF4-FFF2-40B4-BE49-F238E27FC236}">
                <a16:creationId xmlns="" xmlns:a16="http://schemas.microsoft.com/office/drawing/2014/main" id="{A0DEFC26-5107-4CD5-91B1-C75A94556DB4}"/>
              </a:ext>
            </a:extLst>
          </p:cNvPr>
          <p:cNvSpPr>
            <a:spLocks noGrp="1"/>
          </p:cNvSpPr>
          <p:nvPr>
            <p:ph type="sldNum" sz="quarter" idx="12"/>
          </p:nvPr>
        </p:nvSpPr>
        <p:spPr/>
        <p:txBody>
          <a:bodyPr/>
          <a:lstStyle>
            <a:lvl1pPr>
              <a:defRPr/>
            </a:lvl1pPr>
          </a:lstStyle>
          <a:p>
            <a:pPr>
              <a:defRPr/>
            </a:pPr>
            <a:fld id="{CB5EC026-335F-4F93-9556-5B5D25C554E7}" type="slidenum">
              <a:rPr lang="zh-TW" altLang="en-US"/>
              <a:pPr>
                <a:defRPr/>
              </a:pPr>
              <a:t>‹#›</a:t>
            </a:fld>
            <a:endParaRPr lang="zh-TW" altLang="en-US"/>
          </a:p>
        </p:txBody>
      </p:sp>
    </p:spTree>
    <p:extLst>
      <p:ext uri="{BB962C8B-B14F-4D97-AF65-F5344CB8AC3E}">
        <p14:creationId xmlns:p14="http://schemas.microsoft.com/office/powerpoint/2010/main" val="888254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a:extLst/>
          </p:cNvPr>
          <p:cNvSpPr>
            <a:spLocks noGrp="1"/>
          </p:cNvSpPr>
          <p:nvPr>
            <p:ph type="dt" sz="half" idx="10"/>
          </p:nvPr>
        </p:nvSpPr>
        <p:spPr/>
        <p:txBody>
          <a:bodyPr/>
          <a:lstStyle>
            <a:lvl1pPr>
              <a:defRPr/>
            </a:lvl1pPr>
          </a:lstStyle>
          <a:p>
            <a:pPr>
              <a:defRPr/>
            </a:pPr>
            <a:fld id="{CE80F00D-9977-4D61-8F5D-1658AA19746B}" type="datetime1">
              <a:rPr lang="zh-TW" altLang="en-US"/>
              <a:pPr>
                <a:defRPr/>
              </a:pPr>
              <a:t>2021/10/17</a:t>
            </a:fld>
            <a:endParaRPr lang="zh-TW" altLang="en-US"/>
          </a:p>
        </p:txBody>
      </p:sp>
      <p:sp>
        <p:nvSpPr>
          <p:cNvPr id="4"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a:extLst/>
          </p:cNvPr>
          <p:cNvSpPr>
            <a:spLocks noGrp="1"/>
          </p:cNvSpPr>
          <p:nvPr>
            <p:ph type="sldNum" sz="quarter" idx="12"/>
          </p:nvPr>
        </p:nvSpPr>
        <p:spPr/>
        <p:txBody>
          <a:bodyPr/>
          <a:lstStyle>
            <a:lvl1pPr>
              <a:defRPr/>
            </a:lvl1pPr>
          </a:lstStyle>
          <a:p>
            <a:pPr>
              <a:defRPr/>
            </a:pPr>
            <a:fld id="{FEA08214-946C-428D-BD5F-7281549ADFCC}" type="slidenum">
              <a:rPr lang="zh-TW" altLang="en-US"/>
              <a:pPr>
                <a:defRPr/>
              </a:pPr>
              <a:t>‹#›</a:t>
            </a:fld>
            <a:endParaRPr lang="zh-TW" altLang="en-US"/>
          </a:p>
        </p:txBody>
      </p:sp>
    </p:spTree>
    <p:extLst>
      <p:ext uri="{BB962C8B-B14F-4D97-AF65-F5344CB8AC3E}">
        <p14:creationId xmlns:p14="http://schemas.microsoft.com/office/powerpoint/2010/main" val="12296485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 xmlns:a16="http://schemas.microsoft.com/office/drawing/2014/main" id="{CB39A28F-CEBE-44C4-9877-505AF838F906}"/>
              </a:ext>
            </a:extLst>
          </p:cNvPr>
          <p:cNvSpPr>
            <a:spLocks noGrp="1"/>
          </p:cNvSpPr>
          <p:nvPr>
            <p:ph type="dt" sz="half" idx="10"/>
          </p:nvPr>
        </p:nvSpPr>
        <p:spPr/>
        <p:txBody>
          <a:bodyPr/>
          <a:lstStyle>
            <a:lvl1pPr>
              <a:defRPr/>
            </a:lvl1pPr>
          </a:lstStyle>
          <a:p>
            <a:pPr>
              <a:defRPr/>
            </a:pPr>
            <a:fld id="{2F1B441C-F006-4FC3-9AE8-ACB24D52F4AE}"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8" name="頁尾版面配置區 4">
            <a:extLst>
              <a:ext uri="{FF2B5EF4-FFF2-40B4-BE49-F238E27FC236}">
                <a16:creationId xmlns="" xmlns:a16="http://schemas.microsoft.com/office/drawing/2014/main" id="{8FD9E4DE-BC22-4486-9B9F-FD32A8AC8005}"/>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a:extLst>
              <a:ext uri="{FF2B5EF4-FFF2-40B4-BE49-F238E27FC236}">
                <a16:creationId xmlns="" xmlns:a16="http://schemas.microsoft.com/office/drawing/2014/main" id="{2D3F7D49-A4F0-4D8A-8DD0-C830832F96B3}"/>
              </a:ext>
            </a:extLst>
          </p:cNvPr>
          <p:cNvSpPr>
            <a:spLocks noGrp="1"/>
          </p:cNvSpPr>
          <p:nvPr>
            <p:ph type="sldNum" sz="quarter" idx="12"/>
          </p:nvPr>
        </p:nvSpPr>
        <p:spPr/>
        <p:txBody>
          <a:bodyPr/>
          <a:lstStyle>
            <a:lvl1pPr>
              <a:defRPr/>
            </a:lvl1pPr>
          </a:lstStyle>
          <a:p>
            <a:pPr>
              <a:defRPr/>
            </a:pPr>
            <a:fld id="{31BB19DB-217B-4496-9A8E-F1652F20F5A3}" type="slidenum">
              <a:rPr lang="zh-TW" altLang="en-US"/>
              <a:pPr>
                <a:defRPr/>
              </a:pPr>
              <a:t>‹#›</a:t>
            </a:fld>
            <a:endParaRPr lang="zh-TW" altLang="en-US"/>
          </a:p>
        </p:txBody>
      </p:sp>
    </p:spTree>
    <p:extLst>
      <p:ext uri="{BB962C8B-B14F-4D97-AF65-F5344CB8AC3E}">
        <p14:creationId xmlns:p14="http://schemas.microsoft.com/office/powerpoint/2010/main" val="10195494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a:extLst>
              <a:ext uri="{FF2B5EF4-FFF2-40B4-BE49-F238E27FC236}">
                <a16:creationId xmlns="" xmlns:a16="http://schemas.microsoft.com/office/drawing/2014/main" id="{E938378F-6168-4BB7-BFA9-62AEC1AF77EB}"/>
              </a:ext>
            </a:extLst>
          </p:cNvPr>
          <p:cNvSpPr>
            <a:spLocks noGrp="1"/>
          </p:cNvSpPr>
          <p:nvPr>
            <p:ph type="dt" sz="half" idx="10"/>
          </p:nvPr>
        </p:nvSpPr>
        <p:spPr/>
        <p:txBody>
          <a:bodyPr/>
          <a:lstStyle>
            <a:lvl1pPr>
              <a:defRPr/>
            </a:lvl1pPr>
          </a:lstStyle>
          <a:p>
            <a:pPr>
              <a:defRPr/>
            </a:pPr>
            <a:fld id="{872AD71A-97B1-4CB5-95DC-68928F0D8DA8}"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4" name="頁尾版面配置區 4">
            <a:extLst>
              <a:ext uri="{FF2B5EF4-FFF2-40B4-BE49-F238E27FC236}">
                <a16:creationId xmlns="" xmlns:a16="http://schemas.microsoft.com/office/drawing/2014/main" id="{578A2405-7B5F-46B7-A78B-C4DE43268A4E}"/>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a:extLst>
              <a:ext uri="{FF2B5EF4-FFF2-40B4-BE49-F238E27FC236}">
                <a16:creationId xmlns="" xmlns:a16="http://schemas.microsoft.com/office/drawing/2014/main" id="{65AF757B-DB6E-45F5-9F4F-E9926B5859E1}"/>
              </a:ext>
            </a:extLst>
          </p:cNvPr>
          <p:cNvSpPr>
            <a:spLocks noGrp="1"/>
          </p:cNvSpPr>
          <p:nvPr>
            <p:ph type="sldNum" sz="quarter" idx="12"/>
          </p:nvPr>
        </p:nvSpPr>
        <p:spPr/>
        <p:txBody>
          <a:bodyPr/>
          <a:lstStyle>
            <a:lvl1pPr>
              <a:defRPr/>
            </a:lvl1pPr>
          </a:lstStyle>
          <a:p>
            <a:pPr>
              <a:defRPr/>
            </a:pPr>
            <a:fld id="{248537BB-42B7-4923-8C25-D4F369B52E03}" type="slidenum">
              <a:rPr lang="zh-TW" altLang="en-US"/>
              <a:pPr>
                <a:defRPr/>
              </a:pPr>
              <a:t>‹#›</a:t>
            </a:fld>
            <a:endParaRPr lang="zh-TW" altLang="en-US"/>
          </a:p>
        </p:txBody>
      </p:sp>
    </p:spTree>
    <p:extLst>
      <p:ext uri="{BB962C8B-B14F-4D97-AF65-F5344CB8AC3E}">
        <p14:creationId xmlns:p14="http://schemas.microsoft.com/office/powerpoint/2010/main" val="1758496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a:extLst>
              <a:ext uri="{FF2B5EF4-FFF2-40B4-BE49-F238E27FC236}">
                <a16:creationId xmlns="" xmlns:a16="http://schemas.microsoft.com/office/drawing/2014/main" id="{C1082FE2-CA46-4E7E-ABF4-D1C30CA081F4}"/>
              </a:ext>
            </a:extLst>
          </p:cNvPr>
          <p:cNvSpPr>
            <a:spLocks noGrp="1"/>
          </p:cNvSpPr>
          <p:nvPr>
            <p:ph type="dt" sz="half" idx="10"/>
          </p:nvPr>
        </p:nvSpPr>
        <p:spPr/>
        <p:txBody>
          <a:bodyPr/>
          <a:lstStyle>
            <a:lvl1pPr>
              <a:defRPr/>
            </a:lvl1pPr>
          </a:lstStyle>
          <a:p>
            <a:pPr>
              <a:defRPr/>
            </a:pPr>
            <a:fld id="{664D5618-E343-4199-BC4F-3177B3A10153}"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3" name="頁尾版面配置區 4">
            <a:extLst>
              <a:ext uri="{FF2B5EF4-FFF2-40B4-BE49-F238E27FC236}">
                <a16:creationId xmlns="" xmlns:a16="http://schemas.microsoft.com/office/drawing/2014/main" id="{49931281-2249-4789-8E63-07FF276BDAF9}"/>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a:extLst>
              <a:ext uri="{FF2B5EF4-FFF2-40B4-BE49-F238E27FC236}">
                <a16:creationId xmlns="" xmlns:a16="http://schemas.microsoft.com/office/drawing/2014/main" id="{FB7AF0D9-5EF4-47BD-AB78-C90F35138FC6}"/>
              </a:ext>
            </a:extLst>
          </p:cNvPr>
          <p:cNvSpPr>
            <a:spLocks noGrp="1"/>
          </p:cNvSpPr>
          <p:nvPr>
            <p:ph type="sldNum" sz="quarter" idx="12"/>
          </p:nvPr>
        </p:nvSpPr>
        <p:spPr/>
        <p:txBody>
          <a:bodyPr/>
          <a:lstStyle>
            <a:lvl1pPr>
              <a:defRPr/>
            </a:lvl1pPr>
          </a:lstStyle>
          <a:p>
            <a:pPr>
              <a:defRPr/>
            </a:pPr>
            <a:fld id="{B928137B-54E5-4E56-B580-1C0AFB24B0C3}" type="slidenum">
              <a:rPr lang="zh-TW" altLang="en-US"/>
              <a:pPr>
                <a:defRPr/>
              </a:pPr>
              <a:t>‹#›</a:t>
            </a:fld>
            <a:endParaRPr lang="zh-TW" altLang="en-US"/>
          </a:p>
        </p:txBody>
      </p:sp>
    </p:spTree>
    <p:extLst>
      <p:ext uri="{BB962C8B-B14F-4D97-AF65-F5344CB8AC3E}">
        <p14:creationId xmlns:p14="http://schemas.microsoft.com/office/powerpoint/2010/main" val="35707632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a:ext uri="{FF2B5EF4-FFF2-40B4-BE49-F238E27FC236}">
                <a16:creationId xmlns="" xmlns:a16="http://schemas.microsoft.com/office/drawing/2014/main" id="{692088FE-3795-40BA-85E9-8CD3494853CE}"/>
              </a:ext>
            </a:extLst>
          </p:cNvPr>
          <p:cNvSpPr>
            <a:spLocks noGrp="1"/>
          </p:cNvSpPr>
          <p:nvPr>
            <p:ph type="dt" sz="half" idx="10"/>
          </p:nvPr>
        </p:nvSpPr>
        <p:spPr/>
        <p:txBody>
          <a:bodyPr/>
          <a:lstStyle>
            <a:lvl1pPr>
              <a:defRPr/>
            </a:lvl1pPr>
          </a:lstStyle>
          <a:p>
            <a:pPr>
              <a:defRPr/>
            </a:pPr>
            <a:fld id="{5642E772-8987-4AD1-A96E-EDC385ECAD8E}"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6" name="頁尾版面配置區 4">
            <a:extLst>
              <a:ext uri="{FF2B5EF4-FFF2-40B4-BE49-F238E27FC236}">
                <a16:creationId xmlns="" xmlns:a16="http://schemas.microsoft.com/office/drawing/2014/main" id="{32DECF72-94F1-4A0C-BDCD-0328973B1B85}"/>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a:extLst>
              <a:ext uri="{FF2B5EF4-FFF2-40B4-BE49-F238E27FC236}">
                <a16:creationId xmlns="" xmlns:a16="http://schemas.microsoft.com/office/drawing/2014/main" id="{3E879CF2-6193-41BC-B171-4F8A6628D872}"/>
              </a:ext>
            </a:extLst>
          </p:cNvPr>
          <p:cNvSpPr>
            <a:spLocks noGrp="1"/>
          </p:cNvSpPr>
          <p:nvPr>
            <p:ph type="sldNum" sz="quarter" idx="12"/>
          </p:nvPr>
        </p:nvSpPr>
        <p:spPr/>
        <p:txBody>
          <a:bodyPr/>
          <a:lstStyle>
            <a:lvl1pPr>
              <a:defRPr/>
            </a:lvl1pPr>
          </a:lstStyle>
          <a:p>
            <a:pPr>
              <a:defRPr/>
            </a:pPr>
            <a:fld id="{BA3630A4-B0ED-41D9-A699-6D37F28B0191}" type="slidenum">
              <a:rPr lang="zh-TW" altLang="en-US"/>
              <a:pPr>
                <a:defRPr/>
              </a:pPr>
              <a:t>‹#›</a:t>
            </a:fld>
            <a:endParaRPr lang="zh-TW" altLang="en-US"/>
          </a:p>
        </p:txBody>
      </p:sp>
    </p:spTree>
    <p:extLst>
      <p:ext uri="{BB962C8B-B14F-4D97-AF65-F5344CB8AC3E}">
        <p14:creationId xmlns:p14="http://schemas.microsoft.com/office/powerpoint/2010/main" val="720623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a:ext uri="{FF2B5EF4-FFF2-40B4-BE49-F238E27FC236}">
                <a16:creationId xmlns="" xmlns:a16="http://schemas.microsoft.com/office/drawing/2014/main" id="{5BBBFBD4-A549-46DC-9794-95415F1E09F1}"/>
              </a:ext>
            </a:extLst>
          </p:cNvPr>
          <p:cNvSpPr>
            <a:spLocks noGrp="1"/>
          </p:cNvSpPr>
          <p:nvPr>
            <p:ph type="dt" sz="half" idx="10"/>
          </p:nvPr>
        </p:nvSpPr>
        <p:spPr/>
        <p:txBody>
          <a:bodyPr/>
          <a:lstStyle>
            <a:lvl1pPr>
              <a:defRPr/>
            </a:lvl1pPr>
          </a:lstStyle>
          <a:p>
            <a:pPr>
              <a:defRPr/>
            </a:pPr>
            <a:fld id="{BBD6A351-A109-4716-B815-CC2C974E8C65}"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6" name="頁尾版面配置區 4">
            <a:extLst>
              <a:ext uri="{FF2B5EF4-FFF2-40B4-BE49-F238E27FC236}">
                <a16:creationId xmlns="" xmlns:a16="http://schemas.microsoft.com/office/drawing/2014/main" id="{9D84DCEA-89A0-4ACF-A83E-E09298123A90}"/>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a:extLst>
              <a:ext uri="{FF2B5EF4-FFF2-40B4-BE49-F238E27FC236}">
                <a16:creationId xmlns="" xmlns:a16="http://schemas.microsoft.com/office/drawing/2014/main" id="{156DFF45-7438-4C42-989A-8B71721E426B}"/>
              </a:ext>
            </a:extLst>
          </p:cNvPr>
          <p:cNvSpPr>
            <a:spLocks noGrp="1"/>
          </p:cNvSpPr>
          <p:nvPr>
            <p:ph type="sldNum" sz="quarter" idx="12"/>
          </p:nvPr>
        </p:nvSpPr>
        <p:spPr/>
        <p:txBody>
          <a:bodyPr/>
          <a:lstStyle>
            <a:lvl1pPr>
              <a:defRPr/>
            </a:lvl1pPr>
          </a:lstStyle>
          <a:p>
            <a:pPr>
              <a:defRPr/>
            </a:pPr>
            <a:fld id="{35E37450-A3A7-49A9-AB00-7D3C14FCF896}" type="slidenum">
              <a:rPr lang="zh-TW" altLang="en-US"/>
              <a:pPr>
                <a:defRPr/>
              </a:pPr>
              <a:t>‹#›</a:t>
            </a:fld>
            <a:endParaRPr lang="zh-TW" altLang="en-US"/>
          </a:p>
        </p:txBody>
      </p:sp>
    </p:spTree>
    <p:extLst>
      <p:ext uri="{BB962C8B-B14F-4D97-AF65-F5344CB8AC3E}">
        <p14:creationId xmlns:p14="http://schemas.microsoft.com/office/powerpoint/2010/main" val="26406693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 xmlns:a16="http://schemas.microsoft.com/office/drawing/2014/main" id="{2E075001-397D-4DA1-B9BD-B86062CDD733}"/>
              </a:ext>
            </a:extLst>
          </p:cNvPr>
          <p:cNvSpPr>
            <a:spLocks noGrp="1"/>
          </p:cNvSpPr>
          <p:nvPr>
            <p:ph type="dt" sz="half" idx="10"/>
          </p:nvPr>
        </p:nvSpPr>
        <p:spPr/>
        <p:txBody>
          <a:bodyPr/>
          <a:lstStyle>
            <a:lvl1pPr>
              <a:defRPr/>
            </a:lvl1pPr>
          </a:lstStyle>
          <a:p>
            <a:pPr>
              <a:defRPr/>
            </a:pPr>
            <a:fld id="{BA7C7831-A66F-470F-A744-EFFBA2E32788}"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5" name="頁尾版面配置區 4">
            <a:extLst>
              <a:ext uri="{FF2B5EF4-FFF2-40B4-BE49-F238E27FC236}">
                <a16:creationId xmlns="" xmlns:a16="http://schemas.microsoft.com/office/drawing/2014/main" id="{05D09A03-143D-408A-8120-ACEEC674CC61}"/>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a:extLst>
              <a:ext uri="{FF2B5EF4-FFF2-40B4-BE49-F238E27FC236}">
                <a16:creationId xmlns="" xmlns:a16="http://schemas.microsoft.com/office/drawing/2014/main" id="{1210D9A5-22B6-4618-9A77-4F5247E63CC5}"/>
              </a:ext>
            </a:extLst>
          </p:cNvPr>
          <p:cNvSpPr>
            <a:spLocks noGrp="1"/>
          </p:cNvSpPr>
          <p:nvPr>
            <p:ph type="sldNum" sz="quarter" idx="12"/>
          </p:nvPr>
        </p:nvSpPr>
        <p:spPr/>
        <p:txBody>
          <a:bodyPr/>
          <a:lstStyle>
            <a:lvl1pPr>
              <a:defRPr/>
            </a:lvl1pPr>
          </a:lstStyle>
          <a:p>
            <a:pPr>
              <a:defRPr/>
            </a:pPr>
            <a:fld id="{496A2695-FE1B-4547-9EA1-CB73E580FE06}" type="slidenum">
              <a:rPr lang="zh-TW" altLang="en-US"/>
              <a:pPr>
                <a:defRPr/>
              </a:pPr>
              <a:t>‹#›</a:t>
            </a:fld>
            <a:endParaRPr lang="zh-TW" altLang="en-US"/>
          </a:p>
        </p:txBody>
      </p:sp>
    </p:spTree>
    <p:extLst>
      <p:ext uri="{BB962C8B-B14F-4D97-AF65-F5344CB8AC3E}">
        <p14:creationId xmlns:p14="http://schemas.microsoft.com/office/powerpoint/2010/main" val="33805915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 xmlns:a16="http://schemas.microsoft.com/office/drawing/2014/main" id="{FD2D54A1-3472-4855-9674-10B6E1FF25F9}"/>
              </a:ext>
            </a:extLst>
          </p:cNvPr>
          <p:cNvSpPr>
            <a:spLocks noGrp="1"/>
          </p:cNvSpPr>
          <p:nvPr>
            <p:ph type="dt" sz="half" idx="10"/>
          </p:nvPr>
        </p:nvSpPr>
        <p:spPr/>
        <p:txBody>
          <a:bodyPr/>
          <a:lstStyle>
            <a:lvl1pPr>
              <a:defRPr/>
            </a:lvl1pPr>
          </a:lstStyle>
          <a:p>
            <a:pPr>
              <a:defRPr/>
            </a:pPr>
            <a:fld id="{55A76912-492E-432A-A0AE-4EE680778CCF}"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5" name="頁尾版面配置區 4">
            <a:extLst>
              <a:ext uri="{FF2B5EF4-FFF2-40B4-BE49-F238E27FC236}">
                <a16:creationId xmlns="" xmlns:a16="http://schemas.microsoft.com/office/drawing/2014/main" id="{BEDF0C21-9F9D-4478-B31C-1C58B2969108}"/>
              </a:ext>
            </a:extLst>
          </p:cNvPr>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a:extLst>
              <a:ext uri="{FF2B5EF4-FFF2-40B4-BE49-F238E27FC236}">
                <a16:creationId xmlns="" xmlns:a16="http://schemas.microsoft.com/office/drawing/2014/main" id="{7EF59807-D1BC-4C29-BC69-79C980961DB1}"/>
              </a:ext>
            </a:extLst>
          </p:cNvPr>
          <p:cNvSpPr>
            <a:spLocks noGrp="1"/>
          </p:cNvSpPr>
          <p:nvPr>
            <p:ph type="sldNum" sz="quarter" idx="12"/>
          </p:nvPr>
        </p:nvSpPr>
        <p:spPr/>
        <p:txBody>
          <a:bodyPr/>
          <a:lstStyle>
            <a:lvl1pPr>
              <a:defRPr/>
            </a:lvl1pPr>
          </a:lstStyle>
          <a:p>
            <a:pPr>
              <a:defRPr/>
            </a:pPr>
            <a:fld id="{F3278389-96A4-4D4F-8521-BB22B7933FE1}" type="slidenum">
              <a:rPr lang="zh-TW" altLang="en-US"/>
              <a:pPr>
                <a:defRPr/>
              </a:pPr>
              <a:t>‹#›</a:t>
            </a:fld>
            <a:endParaRPr lang="zh-TW" altLang="en-US"/>
          </a:p>
        </p:txBody>
      </p:sp>
    </p:spTree>
    <p:extLst>
      <p:ext uri="{BB962C8B-B14F-4D97-AF65-F5344CB8AC3E}">
        <p14:creationId xmlns:p14="http://schemas.microsoft.com/office/powerpoint/2010/main" val="30996436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4C8A091C-B35A-4456-8377-193DF5357A4C}" type="datetimeFigureOut">
              <a:rPr lang="zh-TW" altLang="en-US" smtClean="0">
                <a:solidFill>
                  <a:prstClr val="black">
                    <a:tint val="75000"/>
                  </a:prstClr>
                </a:solidFill>
              </a:rPr>
              <a:pPr/>
              <a:t>2021/10/17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3166FAD9-2123-405A-B7D4-86A4D36D4FE9}"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2774538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4C8A091C-B35A-4456-8377-193DF5357A4C}" type="datetimeFigureOut">
              <a:rPr lang="zh-TW" altLang="en-US" smtClean="0">
                <a:solidFill>
                  <a:prstClr val="black">
                    <a:tint val="75000"/>
                  </a:prstClr>
                </a:solidFill>
              </a:rPr>
              <a:pPr/>
              <a:t>2021/10/17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3166FAD9-2123-405A-B7D4-86A4D36D4FE9}"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3185286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4C8A091C-B35A-4456-8377-193DF5357A4C}" type="datetimeFigureOut">
              <a:rPr lang="zh-TW" altLang="en-US" smtClean="0">
                <a:solidFill>
                  <a:prstClr val="black">
                    <a:tint val="75000"/>
                  </a:prstClr>
                </a:solidFill>
              </a:rPr>
              <a:pPr/>
              <a:t>2021/10/17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3166FAD9-2123-405A-B7D4-86A4D36D4FE9}"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764659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版面配置區 3">
            <a:extLst/>
          </p:cNvPr>
          <p:cNvSpPr>
            <a:spLocks noGrp="1"/>
          </p:cNvSpPr>
          <p:nvPr>
            <p:ph type="dt" sz="half" idx="10"/>
          </p:nvPr>
        </p:nvSpPr>
        <p:spPr/>
        <p:txBody>
          <a:bodyPr/>
          <a:lstStyle>
            <a:lvl1pPr>
              <a:defRPr/>
            </a:lvl1pPr>
          </a:lstStyle>
          <a:p>
            <a:pPr>
              <a:defRPr/>
            </a:pPr>
            <a:fld id="{1AA8F975-97E3-4E39-812D-A8DEB766A7EB}" type="datetime1">
              <a:rPr lang="zh-TW" altLang="en-US"/>
              <a:pPr>
                <a:defRPr/>
              </a:pPr>
              <a:t>2021/10/17</a:t>
            </a:fld>
            <a:endParaRPr lang="zh-TW" altLang="en-US"/>
          </a:p>
        </p:txBody>
      </p:sp>
      <p:sp>
        <p:nvSpPr>
          <p:cNvPr id="3"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a:extLst/>
          </p:cNvPr>
          <p:cNvSpPr>
            <a:spLocks noGrp="1"/>
          </p:cNvSpPr>
          <p:nvPr>
            <p:ph type="sldNum" sz="quarter" idx="12"/>
          </p:nvPr>
        </p:nvSpPr>
        <p:spPr/>
        <p:txBody>
          <a:bodyPr/>
          <a:lstStyle>
            <a:lvl1pPr>
              <a:defRPr/>
            </a:lvl1pPr>
          </a:lstStyle>
          <a:p>
            <a:pPr>
              <a:defRPr/>
            </a:pPr>
            <a:fld id="{028EF906-8302-4995-B32A-C48774B74169}" type="slidenum">
              <a:rPr lang="zh-TW" altLang="en-US"/>
              <a:pPr>
                <a:defRPr/>
              </a:pPr>
              <a:t>‹#›</a:t>
            </a:fld>
            <a:endParaRPr lang="zh-TW" altLang="en-US"/>
          </a:p>
        </p:txBody>
      </p:sp>
    </p:spTree>
    <p:extLst>
      <p:ext uri="{BB962C8B-B14F-4D97-AF65-F5344CB8AC3E}">
        <p14:creationId xmlns:p14="http://schemas.microsoft.com/office/powerpoint/2010/main" val="11677124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4C8A091C-B35A-4456-8377-193DF5357A4C}" type="datetimeFigureOut">
              <a:rPr lang="zh-TW" altLang="en-US" smtClean="0">
                <a:solidFill>
                  <a:prstClr val="black">
                    <a:tint val="75000"/>
                  </a:prstClr>
                </a:solidFill>
              </a:rPr>
              <a:pPr/>
              <a:t>2021/10/17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3166FAD9-2123-405A-B7D4-86A4D36D4FE9}"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6112896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4C8A091C-B35A-4456-8377-193DF5357A4C}" type="datetimeFigureOut">
              <a:rPr lang="zh-TW" altLang="en-US" smtClean="0">
                <a:solidFill>
                  <a:prstClr val="black">
                    <a:tint val="75000"/>
                  </a:prstClr>
                </a:solidFill>
              </a:rPr>
              <a:pPr/>
              <a:t>2021/10/17</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3166FAD9-2123-405A-B7D4-86A4D36D4FE9}"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0421056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4C8A091C-B35A-4456-8377-193DF5357A4C}" type="datetimeFigureOut">
              <a:rPr lang="zh-TW" altLang="en-US" smtClean="0">
                <a:solidFill>
                  <a:prstClr val="black">
                    <a:tint val="75000"/>
                  </a:prstClr>
                </a:solidFill>
              </a:rPr>
              <a:pPr/>
              <a:t>2021/10/17</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3166FAD9-2123-405A-B7D4-86A4D36D4FE9}"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8337486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4C8A091C-B35A-4456-8377-193DF5357A4C}" type="datetimeFigureOut">
              <a:rPr lang="zh-TW" altLang="en-US" smtClean="0">
                <a:solidFill>
                  <a:prstClr val="black">
                    <a:tint val="75000"/>
                  </a:prstClr>
                </a:solidFill>
              </a:rPr>
              <a:pPr/>
              <a:t>2021/10/17</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3166FAD9-2123-405A-B7D4-86A4D36D4FE9}"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0235620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4C8A091C-B35A-4456-8377-193DF5357A4C}" type="datetimeFigureOut">
              <a:rPr lang="zh-TW" altLang="en-US" smtClean="0">
                <a:solidFill>
                  <a:prstClr val="black">
                    <a:tint val="75000"/>
                  </a:prstClr>
                </a:solidFill>
              </a:rPr>
              <a:pPr/>
              <a:t>2021/10/17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3166FAD9-2123-405A-B7D4-86A4D36D4FE9}"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7525753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4C8A091C-B35A-4456-8377-193DF5357A4C}" type="datetimeFigureOut">
              <a:rPr lang="zh-TW" altLang="en-US" smtClean="0">
                <a:solidFill>
                  <a:prstClr val="black">
                    <a:tint val="75000"/>
                  </a:prstClr>
                </a:solidFill>
              </a:rPr>
              <a:pPr/>
              <a:t>2021/10/17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3166FAD9-2123-405A-B7D4-86A4D36D4FE9}"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353036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4C8A091C-B35A-4456-8377-193DF5357A4C}" type="datetimeFigureOut">
              <a:rPr lang="zh-TW" altLang="en-US" smtClean="0">
                <a:solidFill>
                  <a:prstClr val="black">
                    <a:tint val="75000"/>
                  </a:prstClr>
                </a:solidFill>
              </a:rPr>
              <a:pPr/>
              <a:t>2021/10/17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3166FAD9-2123-405A-B7D4-86A4D36D4FE9}"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8055572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4C8A091C-B35A-4456-8377-193DF5357A4C}" type="datetimeFigureOut">
              <a:rPr lang="zh-TW" altLang="en-US" smtClean="0">
                <a:solidFill>
                  <a:prstClr val="black">
                    <a:tint val="75000"/>
                  </a:prstClr>
                </a:solidFill>
              </a:rPr>
              <a:pPr/>
              <a:t>2021/10/17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3166FAD9-2123-405A-B7D4-86A4D36D4FE9}"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92508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p:cNvPr>
          <p:cNvSpPr>
            <a:spLocks noGrp="1"/>
          </p:cNvSpPr>
          <p:nvPr>
            <p:ph type="dt" sz="half" idx="10"/>
          </p:nvPr>
        </p:nvSpPr>
        <p:spPr/>
        <p:txBody>
          <a:bodyPr/>
          <a:lstStyle>
            <a:lvl1pPr>
              <a:defRPr/>
            </a:lvl1pPr>
          </a:lstStyle>
          <a:p>
            <a:pPr>
              <a:defRPr/>
            </a:pPr>
            <a:fld id="{11AEE3DD-9133-4847-AB89-F49BFE21F376}" type="datetime1">
              <a:rPr lang="zh-TW" altLang="en-US"/>
              <a:pPr>
                <a:defRPr/>
              </a:pPr>
              <a:t>2021/10/17</a:t>
            </a:fld>
            <a:endParaRPr lang="zh-TW" altLang="en-US"/>
          </a:p>
        </p:txBody>
      </p:sp>
      <p:sp>
        <p:nvSpPr>
          <p:cNvPr id="6"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p:cNvPr>
          <p:cNvSpPr>
            <a:spLocks noGrp="1"/>
          </p:cNvSpPr>
          <p:nvPr>
            <p:ph type="sldNum" sz="quarter" idx="12"/>
          </p:nvPr>
        </p:nvSpPr>
        <p:spPr/>
        <p:txBody>
          <a:bodyPr/>
          <a:lstStyle>
            <a:lvl1pPr>
              <a:defRPr/>
            </a:lvl1pPr>
          </a:lstStyle>
          <a:p>
            <a:pPr>
              <a:defRPr/>
            </a:pPr>
            <a:fld id="{62CDE77D-9F07-4C3A-90A9-31D863CB4A6E}" type="slidenum">
              <a:rPr lang="zh-TW" altLang="en-US"/>
              <a:pPr>
                <a:defRPr/>
              </a:pPr>
              <a:t>‹#›</a:t>
            </a:fld>
            <a:endParaRPr lang="zh-TW" altLang="en-US"/>
          </a:p>
        </p:txBody>
      </p:sp>
    </p:spTree>
    <p:extLst>
      <p:ext uri="{BB962C8B-B14F-4D97-AF65-F5344CB8AC3E}">
        <p14:creationId xmlns:p14="http://schemas.microsoft.com/office/powerpoint/2010/main" val="652687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p:cNvPr>
          <p:cNvSpPr>
            <a:spLocks noGrp="1"/>
          </p:cNvSpPr>
          <p:nvPr>
            <p:ph type="dt" sz="half" idx="10"/>
          </p:nvPr>
        </p:nvSpPr>
        <p:spPr/>
        <p:txBody>
          <a:bodyPr/>
          <a:lstStyle>
            <a:lvl1pPr>
              <a:defRPr/>
            </a:lvl1pPr>
          </a:lstStyle>
          <a:p>
            <a:pPr>
              <a:defRPr/>
            </a:pPr>
            <a:fld id="{C389AB3B-7C83-4954-914E-80145CCC9CD5}" type="datetime1">
              <a:rPr lang="zh-TW" altLang="en-US"/>
              <a:pPr>
                <a:defRPr/>
              </a:pPr>
              <a:t>2021/10/17</a:t>
            </a:fld>
            <a:endParaRPr lang="zh-TW" altLang="en-US"/>
          </a:p>
        </p:txBody>
      </p:sp>
      <p:sp>
        <p:nvSpPr>
          <p:cNvPr id="6" name="頁尾版面配置區 4">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p:cNvPr>
          <p:cNvSpPr>
            <a:spLocks noGrp="1"/>
          </p:cNvSpPr>
          <p:nvPr>
            <p:ph type="sldNum" sz="quarter" idx="12"/>
          </p:nvPr>
        </p:nvSpPr>
        <p:spPr/>
        <p:txBody>
          <a:bodyPr/>
          <a:lstStyle>
            <a:lvl1pPr>
              <a:defRPr/>
            </a:lvl1pPr>
          </a:lstStyle>
          <a:p>
            <a:pPr>
              <a:defRPr/>
            </a:pPr>
            <a:fld id="{C0BE6B54-5949-4144-B253-AB26E08ACFFB}" type="slidenum">
              <a:rPr lang="zh-TW" altLang="en-US"/>
              <a:pPr>
                <a:defRPr/>
              </a:pPr>
              <a:t>‹#›</a:t>
            </a:fld>
            <a:endParaRPr lang="zh-TW" altLang="en-US"/>
          </a:p>
        </p:txBody>
      </p:sp>
    </p:spTree>
    <p:extLst>
      <p:ext uri="{BB962C8B-B14F-4D97-AF65-F5344CB8AC3E}">
        <p14:creationId xmlns:p14="http://schemas.microsoft.com/office/powerpoint/2010/main" val="858337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6.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026" name="圖片 1"/>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標題版面配置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fld id="{227A2AEF-D625-4DC6-805F-A450484C6251}" type="datetime1">
              <a:rPr lang="zh-TW" altLang="en-US"/>
              <a:pPr>
                <a:defRPr/>
              </a:pPr>
              <a:t>2021/10/17</a:t>
            </a:fld>
            <a:endParaRPr lang="zh-TW" altLang="en-US"/>
          </a:p>
        </p:txBody>
      </p:sp>
      <p:sp>
        <p:nvSpPr>
          <p:cNvPr id="5" name="頁尾版面配置區 4">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zh-TW" altLang="en-US"/>
          </a:p>
        </p:txBody>
      </p:sp>
      <p:sp>
        <p:nvSpPr>
          <p:cNvPr id="6" name="投影片編號版面配置區 5">
            <a:extLst/>
          </p:cNvPr>
          <p:cNvSpPr>
            <a:spLocks noGrp="1"/>
          </p:cNvSpPr>
          <p:nvPr>
            <p:ph type="sldNum" sz="quarter" idx="4"/>
          </p:nvPr>
        </p:nvSpPr>
        <p:spPr>
          <a:xfrm>
            <a:off x="9264651" y="6237289"/>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082B0234-FF10-4DAF-89D2-BE6E5274E099}"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4799" r:id="rId1"/>
    <p:sldLayoutId id="2147484820"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Lst>
  <p:hf hdr="0" ftr="0" dt="0"/>
  <p:txStyles>
    <p:titleStyle>
      <a:lvl1pPr algn="ctr" rtl="0" eaLnBrk="0" fontAlgn="base" hangingPunct="0">
        <a:spcBef>
          <a:spcPct val="0"/>
        </a:spcBef>
        <a:spcAft>
          <a:spcPct val="0"/>
        </a:spcAft>
        <a:defRPr sz="4800" b="1"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800" b="1">
          <a:solidFill>
            <a:schemeClr val="tx1"/>
          </a:solidFill>
          <a:latin typeface="標楷體" pitchFamily="65" charset="-120"/>
          <a:ea typeface="標楷體" pitchFamily="65" charset="-120"/>
        </a:defRPr>
      </a:lvl2pPr>
      <a:lvl3pPr algn="ctr" rtl="0" eaLnBrk="0" fontAlgn="base" hangingPunct="0">
        <a:spcBef>
          <a:spcPct val="0"/>
        </a:spcBef>
        <a:spcAft>
          <a:spcPct val="0"/>
        </a:spcAft>
        <a:defRPr sz="4800" b="1">
          <a:solidFill>
            <a:schemeClr val="tx1"/>
          </a:solidFill>
          <a:latin typeface="標楷體" pitchFamily="65" charset="-120"/>
          <a:ea typeface="標楷體" pitchFamily="65" charset="-120"/>
        </a:defRPr>
      </a:lvl3pPr>
      <a:lvl4pPr algn="ctr" rtl="0" eaLnBrk="0" fontAlgn="base" hangingPunct="0">
        <a:spcBef>
          <a:spcPct val="0"/>
        </a:spcBef>
        <a:spcAft>
          <a:spcPct val="0"/>
        </a:spcAft>
        <a:defRPr sz="4800" b="1">
          <a:solidFill>
            <a:schemeClr val="tx1"/>
          </a:solidFill>
          <a:latin typeface="標楷體" pitchFamily="65" charset="-120"/>
          <a:ea typeface="標楷體" pitchFamily="65" charset="-120"/>
        </a:defRPr>
      </a:lvl4pPr>
      <a:lvl5pPr algn="ctr" rtl="0" eaLnBrk="0" fontAlgn="base" hangingPunct="0">
        <a:spcBef>
          <a:spcPct val="0"/>
        </a:spcBef>
        <a:spcAft>
          <a:spcPct val="0"/>
        </a:spcAft>
        <a:defRPr sz="4800" b="1">
          <a:solidFill>
            <a:schemeClr val="tx1"/>
          </a:solidFill>
          <a:latin typeface="標楷體" pitchFamily="65" charset="-120"/>
          <a:ea typeface="標楷體" pitchFamily="65" charset="-120"/>
        </a:defRPr>
      </a:lvl5pPr>
      <a:lvl6pPr marL="457200" algn="ctr" rtl="0" fontAlgn="base">
        <a:spcBef>
          <a:spcPct val="0"/>
        </a:spcBef>
        <a:spcAft>
          <a:spcPct val="0"/>
        </a:spcAft>
        <a:defRPr sz="4800" b="1">
          <a:solidFill>
            <a:schemeClr val="tx1"/>
          </a:solidFill>
          <a:latin typeface="標楷體" pitchFamily="65" charset="-120"/>
          <a:ea typeface="標楷體" pitchFamily="65" charset="-120"/>
        </a:defRPr>
      </a:lvl6pPr>
      <a:lvl7pPr marL="914400" algn="ctr" rtl="0" fontAlgn="base">
        <a:spcBef>
          <a:spcPct val="0"/>
        </a:spcBef>
        <a:spcAft>
          <a:spcPct val="0"/>
        </a:spcAft>
        <a:defRPr sz="4800" b="1">
          <a:solidFill>
            <a:schemeClr val="tx1"/>
          </a:solidFill>
          <a:latin typeface="標楷體" pitchFamily="65" charset="-120"/>
          <a:ea typeface="標楷體" pitchFamily="65" charset="-120"/>
        </a:defRPr>
      </a:lvl7pPr>
      <a:lvl8pPr marL="1371600" algn="ctr" rtl="0" fontAlgn="base">
        <a:spcBef>
          <a:spcPct val="0"/>
        </a:spcBef>
        <a:spcAft>
          <a:spcPct val="0"/>
        </a:spcAft>
        <a:defRPr sz="4800" b="1">
          <a:solidFill>
            <a:schemeClr val="tx1"/>
          </a:solidFill>
          <a:latin typeface="標楷體" pitchFamily="65" charset="-120"/>
          <a:ea typeface="標楷體" pitchFamily="65" charset="-120"/>
        </a:defRPr>
      </a:lvl8pPr>
      <a:lvl9pPr marL="1828800" algn="ctr" rtl="0" fontAlgn="base">
        <a:spcBef>
          <a:spcPct val="0"/>
        </a:spcBef>
        <a:spcAft>
          <a:spcPct val="0"/>
        </a:spcAft>
        <a:defRPr sz="4800" b="1">
          <a:solidFill>
            <a:schemeClr val="tx1"/>
          </a:solidFill>
          <a:latin typeface="標楷體" pitchFamily="65" charset="-120"/>
          <a:ea typeface="標楷體" pitchFamily="65"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050" name="圖片 1"/>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標題版面配置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2052" name="文字版面配置區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fld id="{192A4E84-90C4-4C60-A7FB-A548F1ADE27D}" type="datetime1">
              <a:rPr lang="zh-TW" altLang="en-US"/>
              <a:pPr>
                <a:defRPr/>
              </a:pPr>
              <a:t>2021/10/17</a:t>
            </a:fld>
            <a:endParaRPr lang="zh-TW" altLang="en-US"/>
          </a:p>
        </p:txBody>
      </p:sp>
      <p:sp>
        <p:nvSpPr>
          <p:cNvPr id="5" name="頁尾版面配置區 4">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zh-TW" altLang="en-US"/>
          </a:p>
        </p:txBody>
      </p:sp>
      <p:sp>
        <p:nvSpPr>
          <p:cNvPr id="6" name="投影片編號版面配置區 5">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7A09E345-EA18-46DD-B79A-BB7B25B386A5}"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4809" r:id="rId1"/>
    <p:sldLayoutId id="2147484810" r:id="rId2"/>
    <p:sldLayoutId id="2147484811" r:id="rId3"/>
    <p:sldLayoutId id="2147484812" r:id="rId4"/>
    <p:sldLayoutId id="2147484813" r:id="rId5"/>
    <p:sldLayoutId id="2147484814" r:id="rId6"/>
    <p:sldLayoutId id="2147484815" r:id="rId7"/>
    <p:sldLayoutId id="2147484816" r:id="rId8"/>
    <p:sldLayoutId id="2147484817" r:id="rId9"/>
    <p:sldLayoutId id="2147484818" r:id="rId10"/>
    <p:sldLayoutId id="2147484819" r:id="rId11"/>
  </p:sldLayoutIdLst>
  <p:hf hdr="0" ftr="0" dt="0"/>
  <p:txStyles>
    <p:titleStyle>
      <a:lvl1pPr algn="ctr" rtl="0" eaLnBrk="0" fontAlgn="base" hangingPunct="0">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sz="4400">
          <a:solidFill>
            <a:schemeClr val="tx1"/>
          </a:solidFill>
          <a:latin typeface="標楷體" panose="03000509000000000000" pitchFamily="65" charset="-120"/>
          <a:ea typeface="標楷體" panose="03000509000000000000" pitchFamily="65" charset="-120"/>
        </a:defRPr>
      </a:lvl2pPr>
      <a:lvl3pPr algn="ctr" rtl="0" eaLnBrk="0" fontAlgn="base" hangingPunct="0">
        <a:spcBef>
          <a:spcPct val="0"/>
        </a:spcBef>
        <a:spcAft>
          <a:spcPct val="0"/>
        </a:spcAft>
        <a:defRPr sz="4400">
          <a:solidFill>
            <a:schemeClr val="tx1"/>
          </a:solidFill>
          <a:latin typeface="標楷體" panose="03000509000000000000" pitchFamily="65" charset="-120"/>
          <a:ea typeface="標楷體" panose="03000509000000000000" pitchFamily="65" charset="-120"/>
        </a:defRPr>
      </a:lvl3pPr>
      <a:lvl4pPr algn="ctr" rtl="0" eaLnBrk="0" fontAlgn="base" hangingPunct="0">
        <a:spcBef>
          <a:spcPct val="0"/>
        </a:spcBef>
        <a:spcAft>
          <a:spcPct val="0"/>
        </a:spcAft>
        <a:defRPr sz="4400">
          <a:solidFill>
            <a:schemeClr val="tx1"/>
          </a:solidFill>
          <a:latin typeface="標楷體" panose="03000509000000000000" pitchFamily="65" charset="-120"/>
          <a:ea typeface="標楷體" panose="03000509000000000000" pitchFamily="65" charset="-120"/>
        </a:defRPr>
      </a:lvl4pPr>
      <a:lvl5pPr algn="ctr" rtl="0" eaLnBrk="0" fontAlgn="base" hangingPunct="0">
        <a:spcBef>
          <a:spcPct val="0"/>
        </a:spcBef>
        <a:spcAft>
          <a:spcPct val="0"/>
        </a:spcAft>
        <a:defRPr sz="4400">
          <a:solidFill>
            <a:schemeClr val="tx1"/>
          </a:solidFill>
          <a:latin typeface="標楷體" panose="03000509000000000000" pitchFamily="65" charset="-120"/>
          <a:ea typeface="標楷體" panose="03000509000000000000" pitchFamily="65"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標楷體" panose="03000509000000000000" pitchFamily="65" charset="-120"/>
          <a:ea typeface="標楷體" panose="03000509000000000000" pitchFamily="65" charset="-12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標楷體" panose="03000509000000000000" pitchFamily="65" charset="-120"/>
          <a:ea typeface="標楷體" panose="03000509000000000000" pitchFamily="65" charset="-12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標楷體" panose="03000509000000000000" pitchFamily="65" charset="-120"/>
          <a:ea typeface="標楷體" panose="03000509000000000000" pitchFamily="65" charset="-12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標楷體" panose="03000509000000000000" pitchFamily="65" charset="-120"/>
          <a:ea typeface="標楷體" panose="03000509000000000000" pitchFamily="65" charset="-12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標楷體" panose="03000509000000000000" pitchFamily="65" charset="-120"/>
          <a:ea typeface="標楷體" panose="03000509000000000000"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026" name="圖片 1"/>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標題版面配置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fld id="{AB5262E5-11BA-42C8-994D-80F7C98CB3F7}" type="datetime1">
              <a:rPr lang="zh-TW" altLang="en-US"/>
              <a:pPr>
                <a:defRPr/>
              </a:pPr>
              <a:t>2021/10/17</a:t>
            </a:fld>
            <a:endParaRPr lang="zh-TW" altLang="en-US"/>
          </a:p>
        </p:txBody>
      </p:sp>
      <p:sp>
        <p:nvSpPr>
          <p:cNvPr id="5" name="頁尾版面配置區 4">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zh-TW" altLang="en-US"/>
          </a:p>
        </p:txBody>
      </p:sp>
      <p:sp>
        <p:nvSpPr>
          <p:cNvPr id="6" name="投影片編號版面配置區 5">
            <a:extLst/>
          </p:cNvPr>
          <p:cNvSpPr>
            <a:spLocks noGrp="1"/>
          </p:cNvSpPr>
          <p:nvPr>
            <p:ph type="sldNum" sz="quarter" idx="4"/>
          </p:nvPr>
        </p:nvSpPr>
        <p:spPr>
          <a:xfrm>
            <a:off x="9264651" y="6237289"/>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D6CF6DC7-9C96-49FA-BA20-7093A48FE301}" type="slidenum">
              <a:rPr lang="zh-TW" altLang="en-US"/>
              <a:pPr>
                <a:defRPr/>
              </a:pPr>
              <a:t>‹#›</a:t>
            </a:fld>
            <a:endParaRPr lang="zh-TW" altLang="en-US"/>
          </a:p>
        </p:txBody>
      </p:sp>
    </p:spTree>
    <p:extLst>
      <p:ext uri="{BB962C8B-B14F-4D97-AF65-F5344CB8AC3E}">
        <p14:creationId xmlns:p14="http://schemas.microsoft.com/office/powerpoint/2010/main" val="2857953195"/>
      </p:ext>
    </p:extLst>
  </p:cSld>
  <p:clrMap bg1="lt1" tx1="dk1" bg2="lt2" tx2="dk2" accent1="accent1" accent2="accent2" accent3="accent3" accent4="accent4" accent5="accent5" accent6="accent6" hlink="hlink" folHlink="folHlink"/>
  <p:sldLayoutIdLst>
    <p:sldLayoutId id="2147484822" r:id="rId1"/>
    <p:sldLayoutId id="2147484823" r:id="rId2"/>
    <p:sldLayoutId id="2147484824" r:id="rId3"/>
    <p:sldLayoutId id="2147484825" r:id="rId4"/>
    <p:sldLayoutId id="2147484826" r:id="rId5"/>
    <p:sldLayoutId id="2147484827" r:id="rId6"/>
    <p:sldLayoutId id="2147484828" r:id="rId7"/>
    <p:sldLayoutId id="2147484829" r:id="rId8"/>
    <p:sldLayoutId id="2147484830" r:id="rId9"/>
    <p:sldLayoutId id="2147484831" r:id="rId10"/>
    <p:sldLayoutId id="2147484832" r:id="rId11"/>
  </p:sldLayoutIdLst>
  <p:hf hdr="0" ftr="0" dt="0"/>
  <p:txStyles>
    <p:titleStyle>
      <a:lvl1pPr algn="ctr" rtl="0" eaLnBrk="0" fontAlgn="base" hangingPunct="0">
        <a:spcBef>
          <a:spcPct val="0"/>
        </a:spcBef>
        <a:spcAft>
          <a:spcPct val="0"/>
        </a:spcAft>
        <a:defRPr sz="4800" b="1"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800" b="1">
          <a:solidFill>
            <a:schemeClr val="tx1"/>
          </a:solidFill>
          <a:latin typeface="標楷體" pitchFamily="65" charset="-120"/>
          <a:ea typeface="標楷體" pitchFamily="65" charset="-120"/>
        </a:defRPr>
      </a:lvl2pPr>
      <a:lvl3pPr algn="ctr" rtl="0" eaLnBrk="0" fontAlgn="base" hangingPunct="0">
        <a:spcBef>
          <a:spcPct val="0"/>
        </a:spcBef>
        <a:spcAft>
          <a:spcPct val="0"/>
        </a:spcAft>
        <a:defRPr sz="4800" b="1">
          <a:solidFill>
            <a:schemeClr val="tx1"/>
          </a:solidFill>
          <a:latin typeface="標楷體" pitchFamily="65" charset="-120"/>
          <a:ea typeface="標楷體" pitchFamily="65" charset="-120"/>
        </a:defRPr>
      </a:lvl3pPr>
      <a:lvl4pPr algn="ctr" rtl="0" eaLnBrk="0" fontAlgn="base" hangingPunct="0">
        <a:spcBef>
          <a:spcPct val="0"/>
        </a:spcBef>
        <a:spcAft>
          <a:spcPct val="0"/>
        </a:spcAft>
        <a:defRPr sz="4800" b="1">
          <a:solidFill>
            <a:schemeClr val="tx1"/>
          </a:solidFill>
          <a:latin typeface="標楷體" pitchFamily="65" charset="-120"/>
          <a:ea typeface="標楷體" pitchFamily="65" charset="-120"/>
        </a:defRPr>
      </a:lvl4pPr>
      <a:lvl5pPr algn="ctr" rtl="0" eaLnBrk="0" fontAlgn="base" hangingPunct="0">
        <a:spcBef>
          <a:spcPct val="0"/>
        </a:spcBef>
        <a:spcAft>
          <a:spcPct val="0"/>
        </a:spcAft>
        <a:defRPr sz="4800" b="1">
          <a:solidFill>
            <a:schemeClr val="tx1"/>
          </a:solidFill>
          <a:latin typeface="標楷體" pitchFamily="65" charset="-120"/>
          <a:ea typeface="標楷體" pitchFamily="65" charset="-120"/>
        </a:defRPr>
      </a:lvl5pPr>
      <a:lvl6pPr marL="457200" algn="ctr" rtl="0" fontAlgn="base">
        <a:spcBef>
          <a:spcPct val="0"/>
        </a:spcBef>
        <a:spcAft>
          <a:spcPct val="0"/>
        </a:spcAft>
        <a:defRPr sz="4800" b="1">
          <a:solidFill>
            <a:schemeClr val="tx1"/>
          </a:solidFill>
          <a:latin typeface="標楷體" pitchFamily="65" charset="-120"/>
          <a:ea typeface="標楷體" pitchFamily="65" charset="-120"/>
        </a:defRPr>
      </a:lvl6pPr>
      <a:lvl7pPr marL="914400" algn="ctr" rtl="0" fontAlgn="base">
        <a:spcBef>
          <a:spcPct val="0"/>
        </a:spcBef>
        <a:spcAft>
          <a:spcPct val="0"/>
        </a:spcAft>
        <a:defRPr sz="4800" b="1">
          <a:solidFill>
            <a:schemeClr val="tx1"/>
          </a:solidFill>
          <a:latin typeface="標楷體" pitchFamily="65" charset="-120"/>
          <a:ea typeface="標楷體" pitchFamily="65" charset="-120"/>
        </a:defRPr>
      </a:lvl7pPr>
      <a:lvl8pPr marL="1371600" algn="ctr" rtl="0" fontAlgn="base">
        <a:spcBef>
          <a:spcPct val="0"/>
        </a:spcBef>
        <a:spcAft>
          <a:spcPct val="0"/>
        </a:spcAft>
        <a:defRPr sz="4800" b="1">
          <a:solidFill>
            <a:schemeClr val="tx1"/>
          </a:solidFill>
          <a:latin typeface="標楷體" pitchFamily="65" charset="-120"/>
          <a:ea typeface="標楷體" pitchFamily="65" charset="-120"/>
        </a:defRPr>
      </a:lvl8pPr>
      <a:lvl9pPr marL="1828800" algn="ctr" rtl="0" fontAlgn="base">
        <a:spcBef>
          <a:spcPct val="0"/>
        </a:spcBef>
        <a:spcAft>
          <a:spcPct val="0"/>
        </a:spcAft>
        <a:defRPr sz="4800" b="1">
          <a:solidFill>
            <a:schemeClr val="tx1"/>
          </a:solidFill>
          <a:latin typeface="標楷體" pitchFamily="65" charset="-120"/>
          <a:ea typeface="標楷體" pitchFamily="65"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圖片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5568"/>
            <a:ext cx="12201916" cy="6852432"/>
          </a:xfrm>
          <a:prstGeom prst="rect">
            <a:avLst/>
          </a:prstGeom>
        </p:spPr>
      </p:pic>
      <p:sp>
        <p:nvSpPr>
          <p:cNvPr id="1027" name="標題版面配置區 1">
            <a:extLst>
              <a:ext uri="{FF2B5EF4-FFF2-40B4-BE49-F238E27FC236}">
                <a16:creationId xmlns:a16="http://schemas.microsoft.com/office/drawing/2014/main" xmlns="" id="{547CA616-6014-4C30-BF83-F9ED8213DCC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a:extLst>
              <a:ext uri="{FF2B5EF4-FFF2-40B4-BE49-F238E27FC236}">
                <a16:creationId xmlns:a16="http://schemas.microsoft.com/office/drawing/2014/main" xmlns="" id="{9C2181E5-76B7-4044-841A-E23900061436}"/>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AC4A6E43-00FE-4BC8-9661-084E2DDD5AC8}"/>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fld id="{A9BF69D2-5BB5-41AA-995B-546D97D9F211}"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5" name="頁尾版面配置區 4">
            <a:extLst>
              <a:ext uri="{FF2B5EF4-FFF2-40B4-BE49-F238E27FC236}">
                <a16:creationId xmlns:a16="http://schemas.microsoft.com/office/drawing/2014/main" xmlns="" id="{605E3498-6951-4E29-9FD3-75520FD8FD02}"/>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zh-TW" altLang="en-US">
              <a:solidFill>
                <a:prstClr val="black">
                  <a:tint val="75000"/>
                </a:prstClr>
              </a:solidFill>
            </a:endParaRPr>
          </a:p>
        </p:txBody>
      </p:sp>
      <p:sp>
        <p:nvSpPr>
          <p:cNvPr id="6" name="投影片編號版面配置區 5">
            <a:extLst>
              <a:ext uri="{FF2B5EF4-FFF2-40B4-BE49-F238E27FC236}">
                <a16:creationId xmlns:a16="http://schemas.microsoft.com/office/drawing/2014/main" xmlns="" id="{B69773A4-59B0-4BAF-9872-92C5183EF7A4}"/>
              </a:ext>
            </a:extLst>
          </p:cNvPr>
          <p:cNvSpPr>
            <a:spLocks noGrp="1"/>
          </p:cNvSpPr>
          <p:nvPr>
            <p:ph type="sldNum" sz="quarter" idx="4"/>
          </p:nvPr>
        </p:nvSpPr>
        <p:spPr>
          <a:xfrm>
            <a:off x="9264651" y="6237289"/>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D24AA39-C8C4-4081-B913-F87EC31F97DA}" type="slidenum">
              <a:rPr lang="zh-TW" altLang="en-US"/>
              <a:pPr>
                <a:defRPr/>
              </a:pPr>
              <a:t>‹#›</a:t>
            </a:fld>
            <a:endParaRPr lang="zh-TW" altLang="en-US"/>
          </a:p>
        </p:txBody>
      </p:sp>
    </p:spTree>
    <p:extLst>
      <p:ext uri="{BB962C8B-B14F-4D97-AF65-F5344CB8AC3E}">
        <p14:creationId xmlns:p14="http://schemas.microsoft.com/office/powerpoint/2010/main" val="60443221"/>
      </p:ext>
    </p:extLst>
  </p:cSld>
  <p:clrMap bg1="lt1" tx1="dk1" bg2="lt2" tx2="dk2" accent1="accent1" accent2="accent2" accent3="accent3" accent4="accent4" accent5="accent5" accent6="accent6" hlink="hlink" folHlink="folHlink"/>
  <p:sldLayoutIdLst>
    <p:sldLayoutId id="2147484834" r:id="rId1"/>
    <p:sldLayoutId id="2147484835" r:id="rId2"/>
    <p:sldLayoutId id="2147484836" r:id="rId3"/>
    <p:sldLayoutId id="2147484837" r:id="rId4"/>
    <p:sldLayoutId id="2147484838" r:id="rId5"/>
    <p:sldLayoutId id="2147484839" r:id="rId6"/>
    <p:sldLayoutId id="2147484840" r:id="rId7"/>
    <p:sldLayoutId id="2147484841" r:id="rId8"/>
    <p:sldLayoutId id="2147484842" r:id="rId9"/>
    <p:sldLayoutId id="2147484843" r:id="rId10"/>
    <p:sldLayoutId id="2147484844" r:id="rId11"/>
  </p:sldLayoutIdLst>
  <p:hf hdr="0" ftr="0" dt="0"/>
  <p:txStyles>
    <p:titleStyle>
      <a:lvl1pPr algn="ctr" rtl="0" eaLnBrk="0" fontAlgn="base" hangingPunct="0">
        <a:spcBef>
          <a:spcPct val="0"/>
        </a:spcBef>
        <a:spcAft>
          <a:spcPct val="0"/>
        </a:spcAft>
        <a:defRPr sz="4800" b="1"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800" b="1">
          <a:solidFill>
            <a:schemeClr val="tx1"/>
          </a:solidFill>
          <a:latin typeface="標楷體" pitchFamily="65" charset="-120"/>
          <a:ea typeface="標楷體" pitchFamily="65" charset="-120"/>
        </a:defRPr>
      </a:lvl2pPr>
      <a:lvl3pPr algn="ctr" rtl="0" eaLnBrk="0" fontAlgn="base" hangingPunct="0">
        <a:spcBef>
          <a:spcPct val="0"/>
        </a:spcBef>
        <a:spcAft>
          <a:spcPct val="0"/>
        </a:spcAft>
        <a:defRPr sz="4800" b="1">
          <a:solidFill>
            <a:schemeClr val="tx1"/>
          </a:solidFill>
          <a:latin typeface="標楷體" pitchFamily="65" charset="-120"/>
          <a:ea typeface="標楷體" pitchFamily="65" charset="-120"/>
        </a:defRPr>
      </a:lvl3pPr>
      <a:lvl4pPr algn="ctr" rtl="0" eaLnBrk="0" fontAlgn="base" hangingPunct="0">
        <a:spcBef>
          <a:spcPct val="0"/>
        </a:spcBef>
        <a:spcAft>
          <a:spcPct val="0"/>
        </a:spcAft>
        <a:defRPr sz="4800" b="1">
          <a:solidFill>
            <a:schemeClr val="tx1"/>
          </a:solidFill>
          <a:latin typeface="標楷體" pitchFamily="65" charset="-120"/>
          <a:ea typeface="標楷體" pitchFamily="65" charset="-120"/>
        </a:defRPr>
      </a:lvl4pPr>
      <a:lvl5pPr algn="ctr" rtl="0" eaLnBrk="0" fontAlgn="base" hangingPunct="0">
        <a:spcBef>
          <a:spcPct val="0"/>
        </a:spcBef>
        <a:spcAft>
          <a:spcPct val="0"/>
        </a:spcAft>
        <a:defRPr sz="4800" b="1">
          <a:solidFill>
            <a:schemeClr val="tx1"/>
          </a:solidFill>
          <a:latin typeface="標楷體" pitchFamily="65" charset="-120"/>
          <a:ea typeface="標楷體" pitchFamily="65" charset="-120"/>
        </a:defRPr>
      </a:lvl5pPr>
      <a:lvl6pPr marL="457200" algn="ctr" rtl="0" fontAlgn="base">
        <a:spcBef>
          <a:spcPct val="0"/>
        </a:spcBef>
        <a:spcAft>
          <a:spcPct val="0"/>
        </a:spcAft>
        <a:defRPr sz="4800" b="1">
          <a:solidFill>
            <a:schemeClr val="tx1"/>
          </a:solidFill>
          <a:latin typeface="標楷體" pitchFamily="65" charset="-120"/>
          <a:ea typeface="標楷體" pitchFamily="65" charset="-120"/>
        </a:defRPr>
      </a:lvl6pPr>
      <a:lvl7pPr marL="914400" algn="ctr" rtl="0" fontAlgn="base">
        <a:spcBef>
          <a:spcPct val="0"/>
        </a:spcBef>
        <a:spcAft>
          <a:spcPct val="0"/>
        </a:spcAft>
        <a:defRPr sz="4800" b="1">
          <a:solidFill>
            <a:schemeClr val="tx1"/>
          </a:solidFill>
          <a:latin typeface="標楷體" pitchFamily="65" charset="-120"/>
          <a:ea typeface="標楷體" pitchFamily="65" charset="-120"/>
        </a:defRPr>
      </a:lvl7pPr>
      <a:lvl8pPr marL="1371600" algn="ctr" rtl="0" fontAlgn="base">
        <a:spcBef>
          <a:spcPct val="0"/>
        </a:spcBef>
        <a:spcAft>
          <a:spcPct val="0"/>
        </a:spcAft>
        <a:defRPr sz="4800" b="1">
          <a:solidFill>
            <a:schemeClr val="tx1"/>
          </a:solidFill>
          <a:latin typeface="標楷體" pitchFamily="65" charset="-120"/>
          <a:ea typeface="標楷體" pitchFamily="65" charset="-120"/>
        </a:defRPr>
      </a:lvl8pPr>
      <a:lvl9pPr marL="1828800" algn="ctr" rtl="0" fontAlgn="base">
        <a:spcBef>
          <a:spcPct val="0"/>
        </a:spcBef>
        <a:spcAft>
          <a:spcPct val="0"/>
        </a:spcAft>
        <a:defRPr sz="4800" b="1">
          <a:solidFill>
            <a:schemeClr val="tx1"/>
          </a:solidFill>
          <a:latin typeface="標楷體" pitchFamily="65" charset="-120"/>
          <a:ea typeface="標楷體" pitchFamily="65"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圖片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5567"/>
            <a:ext cx="12192000" cy="6846863"/>
          </a:xfrm>
          <a:prstGeom prst="rect">
            <a:avLst/>
          </a:prstGeom>
        </p:spPr>
      </p:pic>
      <p:sp>
        <p:nvSpPr>
          <p:cNvPr id="2051" name="標題版面配置區 1">
            <a:extLst>
              <a:ext uri="{FF2B5EF4-FFF2-40B4-BE49-F238E27FC236}">
                <a16:creationId xmlns="" xmlns:a16="http://schemas.microsoft.com/office/drawing/2014/main" id="{F80B1839-A8F8-4FAF-8902-E4819BD01A64}"/>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2052" name="文字版面配置區 2">
            <a:extLst>
              <a:ext uri="{FF2B5EF4-FFF2-40B4-BE49-F238E27FC236}">
                <a16:creationId xmlns="" xmlns:a16="http://schemas.microsoft.com/office/drawing/2014/main" id="{95AB853B-7ED6-43E6-AAC9-8FAB260BC7C2}"/>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 xmlns:a16="http://schemas.microsoft.com/office/drawing/2014/main" id="{AAECC795-3F69-4141-A3C2-412AD95A8FB0}"/>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fld id="{67597B16-7BC0-49C4-BB23-30B5645B8B85}"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5" name="頁尾版面配置區 4">
            <a:extLst>
              <a:ext uri="{FF2B5EF4-FFF2-40B4-BE49-F238E27FC236}">
                <a16:creationId xmlns="" xmlns:a16="http://schemas.microsoft.com/office/drawing/2014/main" id="{48B673E6-4780-4215-9918-E4F91CEE40D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zh-TW" altLang="en-US">
              <a:solidFill>
                <a:prstClr val="black">
                  <a:tint val="75000"/>
                </a:prstClr>
              </a:solidFill>
            </a:endParaRPr>
          </a:p>
        </p:txBody>
      </p:sp>
      <p:sp>
        <p:nvSpPr>
          <p:cNvPr id="6" name="投影片編號版面配置區 5">
            <a:extLst>
              <a:ext uri="{FF2B5EF4-FFF2-40B4-BE49-F238E27FC236}">
                <a16:creationId xmlns="" xmlns:a16="http://schemas.microsoft.com/office/drawing/2014/main" id="{E95EF2E3-50A2-46A2-8C22-7211D12CE95C}"/>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7EC85852-68EC-4DEE-B804-83403BD50228}" type="slidenum">
              <a:rPr lang="zh-TW" altLang="en-US"/>
              <a:pPr>
                <a:defRPr/>
              </a:pPr>
              <a:t>‹#›</a:t>
            </a:fld>
            <a:endParaRPr lang="zh-TW" altLang="en-US"/>
          </a:p>
        </p:txBody>
      </p:sp>
    </p:spTree>
    <p:extLst>
      <p:ext uri="{BB962C8B-B14F-4D97-AF65-F5344CB8AC3E}">
        <p14:creationId xmlns:p14="http://schemas.microsoft.com/office/powerpoint/2010/main" val="3300032317"/>
      </p:ext>
    </p:extLst>
  </p:cSld>
  <p:clrMap bg1="lt1" tx1="dk1" bg2="lt2" tx2="dk2" accent1="accent1" accent2="accent2" accent3="accent3" accent4="accent4" accent5="accent5" accent6="accent6" hlink="hlink" folHlink="folHlink"/>
  <p:sldLayoutIdLst>
    <p:sldLayoutId id="2147484846" r:id="rId1"/>
    <p:sldLayoutId id="2147484847" r:id="rId2"/>
    <p:sldLayoutId id="2147484848" r:id="rId3"/>
    <p:sldLayoutId id="2147484849" r:id="rId4"/>
    <p:sldLayoutId id="2147484850" r:id="rId5"/>
    <p:sldLayoutId id="2147484851" r:id="rId6"/>
    <p:sldLayoutId id="2147484852" r:id="rId7"/>
    <p:sldLayoutId id="2147484853" r:id="rId8"/>
    <p:sldLayoutId id="2147484854" r:id="rId9"/>
    <p:sldLayoutId id="2147484855" r:id="rId10"/>
    <p:sldLayoutId id="2147484856" r:id="rId11"/>
  </p:sldLayoutIdLst>
  <p:hf hdr="0" ftr="0" dt="0"/>
  <p:txStyles>
    <p:titleStyle>
      <a:lvl1pPr algn="ctr" rtl="0" eaLnBrk="0" fontAlgn="base" hangingPunct="0">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sz="4400">
          <a:solidFill>
            <a:schemeClr val="tx1"/>
          </a:solidFill>
          <a:latin typeface="標楷體" panose="03000509000000000000" pitchFamily="65" charset="-120"/>
          <a:ea typeface="標楷體" panose="03000509000000000000" pitchFamily="65" charset="-120"/>
        </a:defRPr>
      </a:lvl2pPr>
      <a:lvl3pPr algn="ctr" rtl="0" eaLnBrk="0" fontAlgn="base" hangingPunct="0">
        <a:spcBef>
          <a:spcPct val="0"/>
        </a:spcBef>
        <a:spcAft>
          <a:spcPct val="0"/>
        </a:spcAft>
        <a:defRPr sz="4400">
          <a:solidFill>
            <a:schemeClr val="tx1"/>
          </a:solidFill>
          <a:latin typeface="標楷體" panose="03000509000000000000" pitchFamily="65" charset="-120"/>
          <a:ea typeface="標楷體" panose="03000509000000000000" pitchFamily="65" charset="-120"/>
        </a:defRPr>
      </a:lvl3pPr>
      <a:lvl4pPr algn="ctr" rtl="0" eaLnBrk="0" fontAlgn="base" hangingPunct="0">
        <a:spcBef>
          <a:spcPct val="0"/>
        </a:spcBef>
        <a:spcAft>
          <a:spcPct val="0"/>
        </a:spcAft>
        <a:defRPr sz="4400">
          <a:solidFill>
            <a:schemeClr val="tx1"/>
          </a:solidFill>
          <a:latin typeface="標楷體" panose="03000509000000000000" pitchFamily="65" charset="-120"/>
          <a:ea typeface="標楷體" panose="03000509000000000000" pitchFamily="65" charset="-120"/>
        </a:defRPr>
      </a:lvl4pPr>
      <a:lvl5pPr algn="ctr" rtl="0" eaLnBrk="0" fontAlgn="base" hangingPunct="0">
        <a:spcBef>
          <a:spcPct val="0"/>
        </a:spcBef>
        <a:spcAft>
          <a:spcPct val="0"/>
        </a:spcAft>
        <a:defRPr sz="4400">
          <a:solidFill>
            <a:schemeClr val="tx1"/>
          </a:solidFill>
          <a:latin typeface="標楷體" panose="03000509000000000000" pitchFamily="65" charset="-120"/>
          <a:ea typeface="標楷體" panose="03000509000000000000" pitchFamily="65"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標楷體" panose="03000509000000000000" pitchFamily="65" charset="-120"/>
          <a:ea typeface="標楷體" panose="03000509000000000000" pitchFamily="65" charset="-12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標楷體" panose="03000509000000000000" pitchFamily="65" charset="-120"/>
          <a:ea typeface="標楷體" panose="03000509000000000000" pitchFamily="65" charset="-12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標楷體" panose="03000509000000000000" pitchFamily="65" charset="-120"/>
          <a:ea typeface="標楷體" panose="03000509000000000000" pitchFamily="65" charset="-12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標楷體" panose="03000509000000000000" pitchFamily="65" charset="-120"/>
          <a:ea typeface="標楷體" panose="03000509000000000000" pitchFamily="65" charset="-12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標楷體" panose="03000509000000000000" pitchFamily="65" charset="-120"/>
          <a:ea typeface="標楷體" panose="03000509000000000000"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圖片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5568"/>
            <a:ext cx="12201916" cy="6852432"/>
          </a:xfrm>
          <a:prstGeom prst="rect">
            <a:avLst/>
          </a:prstGeom>
        </p:spPr>
      </p:pic>
      <p:sp>
        <p:nvSpPr>
          <p:cNvPr id="1027" name="標題版面配置區 1">
            <a:extLst>
              <a:ext uri="{FF2B5EF4-FFF2-40B4-BE49-F238E27FC236}">
                <a16:creationId xmlns="" xmlns:a16="http://schemas.microsoft.com/office/drawing/2014/main" id="{547CA616-6014-4C30-BF83-F9ED8213DCC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a:extLst>
              <a:ext uri="{FF2B5EF4-FFF2-40B4-BE49-F238E27FC236}">
                <a16:creationId xmlns="" xmlns:a16="http://schemas.microsoft.com/office/drawing/2014/main" id="{9C2181E5-76B7-4044-841A-E23900061436}"/>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 xmlns:a16="http://schemas.microsoft.com/office/drawing/2014/main" id="{AC4A6E43-00FE-4BC8-9661-084E2DDD5AC8}"/>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fld id="{A9BF69D2-5BB5-41AA-995B-546D97D9F211}" type="datetime1">
              <a:rPr lang="zh-TW" altLang="en-US">
                <a:solidFill>
                  <a:prstClr val="black">
                    <a:tint val="75000"/>
                  </a:prstClr>
                </a:solidFill>
              </a:rPr>
              <a:pPr>
                <a:defRPr/>
              </a:pPr>
              <a:t>2021/10/17</a:t>
            </a:fld>
            <a:endParaRPr lang="zh-TW" altLang="en-US">
              <a:solidFill>
                <a:prstClr val="black">
                  <a:tint val="75000"/>
                </a:prstClr>
              </a:solidFill>
            </a:endParaRPr>
          </a:p>
        </p:txBody>
      </p:sp>
      <p:sp>
        <p:nvSpPr>
          <p:cNvPr id="5" name="頁尾版面配置區 4">
            <a:extLst>
              <a:ext uri="{FF2B5EF4-FFF2-40B4-BE49-F238E27FC236}">
                <a16:creationId xmlns="" xmlns:a16="http://schemas.microsoft.com/office/drawing/2014/main" id="{605E3498-6951-4E29-9FD3-75520FD8FD02}"/>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zh-TW" altLang="en-US">
              <a:solidFill>
                <a:prstClr val="black">
                  <a:tint val="75000"/>
                </a:prstClr>
              </a:solidFill>
            </a:endParaRPr>
          </a:p>
        </p:txBody>
      </p:sp>
      <p:sp>
        <p:nvSpPr>
          <p:cNvPr id="6" name="投影片編號版面配置區 5">
            <a:extLst>
              <a:ext uri="{FF2B5EF4-FFF2-40B4-BE49-F238E27FC236}">
                <a16:creationId xmlns="" xmlns:a16="http://schemas.microsoft.com/office/drawing/2014/main" id="{B69773A4-59B0-4BAF-9872-92C5183EF7A4}"/>
              </a:ext>
            </a:extLst>
          </p:cNvPr>
          <p:cNvSpPr>
            <a:spLocks noGrp="1"/>
          </p:cNvSpPr>
          <p:nvPr>
            <p:ph type="sldNum" sz="quarter" idx="4"/>
          </p:nvPr>
        </p:nvSpPr>
        <p:spPr>
          <a:xfrm>
            <a:off x="9264651" y="6237289"/>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D24AA39-C8C4-4081-B913-F87EC31F97DA}" type="slidenum">
              <a:rPr lang="zh-TW" altLang="en-US"/>
              <a:pPr>
                <a:defRPr/>
              </a:pPr>
              <a:t>‹#›</a:t>
            </a:fld>
            <a:endParaRPr lang="zh-TW" altLang="en-US"/>
          </a:p>
        </p:txBody>
      </p:sp>
    </p:spTree>
    <p:extLst>
      <p:ext uri="{BB962C8B-B14F-4D97-AF65-F5344CB8AC3E}">
        <p14:creationId xmlns:p14="http://schemas.microsoft.com/office/powerpoint/2010/main" val="3367734076"/>
      </p:ext>
    </p:extLst>
  </p:cSld>
  <p:clrMap bg1="lt1" tx1="dk1" bg2="lt2" tx2="dk2" accent1="accent1" accent2="accent2" accent3="accent3" accent4="accent4" accent5="accent5" accent6="accent6" hlink="hlink" folHlink="folHlink"/>
  <p:sldLayoutIdLst>
    <p:sldLayoutId id="2147484858" r:id="rId1"/>
    <p:sldLayoutId id="2147484859" r:id="rId2"/>
    <p:sldLayoutId id="2147484860" r:id="rId3"/>
    <p:sldLayoutId id="2147484861" r:id="rId4"/>
    <p:sldLayoutId id="2147484862" r:id="rId5"/>
    <p:sldLayoutId id="2147484863" r:id="rId6"/>
    <p:sldLayoutId id="2147484864" r:id="rId7"/>
    <p:sldLayoutId id="2147484865" r:id="rId8"/>
    <p:sldLayoutId id="2147484866" r:id="rId9"/>
    <p:sldLayoutId id="2147484867" r:id="rId10"/>
    <p:sldLayoutId id="2147484868" r:id="rId11"/>
  </p:sldLayoutIdLst>
  <p:hf hdr="0" ftr="0" dt="0"/>
  <p:txStyles>
    <p:titleStyle>
      <a:lvl1pPr algn="ctr" rtl="0" eaLnBrk="0" fontAlgn="base" hangingPunct="0">
        <a:spcBef>
          <a:spcPct val="0"/>
        </a:spcBef>
        <a:spcAft>
          <a:spcPct val="0"/>
        </a:spcAft>
        <a:defRPr sz="4800" b="1"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800" b="1">
          <a:solidFill>
            <a:schemeClr val="tx1"/>
          </a:solidFill>
          <a:latin typeface="標楷體" pitchFamily="65" charset="-120"/>
          <a:ea typeface="標楷體" pitchFamily="65" charset="-120"/>
        </a:defRPr>
      </a:lvl2pPr>
      <a:lvl3pPr algn="ctr" rtl="0" eaLnBrk="0" fontAlgn="base" hangingPunct="0">
        <a:spcBef>
          <a:spcPct val="0"/>
        </a:spcBef>
        <a:spcAft>
          <a:spcPct val="0"/>
        </a:spcAft>
        <a:defRPr sz="4800" b="1">
          <a:solidFill>
            <a:schemeClr val="tx1"/>
          </a:solidFill>
          <a:latin typeface="標楷體" pitchFamily="65" charset="-120"/>
          <a:ea typeface="標楷體" pitchFamily="65" charset="-120"/>
        </a:defRPr>
      </a:lvl3pPr>
      <a:lvl4pPr algn="ctr" rtl="0" eaLnBrk="0" fontAlgn="base" hangingPunct="0">
        <a:spcBef>
          <a:spcPct val="0"/>
        </a:spcBef>
        <a:spcAft>
          <a:spcPct val="0"/>
        </a:spcAft>
        <a:defRPr sz="4800" b="1">
          <a:solidFill>
            <a:schemeClr val="tx1"/>
          </a:solidFill>
          <a:latin typeface="標楷體" pitchFamily="65" charset="-120"/>
          <a:ea typeface="標楷體" pitchFamily="65" charset="-120"/>
        </a:defRPr>
      </a:lvl4pPr>
      <a:lvl5pPr algn="ctr" rtl="0" eaLnBrk="0" fontAlgn="base" hangingPunct="0">
        <a:spcBef>
          <a:spcPct val="0"/>
        </a:spcBef>
        <a:spcAft>
          <a:spcPct val="0"/>
        </a:spcAft>
        <a:defRPr sz="4800" b="1">
          <a:solidFill>
            <a:schemeClr val="tx1"/>
          </a:solidFill>
          <a:latin typeface="標楷體" pitchFamily="65" charset="-120"/>
          <a:ea typeface="標楷體" pitchFamily="65" charset="-120"/>
        </a:defRPr>
      </a:lvl5pPr>
      <a:lvl6pPr marL="457200" algn="ctr" rtl="0" fontAlgn="base">
        <a:spcBef>
          <a:spcPct val="0"/>
        </a:spcBef>
        <a:spcAft>
          <a:spcPct val="0"/>
        </a:spcAft>
        <a:defRPr sz="4800" b="1">
          <a:solidFill>
            <a:schemeClr val="tx1"/>
          </a:solidFill>
          <a:latin typeface="標楷體" pitchFamily="65" charset="-120"/>
          <a:ea typeface="標楷體" pitchFamily="65" charset="-120"/>
        </a:defRPr>
      </a:lvl6pPr>
      <a:lvl7pPr marL="914400" algn="ctr" rtl="0" fontAlgn="base">
        <a:spcBef>
          <a:spcPct val="0"/>
        </a:spcBef>
        <a:spcAft>
          <a:spcPct val="0"/>
        </a:spcAft>
        <a:defRPr sz="4800" b="1">
          <a:solidFill>
            <a:schemeClr val="tx1"/>
          </a:solidFill>
          <a:latin typeface="標楷體" pitchFamily="65" charset="-120"/>
          <a:ea typeface="標楷體" pitchFamily="65" charset="-120"/>
        </a:defRPr>
      </a:lvl7pPr>
      <a:lvl8pPr marL="1371600" algn="ctr" rtl="0" fontAlgn="base">
        <a:spcBef>
          <a:spcPct val="0"/>
        </a:spcBef>
        <a:spcAft>
          <a:spcPct val="0"/>
        </a:spcAft>
        <a:defRPr sz="4800" b="1">
          <a:solidFill>
            <a:schemeClr val="tx1"/>
          </a:solidFill>
          <a:latin typeface="標楷體" pitchFamily="65" charset="-120"/>
          <a:ea typeface="標楷體" pitchFamily="65" charset="-120"/>
        </a:defRPr>
      </a:lvl8pPr>
      <a:lvl9pPr marL="1828800" algn="ctr" rtl="0" fontAlgn="base">
        <a:spcBef>
          <a:spcPct val="0"/>
        </a:spcBef>
        <a:spcAft>
          <a:spcPct val="0"/>
        </a:spcAft>
        <a:defRPr sz="4800" b="1">
          <a:solidFill>
            <a:schemeClr val="tx1"/>
          </a:solidFill>
          <a:latin typeface="標楷體" pitchFamily="65" charset="-120"/>
          <a:ea typeface="標楷體" pitchFamily="65"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8A091C-B35A-4456-8377-193DF5357A4C}" type="datetimeFigureOut">
              <a:rPr lang="zh-TW" altLang="en-US" smtClean="0">
                <a:solidFill>
                  <a:prstClr val="black">
                    <a:tint val="75000"/>
                  </a:prstClr>
                </a:solidFill>
              </a:rPr>
              <a:pPr/>
              <a:t>2021/10/17</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66FAD9-2123-405A-B7D4-86A4D36D4FE9}" type="slidenum">
              <a:rPr lang="zh-TW" altLang="en-US" smtClean="0">
                <a:solidFill>
                  <a:prstClr val="black">
                    <a:tint val="75000"/>
                  </a:prstClr>
                </a:solidFill>
              </a:rPr>
              <a:pPr/>
              <a:t>‹#›</a:t>
            </a:fld>
            <a:endParaRPr lang="zh-TW" altLang="en-US">
              <a:solidFill>
                <a:prstClr val="black">
                  <a:tint val="75000"/>
                </a:prstClr>
              </a:solidFill>
            </a:endParaRPr>
          </a:p>
        </p:txBody>
      </p:sp>
      <p:pic>
        <p:nvPicPr>
          <p:cNvPr id="7" name="圖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5568"/>
            <a:ext cx="12201916" cy="6852432"/>
          </a:xfrm>
          <a:prstGeom prst="rect">
            <a:avLst/>
          </a:prstGeom>
        </p:spPr>
      </p:pic>
    </p:spTree>
    <p:extLst>
      <p:ext uri="{BB962C8B-B14F-4D97-AF65-F5344CB8AC3E}">
        <p14:creationId xmlns:p14="http://schemas.microsoft.com/office/powerpoint/2010/main" val="3316724241"/>
      </p:ext>
    </p:extLst>
  </p:cSld>
  <p:clrMap bg1="lt1" tx1="dk1" bg2="lt2" tx2="dk2" accent1="accent1" accent2="accent2" accent3="accent3" accent4="accent4" accent5="accent5" accent6="accent6" hlink="hlink" folHlink="folHlink"/>
  <p:sldLayoutIdLst>
    <p:sldLayoutId id="2147484870" r:id="rId1"/>
    <p:sldLayoutId id="2147484871" r:id="rId2"/>
    <p:sldLayoutId id="2147484872" r:id="rId3"/>
    <p:sldLayoutId id="2147484873" r:id="rId4"/>
    <p:sldLayoutId id="2147484874" r:id="rId5"/>
    <p:sldLayoutId id="2147484875" r:id="rId6"/>
    <p:sldLayoutId id="2147484876" r:id="rId7"/>
    <p:sldLayoutId id="2147484877" r:id="rId8"/>
    <p:sldLayoutId id="2147484878" r:id="rId9"/>
    <p:sldLayoutId id="2147484879" r:id="rId10"/>
    <p:sldLayoutId id="21474848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3.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5.xml"/><Relationship Id="rId5" Type="http://schemas.openxmlformats.org/officeDocument/2006/relationships/image" Target="../media/image12.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38.xml"/><Relationship Id="rId1" Type="http://schemas.openxmlformats.org/officeDocument/2006/relationships/vmlDrawing" Target="../drawings/vmlDrawing1.vml"/><Relationship Id="rId6" Type="http://schemas.openxmlformats.org/officeDocument/2006/relationships/image" Target="../media/image32.wmf"/><Relationship Id="rId5" Type="http://schemas.openxmlformats.org/officeDocument/2006/relationships/oleObject" Target="../embeddings/oleObject1.bin"/><Relationship Id="rId4" Type="http://schemas.openxmlformats.org/officeDocument/2006/relationships/image" Target="../media/image33.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38.xml"/><Relationship Id="rId1" Type="http://schemas.openxmlformats.org/officeDocument/2006/relationships/vmlDrawing" Target="../drawings/vmlDrawing2.vml"/><Relationship Id="rId6" Type="http://schemas.openxmlformats.org/officeDocument/2006/relationships/image" Target="../media/image36.wmf"/><Relationship Id="rId5" Type="http://schemas.openxmlformats.org/officeDocument/2006/relationships/oleObject" Target="../embeddings/oleObject2.bin"/><Relationship Id="rId4" Type="http://schemas.openxmlformats.org/officeDocument/2006/relationships/image" Target="../media/image37.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7.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7.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3.xml.rels><?xml version="1.0" encoding="UTF-8" standalone="yes"?>
<Relationships xmlns="http://schemas.openxmlformats.org/package/2006/relationships"><Relationship Id="rId2" Type="http://schemas.openxmlformats.org/officeDocument/2006/relationships/image" Target="../media/image53.tmp"/><Relationship Id="rId1" Type="http://schemas.openxmlformats.org/officeDocument/2006/relationships/slideLayout" Target="../slideLayouts/slideLayout68.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5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7.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7.xml"/></Relationships>
</file>

<file path=ppt/slides/_rels/slide6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7.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7.xml"/></Relationships>
</file>

<file path=ppt/slides/_rels/slide7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標題 3"/>
          <p:cNvSpPr>
            <a:spLocks noGrp="1"/>
          </p:cNvSpPr>
          <p:nvPr>
            <p:ph type="ctrTitle"/>
          </p:nvPr>
        </p:nvSpPr>
        <p:spPr/>
        <p:txBody>
          <a:bodyPr/>
          <a:lstStyle/>
          <a:p>
            <a:endParaRPr lang="zh-TW" altLang="en-US"/>
          </a:p>
        </p:txBody>
      </p:sp>
      <p:sp>
        <p:nvSpPr>
          <p:cNvPr id="5" name="副標題 4">
            <a:extLst/>
          </p:cNvPr>
          <p:cNvSpPr>
            <a:spLocks noGrp="1"/>
          </p:cNvSpPr>
          <p:nvPr>
            <p:ph type="subTitle" idx="1"/>
          </p:nvPr>
        </p:nvSpPr>
        <p:spPr/>
        <p:txBody>
          <a:bodyPr/>
          <a:lstStyle/>
          <a:p>
            <a:pPr>
              <a:buFont typeface="Arial" charset="0"/>
              <a:buNone/>
              <a:defRPr/>
            </a:pPr>
            <a:endParaRPr lang="zh-TW" altLang="en-US"/>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11830" cy="685800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標題 1"/>
          <p:cNvSpPr>
            <a:spLocks noGrp="1"/>
          </p:cNvSpPr>
          <p:nvPr>
            <p:ph type="title"/>
          </p:nvPr>
        </p:nvSpPr>
        <p:spPr>
          <a:xfrm>
            <a:off x="1981200" y="274638"/>
            <a:ext cx="8229600" cy="778098"/>
          </a:xfrm>
        </p:spPr>
        <p:txBody>
          <a:bodyPr/>
          <a:lstStyle/>
          <a:p>
            <a:r>
              <a:rPr lang="zh-TW" altLang="en-US" dirty="0"/>
              <a:t>試題研發方向與特色</a:t>
            </a:r>
          </a:p>
        </p:txBody>
      </p:sp>
      <p:sp>
        <p:nvSpPr>
          <p:cNvPr id="1331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B38BC4A-62F5-4640-8EE1-B46BC78534AE}" type="slidenum">
              <a:rPr lang="zh-TW" altLang="en-US" smtClean="0"/>
              <a:pPr/>
              <a:t>10</a:t>
            </a:fld>
            <a:endParaRPr lang="zh-TW" altLang="en-US"/>
          </a:p>
        </p:txBody>
      </p:sp>
      <p:sp>
        <p:nvSpPr>
          <p:cNvPr id="4" name="矩形 3"/>
          <p:cNvSpPr/>
          <p:nvPr/>
        </p:nvSpPr>
        <p:spPr>
          <a:xfrm>
            <a:off x="839416" y="1196752"/>
            <a:ext cx="2032506" cy="504056"/>
          </a:xfrm>
          <a:prstGeom prst="rect">
            <a:avLst/>
          </a:prstGeom>
          <a:solidFill>
            <a:schemeClr val="accent6">
              <a:lumMod val="5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zh-TW" altLang="en-US" sz="2400" b="1" spc="-15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素材內容多元</a:t>
            </a:r>
            <a:endParaRPr lang="zh-TW" altLang="en-US" spc="-150" dirty="0">
              <a:solidFill>
                <a:schemeClr val="bg1"/>
              </a:solidFill>
              <a:effectLst>
                <a:outerShdw blurRad="38100" dist="38100" dir="2700000" algn="tl">
                  <a:srgbClr val="000000">
                    <a:alpha val="43137"/>
                  </a:srgbClr>
                </a:outerShdw>
              </a:effectLst>
            </a:endParaRPr>
          </a:p>
        </p:txBody>
      </p:sp>
      <p:sp>
        <p:nvSpPr>
          <p:cNvPr id="8" name="矩形 7"/>
          <p:cNvSpPr/>
          <p:nvPr/>
        </p:nvSpPr>
        <p:spPr>
          <a:xfrm>
            <a:off x="839416" y="1933420"/>
            <a:ext cx="2032506" cy="504056"/>
          </a:xfrm>
          <a:prstGeom prst="rect">
            <a:avLst/>
          </a:prstGeom>
          <a:solidFill>
            <a:schemeClr val="accent6">
              <a:lumMod val="5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zh-TW" altLang="en-US" sz="2400" b="1" spc="-15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文本形式多元</a:t>
            </a:r>
            <a:endParaRPr lang="zh-TW" altLang="en-US" spc="-150" dirty="0">
              <a:solidFill>
                <a:schemeClr val="bg1"/>
              </a:solidFill>
              <a:effectLst>
                <a:outerShdw blurRad="38100" dist="38100" dir="2700000" algn="tl">
                  <a:srgbClr val="000000">
                    <a:alpha val="43137"/>
                  </a:srgbClr>
                </a:outerShdw>
              </a:effectLst>
            </a:endParaRPr>
          </a:p>
        </p:txBody>
      </p:sp>
      <p:sp>
        <p:nvSpPr>
          <p:cNvPr id="9" name="矩形 8"/>
          <p:cNvSpPr/>
          <p:nvPr/>
        </p:nvSpPr>
        <p:spPr>
          <a:xfrm>
            <a:off x="2923198" y="1196752"/>
            <a:ext cx="8285370" cy="504056"/>
          </a:xfrm>
          <a:prstGeom prst="rect">
            <a:avLst/>
          </a:prstGeom>
          <a:solidFill>
            <a:schemeClr val="accent6">
              <a:lumMod val="40000"/>
              <a:lumOff val="60000"/>
              <a:alpha val="7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85725">
              <a:spcBef>
                <a:spcPts val="600"/>
              </a:spcBef>
            </a:pPr>
            <a:r>
              <a:rPr kumimoji="0" lang="zh-TW" altLang="en-US" sz="2400" dirty="0">
                <a:solidFill>
                  <a:srgbClr val="00487E"/>
                </a:solidFill>
                <a:latin typeface="標楷體" panose="03000509000000000000" pitchFamily="65" charset="-120"/>
                <a:ea typeface="標楷體" panose="03000509000000000000" pitchFamily="65" charset="-120"/>
              </a:rPr>
              <a:t>適度選用生活化、跨領域或課綱所列議題之相關素材。</a:t>
            </a:r>
            <a:endParaRPr kumimoji="0" lang="en-US" altLang="zh-TW" sz="2400" dirty="0">
              <a:solidFill>
                <a:srgbClr val="00487E"/>
              </a:solidFill>
              <a:latin typeface="標楷體" panose="03000509000000000000" pitchFamily="65" charset="-120"/>
              <a:ea typeface="標楷體" panose="03000509000000000000" pitchFamily="65" charset="-120"/>
            </a:endParaRPr>
          </a:p>
        </p:txBody>
      </p:sp>
      <p:sp>
        <p:nvSpPr>
          <p:cNvPr id="10" name="矩形 9"/>
          <p:cNvSpPr/>
          <p:nvPr/>
        </p:nvSpPr>
        <p:spPr>
          <a:xfrm>
            <a:off x="2923197" y="1933420"/>
            <a:ext cx="8295744" cy="504056"/>
          </a:xfrm>
          <a:prstGeom prst="rect">
            <a:avLst/>
          </a:prstGeom>
          <a:solidFill>
            <a:schemeClr val="accent6">
              <a:lumMod val="40000"/>
              <a:lumOff val="60000"/>
              <a:alpha val="7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indent="85725">
              <a:spcBef>
                <a:spcPts val="600"/>
              </a:spcBef>
              <a:spcAft>
                <a:spcPts val="0"/>
              </a:spcAft>
            </a:pPr>
            <a:r>
              <a:rPr kumimoji="0" lang="zh-TW" altLang="en-US" sz="2400" dirty="0">
                <a:solidFill>
                  <a:srgbClr val="00487E"/>
                </a:solidFill>
                <a:latin typeface="標楷體" panose="03000509000000000000" pitchFamily="65" charset="-120"/>
                <a:ea typeface="標楷體" panose="03000509000000000000" pitchFamily="65" charset="-120"/>
              </a:rPr>
              <a:t>文字訊息為主，統計表格、圖像資訊為輔。</a:t>
            </a:r>
          </a:p>
        </p:txBody>
      </p:sp>
      <p:sp>
        <p:nvSpPr>
          <p:cNvPr id="11" name="矩形 10"/>
          <p:cNvSpPr/>
          <p:nvPr/>
        </p:nvSpPr>
        <p:spPr>
          <a:xfrm>
            <a:off x="2921484" y="3272648"/>
            <a:ext cx="1879290" cy="504056"/>
          </a:xfrm>
          <a:prstGeom prst="rect">
            <a:avLst/>
          </a:prstGeom>
          <a:solidFill>
            <a:schemeClr val="accent6">
              <a:lumMod val="75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0" lang="zh-TW" altLang="en-US" sz="2400" b="1" spc="-15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統整應用能力</a:t>
            </a:r>
          </a:p>
        </p:txBody>
      </p:sp>
      <p:sp>
        <p:nvSpPr>
          <p:cNvPr id="12" name="矩形 11"/>
          <p:cNvSpPr/>
          <p:nvPr/>
        </p:nvSpPr>
        <p:spPr>
          <a:xfrm>
            <a:off x="2920566" y="3831620"/>
            <a:ext cx="1879290" cy="504056"/>
          </a:xfrm>
          <a:prstGeom prst="rect">
            <a:avLst/>
          </a:prstGeom>
          <a:solidFill>
            <a:schemeClr val="accent6">
              <a:lumMod val="75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0" lang="zh-TW" altLang="en-US" sz="2400" b="1" spc="-15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科學探究能力</a:t>
            </a:r>
          </a:p>
        </p:txBody>
      </p:sp>
      <p:sp>
        <p:nvSpPr>
          <p:cNvPr id="13" name="矩形 12"/>
          <p:cNvSpPr/>
          <p:nvPr/>
        </p:nvSpPr>
        <p:spPr>
          <a:xfrm>
            <a:off x="4871864" y="3272648"/>
            <a:ext cx="6336704" cy="504056"/>
          </a:xfrm>
          <a:prstGeom prst="rect">
            <a:avLst/>
          </a:prstGeom>
          <a:solidFill>
            <a:schemeClr val="accent6">
              <a:lumMod val="40000"/>
              <a:lumOff val="60000"/>
              <a:alpha val="7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85725">
              <a:spcBef>
                <a:spcPts val="600"/>
              </a:spcBef>
            </a:pPr>
            <a:r>
              <a:rPr kumimoji="0" lang="zh-TW" altLang="en-US" sz="2400" spc="-170" dirty="0">
                <a:solidFill>
                  <a:srgbClr val="00487E"/>
                </a:solidFill>
                <a:latin typeface="標楷體" panose="03000509000000000000" pitchFamily="65" charset="-120"/>
                <a:ea typeface="標楷體" panose="03000509000000000000" pitchFamily="65" charset="-120"/>
              </a:rPr>
              <a:t>引導學生重視跨章節、跨科別、跨領域的學習。</a:t>
            </a:r>
            <a:endParaRPr kumimoji="0" lang="en-US" altLang="zh-TW" sz="2400" spc="-170" dirty="0">
              <a:solidFill>
                <a:srgbClr val="00487E"/>
              </a:solidFill>
              <a:latin typeface="標楷體" panose="03000509000000000000" pitchFamily="65" charset="-120"/>
              <a:ea typeface="標楷體" panose="03000509000000000000" pitchFamily="65" charset="-120"/>
            </a:endParaRPr>
          </a:p>
        </p:txBody>
      </p:sp>
      <p:sp>
        <p:nvSpPr>
          <p:cNvPr id="14" name="矩形 13"/>
          <p:cNvSpPr/>
          <p:nvPr/>
        </p:nvSpPr>
        <p:spPr>
          <a:xfrm>
            <a:off x="4870506" y="3831620"/>
            <a:ext cx="6336704" cy="504056"/>
          </a:xfrm>
          <a:prstGeom prst="rect">
            <a:avLst/>
          </a:prstGeom>
          <a:solidFill>
            <a:schemeClr val="accent6">
              <a:lumMod val="40000"/>
              <a:lumOff val="60000"/>
              <a:alpha val="7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indent="85725">
              <a:spcBef>
                <a:spcPts val="600"/>
              </a:spcBef>
              <a:spcAft>
                <a:spcPts val="0"/>
              </a:spcAft>
            </a:pPr>
            <a:r>
              <a:rPr kumimoji="0" lang="zh-TW" altLang="en-US" sz="2400" spc="-170" dirty="0">
                <a:solidFill>
                  <a:srgbClr val="00487E"/>
                </a:solidFill>
                <a:latin typeface="標楷體" panose="03000509000000000000" pitchFamily="65" charset="-120"/>
                <a:ea typeface="標楷體" panose="03000509000000000000" pitchFamily="65" charset="-120"/>
              </a:rPr>
              <a:t>引導學生重視學習過程中的觀察與實驗。</a:t>
            </a:r>
          </a:p>
        </p:txBody>
      </p:sp>
      <p:sp>
        <p:nvSpPr>
          <p:cNvPr id="15" name="矩形 14"/>
          <p:cNvSpPr/>
          <p:nvPr/>
        </p:nvSpPr>
        <p:spPr>
          <a:xfrm>
            <a:off x="2921484" y="2661647"/>
            <a:ext cx="1879290" cy="556814"/>
          </a:xfrm>
          <a:prstGeom prst="rect">
            <a:avLst/>
          </a:prstGeom>
          <a:solidFill>
            <a:schemeClr val="accent6">
              <a:lumMod val="75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0" lang="zh-TW" altLang="en-US" sz="2400" b="1" spc="-15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學科基本能力</a:t>
            </a:r>
          </a:p>
        </p:txBody>
      </p:sp>
      <p:sp>
        <p:nvSpPr>
          <p:cNvPr id="16" name="矩形 15"/>
          <p:cNvSpPr/>
          <p:nvPr/>
        </p:nvSpPr>
        <p:spPr>
          <a:xfrm>
            <a:off x="4870506" y="2661647"/>
            <a:ext cx="6336704" cy="558973"/>
          </a:xfrm>
          <a:prstGeom prst="rect">
            <a:avLst/>
          </a:prstGeom>
          <a:solidFill>
            <a:schemeClr val="accent6">
              <a:lumMod val="40000"/>
              <a:lumOff val="60000"/>
              <a:alpha val="7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85725">
              <a:spcBef>
                <a:spcPts val="600"/>
              </a:spcBef>
              <a:spcAft>
                <a:spcPts val="0"/>
              </a:spcAft>
            </a:pPr>
            <a:r>
              <a:rPr kumimoji="0" lang="zh-TW" altLang="en-US" sz="2400" spc="-170" dirty="0">
                <a:solidFill>
                  <a:srgbClr val="00487E"/>
                </a:solidFill>
                <a:latin typeface="標楷體" panose="03000509000000000000" pitchFamily="65" charset="-120"/>
                <a:ea typeface="標楷體" panose="03000509000000000000" pitchFamily="65" charset="-120"/>
              </a:rPr>
              <a:t>維持一定比例的基本題。</a:t>
            </a:r>
            <a:r>
              <a:rPr kumimoji="0" lang="zh-TW" altLang="en-US" sz="2400" spc="-170" dirty="0">
                <a:solidFill>
                  <a:srgbClr val="FF0000"/>
                </a:solidFill>
                <a:latin typeface="標楷體" panose="03000509000000000000" pitchFamily="65" charset="-120"/>
                <a:ea typeface="標楷體" panose="03000509000000000000" pitchFamily="65" charset="-120"/>
              </a:rPr>
              <a:t>掌握學科基本知識。</a:t>
            </a:r>
            <a:endParaRPr kumimoji="0" lang="en-US" altLang="zh-TW" sz="2400" spc="-170" dirty="0">
              <a:solidFill>
                <a:srgbClr val="FF0000"/>
              </a:solidFill>
              <a:latin typeface="標楷體" panose="03000509000000000000" pitchFamily="65" charset="-120"/>
              <a:ea typeface="標楷體" panose="03000509000000000000" pitchFamily="65" charset="-120"/>
            </a:endParaRPr>
          </a:p>
        </p:txBody>
      </p:sp>
      <p:sp>
        <p:nvSpPr>
          <p:cNvPr id="17" name="矩形 16">
            <a:extLst>
              <a:ext uri="{FF2B5EF4-FFF2-40B4-BE49-F238E27FC236}">
                <a16:creationId xmlns:a16="http://schemas.microsoft.com/office/drawing/2014/main" xmlns="" id="{4D2ADE4D-B62A-43D4-8AA7-AF50B430959E}"/>
              </a:ext>
            </a:extLst>
          </p:cNvPr>
          <p:cNvSpPr/>
          <p:nvPr/>
        </p:nvSpPr>
        <p:spPr>
          <a:xfrm>
            <a:off x="2919259" y="4400249"/>
            <a:ext cx="1879290" cy="504056"/>
          </a:xfrm>
          <a:prstGeom prst="rect">
            <a:avLst/>
          </a:prstGeom>
          <a:solidFill>
            <a:schemeClr val="accent6">
              <a:lumMod val="75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0" lang="zh-TW" altLang="en-US" sz="2400" b="1" spc="-15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邏輯推論能力</a:t>
            </a:r>
          </a:p>
        </p:txBody>
      </p:sp>
      <p:sp>
        <p:nvSpPr>
          <p:cNvPr id="18" name="矩形 17">
            <a:extLst>
              <a:ext uri="{FF2B5EF4-FFF2-40B4-BE49-F238E27FC236}">
                <a16:creationId xmlns:a16="http://schemas.microsoft.com/office/drawing/2014/main" xmlns="" id="{F0E43E1B-0F63-4F17-BCE3-965BDA448419}"/>
              </a:ext>
            </a:extLst>
          </p:cNvPr>
          <p:cNvSpPr/>
          <p:nvPr/>
        </p:nvSpPr>
        <p:spPr>
          <a:xfrm>
            <a:off x="4869198" y="4400249"/>
            <a:ext cx="6338090" cy="504056"/>
          </a:xfrm>
          <a:prstGeom prst="rect">
            <a:avLst/>
          </a:prstGeom>
          <a:solidFill>
            <a:schemeClr val="accent6">
              <a:lumMod val="40000"/>
              <a:lumOff val="60000"/>
              <a:alpha val="7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indent="85725">
              <a:spcBef>
                <a:spcPts val="600"/>
              </a:spcBef>
              <a:spcAft>
                <a:spcPts val="0"/>
              </a:spcAft>
            </a:pPr>
            <a:r>
              <a:rPr kumimoji="0" lang="zh-TW" altLang="en-US" sz="2400" spc="-170" dirty="0">
                <a:solidFill>
                  <a:srgbClr val="00487E"/>
                </a:solidFill>
                <a:latin typeface="標楷體" panose="03000509000000000000" pitchFamily="65" charset="-120"/>
                <a:ea typeface="標楷體" panose="03000509000000000000" pitchFamily="65" charset="-120"/>
              </a:rPr>
              <a:t>具備理解情境全貌，並做獨立思考與分析的知能。</a:t>
            </a:r>
          </a:p>
        </p:txBody>
      </p:sp>
      <p:sp>
        <p:nvSpPr>
          <p:cNvPr id="19" name="矩形 18"/>
          <p:cNvSpPr/>
          <p:nvPr/>
        </p:nvSpPr>
        <p:spPr>
          <a:xfrm>
            <a:off x="839416" y="2665713"/>
            <a:ext cx="2032506" cy="504056"/>
          </a:xfrm>
          <a:prstGeom prst="rect">
            <a:avLst/>
          </a:prstGeom>
          <a:solidFill>
            <a:schemeClr val="accent6">
              <a:lumMod val="5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zh-TW" altLang="en-US" sz="2400" b="1" spc="-15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評量能力多元</a:t>
            </a:r>
            <a:endParaRPr lang="zh-TW" altLang="en-US" spc="-150" dirty="0">
              <a:solidFill>
                <a:schemeClr val="bg1"/>
              </a:solidFill>
              <a:effectLst>
                <a:outerShdw blurRad="38100" dist="38100" dir="2700000" algn="tl">
                  <a:srgbClr val="000000">
                    <a:alpha val="43137"/>
                  </a:srgbClr>
                </a:outerShdw>
              </a:effectLst>
            </a:endParaRPr>
          </a:p>
        </p:txBody>
      </p:sp>
      <p:sp>
        <p:nvSpPr>
          <p:cNvPr id="20" name="矩形 19">
            <a:extLst>
              <a:ext uri="{FF2B5EF4-FFF2-40B4-BE49-F238E27FC236}">
                <a16:creationId xmlns:a16="http://schemas.microsoft.com/office/drawing/2014/main" xmlns="" id="{4D2ADE4D-B62A-43D4-8AA7-AF50B430959E}"/>
              </a:ext>
            </a:extLst>
          </p:cNvPr>
          <p:cNvSpPr/>
          <p:nvPr/>
        </p:nvSpPr>
        <p:spPr>
          <a:xfrm>
            <a:off x="2927648" y="4962458"/>
            <a:ext cx="1879290" cy="504056"/>
          </a:xfrm>
          <a:prstGeom prst="rect">
            <a:avLst/>
          </a:prstGeom>
          <a:solidFill>
            <a:schemeClr val="accent6">
              <a:lumMod val="75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0" lang="zh-TW" altLang="en-US" sz="2400" b="1" spc="-15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溝通表達能力</a:t>
            </a:r>
          </a:p>
        </p:txBody>
      </p:sp>
      <p:sp>
        <p:nvSpPr>
          <p:cNvPr id="21" name="矩形 20">
            <a:extLst>
              <a:ext uri="{FF2B5EF4-FFF2-40B4-BE49-F238E27FC236}">
                <a16:creationId xmlns:a16="http://schemas.microsoft.com/office/drawing/2014/main" xmlns="" id="{F0E43E1B-0F63-4F17-BCE3-965BDA448419}"/>
              </a:ext>
            </a:extLst>
          </p:cNvPr>
          <p:cNvSpPr/>
          <p:nvPr/>
        </p:nvSpPr>
        <p:spPr>
          <a:xfrm>
            <a:off x="4877587" y="4962458"/>
            <a:ext cx="6338090" cy="504056"/>
          </a:xfrm>
          <a:prstGeom prst="rect">
            <a:avLst/>
          </a:prstGeom>
          <a:solidFill>
            <a:schemeClr val="accent6">
              <a:lumMod val="40000"/>
              <a:lumOff val="60000"/>
              <a:alpha val="7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86400">
              <a:spcBef>
                <a:spcPts val="600"/>
              </a:spcBef>
              <a:spcAft>
                <a:spcPts val="0"/>
              </a:spcAft>
            </a:pPr>
            <a:r>
              <a:rPr kumimoji="0" lang="zh-TW" altLang="en-US" sz="2400" spc="-170" dirty="0">
                <a:solidFill>
                  <a:srgbClr val="00487E"/>
                </a:solidFill>
                <a:latin typeface="標楷體" panose="03000509000000000000" pitchFamily="65" charset="-120"/>
                <a:ea typeface="標楷體" panose="03000509000000000000" pitchFamily="65" charset="-120"/>
              </a:rPr>
              <a:t>理解及使用語言、文字、數理等符號表達與溝通。</a:t>
            </a:r>
          </a:p>
        </p:txBody>
      </p:sp>
      <p:sp>
        <p:nvSpPr>
          <p:cNvPr id="23" name="矩形 22">
            <a:extLst>
              <a:ext uri="{FF2B5EF4-FFF2-40B4-BE49-F238E27FC236}">
                <a16:creationId xmlns:a16="http://schemas.microsoft.com/office/drawing/2014/main" xmlns="" id="{4D2ADE4D-B62A-43D4-8AA7-AF50B430959E}"/>
              </a:ext>
            </a:extLst>
          </p:cNvPr>
          <p:cNvSpPr/>
          <p:nvPr/>
        </p:nvSpPr>
        <p:spPr>
          <a:xfrm>
            <a:off x="2927648" y="5525379"/>
            <a:ext cx="1879290" cy="504056"/>
          </a:xfrm>
          <a:prstGeom prst="rect">
            <a:avLst/>
          </a:prstGeom>
          <a:solidFill>
            <a:schemeClr val="accent6">
              <a:lumMod val="75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0" lang="zh-TW" altLang="en-US" sz="2400" b="1" spc="-15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閱讀理解能力</a:t>
            </a:r>
          </a:p>
        </p:txBody>
      </p:sp>
      <p:sp>
        <p:nvSpPr>
          <p:cNvPr id="24" name="矩形 23">
            <a:extLst>
              <a:ext uri="{FF2B5EF4-FFF2-40B4-BE49-F238E27FC236}">
                <a16:creationId xmlns:a16="http://schemas.microsoft.com/office/drawing/2014/main" xmlns="" id="{4D2ADE4D-B62A-43D4-8AA7-AF50B430959E}"/>
              </a:ext>
            </a:extLst>
          </p:cNvPr>
          <p:cNvSpPr/>
          <p:nvPr/>
        </p:nvSpPr>
        <p:spPr>
          <a:xfrm>
            <a:off x="2928973" y="6093296"/>
            <a:ext cx="1879290" cy="504056"/>
          </a:xfrm>
          <a:prstGeom prst="rect">
            <a:avLst/>
          </a:prstGeom>
          <a:solidFill>
            <a:schemeClr val="accent6">
              <a:lumMod val="75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0" lang="zh-TW" altLang="en-US" sz="2400" b="1" spc="-15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圖表轉譯能力</a:t>
            </a:r>
          </a:p>
        </p:txBody>
      </p:sp>
      <p:sp>
        <p:nvSpPr>
          <p:cNvPr id="22" name="矩形 21">
            <a:extLst>
              <a:ext uri="{FF2B5EF4-FFF2-40B4-BE49-F238E27FC236}">
                <a16:creationId xmlns:a16="http://schemas.microsoft.com/office/drawing/2014/main" xmlns="" id="{2E4ADD1A-DFAF-4FF6-B06A-2F66D5DCF909}"/>
              </a:ext>
            </a:extLst>
          </p:cNvPr>
          <p:cNvSpPr/>
          <p:nvPr/>
        </p:nvSpPr>
        <p:spPr>
          <a:xfrm>
            <a:off x="4870478" y="5525620"/>
            <a:ext cx="6338090" cy="1057741"/>
          </a:xfrm>
          <a:prstGeom prst="rect">
            <a:avLst/>
          </a:prstGeom>
          <a:solidFill>
            <a:schemeClr val="accent6">
              <a:lumMod val="40000"/>
              <a:lumOff val="60000"/>
              <a:alpha val="7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86400">
              <a:spcBef>
                <a:spcPts val="600"/>
              </a:spcBef>
              <a:spcAft>
                <a:spcPts val="0"/>
              </a:spcAft>
            </a:pPr>
            <a:r>
              <a:rPr kumimoji="0" lang="zh-TW" altLang="en-US" sz="2400" spc="-170" dirty="0">
                <a:solidFill>
                  <a:srgbClr val="00487E"/>
                </a:solidFill>
                <a:latin typeface="標楷體" panose="03000509000000000000" pitchFamily="65" charset="-120"/>
                <a:ea typeface="標楷體" panose="03000509000000000000" pitchFamily="65" charset="-120"/>
              </a:rPr>
              <a:t>理解形式多元的文本。</a:t>
            </a:r>
          </a:p>
        </p:txBody>
      </p:sp>
    </p:spTree>
    <p:extLst>
      <p:ext uri="{BB962C8B-B14F-4D97-AF65-F5344CB8AC3E}">
        <p14:creationId xmlns:p14="http://schemas.microsoft.com/office/powerpoint/2010/main" val="3827787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xmlns="" id="{C3BA8F3E-588C-4652-9D3E-24661E941972}"/>
              </a:ext>
            </a:extLst>
          </p:cNvPr>
          <p:cNvPicPr>
            <a:picLocks noChangeAspect="1"/>
          </p:cNvPicPr>
          <p:nvPr/>
        </p:nvPicPr>
        <p:blipFill rotWithShape="1">
          <a:blip r:embed="rId2"/>
          <a:srcRect l="25649" t="70632" r="30673" b="11718"/>
          <a:stretch/>
        </p:blipFill>
        <p:spPr>
          <a:xfrm>
            <a:off x="2135561" y="990203"/>
            <a:ext cx="7830287" cy="1779016"/>
          </a:xfrm>
          <a:prstGeom prst="rect">
            <a:avLst/>
          </a:prstGeom>
        </p:spPr>
      </p:pic>
      <p:sp>
        <p:nvSpPr>
          <p:cNvPr id="12" name="內容版面配置區 2">
            <a:extLst/>
          </p:cNvPr>
          <p:cNvSpPr txBox="1">
            <a:spLocks/>
          </p:cNvSpPr>
          <p:nvPr/>
        </p:nvSpPr>
        <p:spPr bwMode="auto">
          <a:xfrm>
            <a:off x="2135560" y="4509144"/>
            <a:ext cx="7945900" cy="1944193"/>
          </a:xfrm>
          <a:prstGeom prst="rect">
            <a:avLst/>
          </a:prstGeom>
          <a:noFill/>
          <a:ln w="28575">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標楷體" panose="03000509000000000000" pitchFamily="65" charset="-120"/>
                <a:ea typeface="標楷體" panose="03000509000000000000" pitchFamily="65" charset="-12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標楷體" panose="03000509000000000000" pitchFamily="65" charset="-120"/>
                <a:ea typeface="標楷體" panose="03000509000000000000" pitchFamily="65" charset="-12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標楷體" panose="03000509000000000000" pitchFamily="65" charset="-120"/>
                <a:ea typeface="標楷體" panose="03000509000000000000" pitchFamily="65" charset="-12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標楷體" panose="03000509000000000000" pitchFamily="65" charset="-120"/>
                <a:ea typeface="標楷體" panose="03000509000000000000" pitchFamily="65" charset="-12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標楷體" panose="03000509000000000000" pitchFamily="65" charset="-120"/>
                <a:ea typeface="標楷體" panose="03000509000000000000"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1200" dirty="0">
              <a:latin typeface="Times New Roman" panose="02020603050405020304" pitchFamily="18" charset="0"/>
              <a:cs typeface="Times New Roman" panose="02020603050405020304" pitchFamily="18" charset="0"/>
            </a:endParaRPr>
          </a:p>
        </p:txBody>
      </p:sp>
      <p:sp>
        <p:nvSpPr>
          <p:cNvPr id="10" name="內容版面配置區 2">
            <a:extLst/>
          </p:cNvPr>
          <p:cNvSpPr txBox="1">
            <a:spLocks/>
          </p:cNvSpPr>
          <p:nvPr/>
        </p:nvSpPr>
        <p:spPr bwMode="auto">
          <a:xfrm>
            <a:off x="2137640" y="3180233"/>
            <a:ext cx="7945900" cy="912490"/>
          </a:xfrm>
          <a:prstGeom prst="rect">
            <a:avLst/>
          </a:prstGeom>
          <a:noFill/>
          <a:ln w="28575">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標楷體" panose="03000509000000000000" pitchFamily="65" charset="-120"/>
                <a:ea typeface="標楷體" panose="03000509000000000000" pitchFamily="65" charset="-12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標楷體" panose="03000509000000000000" pitchFamily="65" charset="-120"/>
                <a:ea typeface="標楷體" panose="03000509000000000000" pitchFamily="65" charset="-12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標楷體" panose="03000509000000000000" pitchFamily="65" charset="-120"/>
                <a:ea typeface="標楷體" panose="03000509000000000000" pitchFamily="65" charset="-12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標楷體" panose="03000509000000000000" pitchFamily="65" charset="-120"/>
                <a:ea typeface="標楷體" panose="03000509000000000000" pitchFamily="65" charset="-12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標楷體" panose="03000509000000000000" pitchFamily="65" charset="-120"/>
                <a:ea typeface="標楷體" panose="03000509000000000000"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1200" dirty="0">
              <a:latin typeface="Times New Roman" panose="02020603050405020304" pitchFamily="18" charset="0"/>
              <a:cs typeface="Times New Roman" panose="02020603050405020304" pitchFamily="18" charset="0"/>
            </a:endParaRPr>
          </a:p>
        </p:txBody>
      </p:sp>
      <p:sp>
        <p:nvSpPr>
          <p:cNvPr id="16386" name="標題 1"/>
          <p:cNvSpPr>
            <a:spLocks noGrp="1"/>
          </p:cNvSpPr>
          <p:nvPr>
            <p:ph type="title"/>
          </p:nvPr>
        </p:nvSpPr>
        <p:spPr>
          <a:xfrm>
            <a:off x="1981200" y="41895"/>
            <a:ext cx="8229600" cy="830610"/>
          </a:xfrm>
        </p:spPr>
        <p:txBody>
          <a:bodyPr/>
          <a:lstStyle/>
          <a:p>
            <a:pPr eaLnBrk="1" hangingPunct="1"/>
            <a:r>
              <a:rPr lang="zh-TW" altLang="en-US" dirty="0">
                <a:latin typeface="Times New Roman" panose="02020603050405020304" pitchFamily="18" charset="0"/>
                <a:cs typeface="Times New Roman" panose="02020603050405020304" pitchFamily="18" charset="0"/>
              </a:rPr>
              <a:t>各科基本能力題示例</a:t>
            </a:r>
          </a:p>
        </p:txBody>
      </p:sp>
      <p:sp>
        <p:nvSpPr>
          <p:cNvPr id="3" name="內容版面配置區 2">
            <a:extLst/>
          </p:cNvPr>
          <p:cNvSpPr>
            <a:spLocks noGrp="1"/>
          </p:cNvSpPr>
          <p:nvPr>
            <p:ph idx="1"/>
          </p:nvPr>
        </p:nvSpPr>
        <p:spPr>
          <a:xfrm>
            <a:off x="2135560" y="983779"/>
            <a:ext cx="7945900" cy="1781150"/>
          </a:xfrm>
          <a:ln w="28575">
            <a:solidFill>
              <a:schemeClr val="accent6">
                <a:lumMod val="75000"/>
              </a:schemeClr>
            </a:solidFill>
          </a:ln>
        </p:spPr>
        <p:txBody>
          <a:bodyPr rtlCol="0">
            <a:noAutofit/>
          </a:bodyPr>
          <a:lstStyle/>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1200" dirty="0">
              <a:latin typeface="Times New Roman" panose="02020603050405020304" pitchFamily="18" charset="0"/>
              <a:cs typeface="Times New Roman" panose="02020603050405020304" pitchFamily="18" charset="0"/>
            </a:endParaRPr>
          </a:p>
        </p:txBody>
      </p:sp>
      <p:sp>
        <p:nvSpPr>
          <p:cNvPr id="1638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F6003C5-9769-47D8-A472-9666D8F10004}" type="slidenum">
              <a:rPr lang="zh-TW" altLang="en-US" smtClean="0"/>
              <a:pPr/>
              <a:t>11</a:t>
            </a:fld>
            <a:endParaRPr lang="zh-TW" altLang="en-US"/>
          </a:p>
        </p:txBody>
      </p:sp>
      <p:sp>
        <p:nvSpPr>
          <p:cNvPr id="2" name="Rectangle 2"/>
          <p:cNvSpPr>
            <a:spLocks noChangeArrowheads="1"/>
          </p:cNvSpPr>
          <p:nvPr/>
        </p:nvSpPr>
        <p:spPr bwMode="auto">
          <a:xfrm>
            <a:off x="152400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pic>
        <p:nvPicPr>
          <p:cNvPr id="7" name="圖片 6"/>
          <p:cNvPicPr>
            <a:picLocks noChangeAspect="1"/>
          </p:cNvPicPr>
          <p:nvPr/>
        </p:nvPicPr>
        <p:blipFill rotWithShape="1">
          <a:blip r:embed="rId3"/>
          <a:srcRect l="5113" t="45100" r="19288" b="36700"/>
          <a:stretch/>
        </p:blipFill>
        <p:spPr>
          <a:xfrm>
            <a:off x="2187945" y="3234824"/>
            <a:ext cx="5994690" cy="811781"/>
          </a:xfrm>
          <a:prstGeom prst="rect">
            <a:avLst/>
          </a:prstGeom>
        </p:spPr>
      </p:pic>
      <p:pic>
        <p:nvPicPr>
          <p:cNvPr id="8" name="圖片 7"/>
          <p:cNvPicPr>
            <a:picLocks noChangeAspect="1"/>
          </p:cNvPicPr>
          <p:nvPr/>
        </p:nvPicPr>
        <p:blipFill rotWithShape="1">
          <a:blip r:embed="rId4"/>
          <a:srcRect l="12988" t="34600" r="38582" b="43000"/>
          <a:stretch/>
        </p:blipFill>
        <p:spPr>
          <a:xfrm>
            <a:off x="2152108" y="4562103"/>
            <a:ext cx="7040237" cy="1831607"/>
          </a:xfrm>
          <a:prstGeom prst="rect">
            <a:avLst/>
          </a:prstGeom>
        </p:spPr>
      </p:pic>
      <p:pic>
        <p:nvPicPr>
          <p:cNvPr id="5" name="圖片 4" descr="Thumbnail for version as of 00:15, 30 November 20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2778" y="1785418"/>
            <a:ext cx="216024" cy="203423"/>
          </a:xfrm>
          <a:prstGeom prst="rect">
            <a:avLst/>
          </a:prstGeom>
        </p:spPr>
      </p:pic>
      <p:pic>
        <p:nvPicPr>
          <p:cNvPr id="14" name="圖片 13" descr="Thumbnail for version as of 00:15, 30 November 20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1824" y="3732363"/>
            <a:ext cx="216024" cy="203423"/>
          </a:xfrm>
          <a:prstGeom prst="rect">
            <a:avLst/>
          </a:prstGeom>
        </p:spPr>
      </p:pic>
      <p:pic>
        <p:nvPicPr>
          <p:cNvPr id="15" name="圖片 14" descr="Thumbnail for version as of 00:15, 30 November 20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4623" y="4937287"/>
            <a:ext cx="216024" cy="203423"/>
          </a:xfrm>
          <a:prstGeom prst="rect">
            <a:avLst/>
          </a:prstGeom>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xmlns="" id="{AC4915DD-CF78-4051-9674-D0AE87A35417}"/>
              </a:ext>
            </a:extLst>
          </p:cNvPr>
          <p:cNvPicPr>
            <a:picLocks noChangeAspect="1"/>
          </p:cNvPicPr>
          <p:nvPr/>
        </p:nvPicPr>
        <p:blipFill rotWithShape="1">
          <a:blip r:embed="rId2"/>
          <a:srcRect l="6279" t="54922" r="9046" b="13579"/>
          <a:stretch/>
        </p:blipFill>
        <p:spPr>
          <a:xfrm>
            <a:off x="2124299" y="995699"/>
            <a:ext cx="8071011" cy="1688054"/>
          </a:xfrm>
          <a:prstGeom prst="rect">
            <a:avLst/>
          </a:prstGeom>
        </p:spPr>
      </p:pic>
      <p:sp>
        <p:nvSpPr>
          <p:cNvPr id="16386" name="標題 1"/>
          <p:cNvSpPr>
            <a:spLocks noGrp="1"/>
          </p:cNvSpPr>
          <p:nvPr>
            <p:ph type="title"/>
          </p:nvPr>
        </p:nvSpPr>
        <p:spPr>
          <a:xfrm>
            <a:off x="1981200" y="41895"/>
            <a:ext cx="8229600" cy="830610"/>
          </a:xfrm>
        </p:spPr>
        <p:txBody>
          <a:bodyPr/>
          <a:lstStyle/>
          <a:p>
            <a:pPr eaLnBrk="1" hangingPunct="1"/>
            <a:r>
              <a:rPr lang="zh-TW" altLang="en-US" dirty="0">
                <a:latin typeface="Times New Roman" panose="02020603050405020304" pitchFamily="18" charset="0"/>
                <a:cs typeface="Times New Roman" panose="02020603050405020304" pitchFamily="18" charset="0"/>
              </a:rPr>
              <a:t>各科基本能力題示例</a:t>
            </a:r>
          </a:p>
        </p:txBody>
      </p:sp>
      <p:sp>
        <p:nvSpPr>
          <p:cNvPr id="3" name="內容版面配置區 2">
            <a:extLst/>
          </p:cNvPr>
          <p:cNvSpPr>
            <a:spLocks noGrp="1"/>
          </p:cNvSpPr>
          <p:nvPr>
            <p:ph idx="1"/>
          </p:nvPr>
        </p:nvSpPr>
        <p:spPr>
          <a:xfrm>
            <a:off x="2100196" y="980728"/>
            <a:ext cx="8100260" cy="1755828"/>
          </a:xfrm>
          <a:ln w="28575">
            <a:solidFill>
              <a:schemeClr val="accent6">
                <a:lumMod val="75000"/>
              </a:schemeClr>
            </a:solidFill>
          </a:ln>
        </p:spPr>
        <p:txBody>
          <a:bodyPr rtlCol="0">
            <a:noAutofit/>
          </a:bodyPr>
          <a:lstStyle/>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1200" dirty="0">
              <a:latin typeface="Times New Roman" panose="02020603050405020304" pitchFamily="18" charset="0"/>
              <a:cs typeface="Times New Roman" panose="02020603050405020304" pitchFamily="18" charset="0"/>
            </a:endParaRPr>
          </a:p>
        </p:txBody>
      </p:sp>
      <p:sp>
        <p:nvSpPr>
          <p:cNvPr id="1638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F6003C5-9769-47D8-A472-9666D8F10004}" type="slidenum">
              <a:rPr lang="zh-TW" altLang="en-US" smtClean="0"/>
              <a:pPr/>
              <a:t>12</a:t>
            </a:fld>
            <a:endParaRPr lang="zh-TW" altLang="en-US"/>
          </a:p>
        </p:txBody>
      </p:sp>
      <p:sp>
        <p:nvSpPr>
          <p:cNvPr id="2" name="Rectangle 2"/>
          <p:cNvSpPr>
            <a:spLocks noChangeArrowheads="1"/>
          </p:cNvSpPr>
          <p:nvPr/>
        </p:nvSpPr>
        <p:spPr bwMode="auto">
          <a:xfrm>
            <a:off x="152400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pic>
        <p:nvPicPr>
          <p:cNvPr id="6" name="圖片 5"/>
          <p:cNvPicPr>
            <a:picLocks noChangeAspect="1"/>
          </p:cNvPicPr>
          <p:nvPr/>
        </p:nvPicPr>
        <p:blipFill rotWithShape="1">
          <a:blip r:embed="rId3"/>
          <a:srcRect l="10625" t="26901" r="18894" b="35300"/>
          <a:stretch/>
        </p:blipFill>
        <p:spPr>
          <a:xfrm>
            <a:off x="2156421" y="3041834"/>
            <a:ext cx="7966796" cy="2403391"/>
          </a:xfrm>
          <a:prstGeom prst="rect">
            <a:avLst/>
          </a:prstGeom>
        </p:spPr>
      </p:pic>
      <p:sp>
        <p:nvSpPr>
          <p:cNvPr id="13" name="內容版面配置區 2">
            <a:extLst/>
          </p:cNvPr>
          <p:cNvSpPr txBox="1">
            <a:spLocks/>
          </p:cNvSpPr>
          <p:nvPr/>
        </p:nvSpPr>
        <p:spPr bwMode="auto">
          <a:xfrm>
            <a:off x="2093938" y="2997420"/>
            <a:ext cx="8100260" cy="2519812"/>
          </a:xfrm>
          <a:prstGeom prst="rect">
            <a:avLst/>
          </a:prstGeom>
          <a:noFill/>
          <a:ln w="28575">
            <a:solidFill>
              <a:schemeClr val="accent6">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標楷體" panose="03000509000000000000" pitchFamily="65" charset="-120"/>
                <a:ea typeface="標楷體" panose="03000509000000000000" pitchFamily="65" charset="-12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標楷體" panose="03000509000000000000" pitchFamily="65" charset="-120"/>
                <a:ea typeface="標楷體" panose="03000509000000000000" pitchFamily="65" charset="-12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標楷體" panose="03000509000000000000" pitchFamily="65" charset="-120"/>
                <a:ea typeface="標楷體" panose="03000509000000000000" pitchFamily="65" charset="-12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標楷體" panose="03000509000000000000" pitchFamily="65" charset="-120"/>
                <a:ea typeface="標楷體" panose="03000509000000000000" pitchFamily="65" charset="-12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標楷體" panose="03000509000000000000" pitchFamily="65" charset="-120"/>
                <a:ea typeface="標楷體" panose="03000509000000000000"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2000">
              <a:latin typeface="Times New Roman" panose="02020603050405020304" pitchFamily="18" charset="0"/>
              <a:cs typeface="Times New Roman" panose="02020603050405020304" pitchFamily="18" charset="0"/>
            </a:endParaRPr>
          </a:p>
          <a:p>
            <a:pPr marL="0" indent="0">
              <a:buNone/>
              <a:defRPr/>
            </a:pPr>
            <a:endParaRPr kumimoji="0" lang="en-US" altLang="zh-TW" sz="1200" dirty="0">
              <a:latin typeface="Times New Roman" panose="02020603050405020304" pitchFamily="18" charset="0"/>
              <a:cs typeface="Times New Roman" panose="02020603050405020304" pitchFamily="18" charset="0"/>
            </a:endParaRPr>
          </a:p>
        </p:txBody>
      </p:sp>
      <p:pic>
        <p:nvPicPr>
          <p:cNvPr id="9" name="圖片 8" descr="Thumbnail for version as of 00:15, 30 November 200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7231" y="2080919"/>
            <a:ext cx="216024" cy="203423"/>
          </a:xfrm>
          <a:prstGeom prst="rect">
            <a:avLst/>
          </a:prstGeom>
        </p:spPr>
      </p:pic>
      <p:pic>
        <p:nvPicPr>
          <p:cNvPr id="10" name="圖片 9" descr="Thumbnail for version as of 00:15, 30 November 200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0024" y="3984904"/>
            <a:ext cx="216024" cy="203423"/>
          </a:xfrm>
          <a:prstGeom prst="rect">
            <a:avLst/>
          </a:prstGeom>
        </p:spPr>
      </p:pic>
      <p:sp>
        <p:nvSpPr>
          <p:cNvPr id="12" name="矩形 11">
            <a:extLst>
              <a:ext uri="{FF2B5EF4-FFF2-40B4-BE49-F238E27FC236}">
                <a16:creationId xmlns:a16="http://schemas.microsoft.com/office/drawing/2014/main" xmlns="" id="{657F8C52-E745-4CCC-BAC1-DF456415869A}"/>
              </a:ext>
            </a:extLst>
          </p:cNvPr>
          <p:cNvSpPr/>
          <p:nvPr/>
        </p:nvSpPr>
        <p:spPr>
          <a:xfrm>
            <a:off x="2093939" y="5733257"/>
            <a:ext cx="8151539" cy="769441"/>
          </a:xfrm>
          <a:prstGeom prst="rect">
            <a:avLst/>
          </a:prstGeom>
        </p:spPr>
        <p:txBody>
          <a:bodyPr wrap="square">
            <a:spAutoFit/>
          </a:bodyPr>
          <a:lstStyle/>
          <a:p>
            <a:pPr marL="583200" indent="-457200">
              <a:buAutoNum type="arabicPeriod"/>
              <a:defRPr/>
            </a:pPr>
            <a:r>
              <a:rPr lang="zh-TW" altLang="en-US" sz="2200" dirty="0">
                <a:latin typeface="Times New Roman" panose="02020603050405020304" pitchFamily="18" charset="0"/>
                <a:cs typeface="Times New Roman" panose="02020603050405020304" pitchFamily="18" charset="0"/>
              </a:rPr>
              <a:t>相對簡單的情境，或是學生熟悉的情境。</a:t>
            </a:r>
            <a:endParaRPr lang="en-US" altLang="zh-TW" sz="2200" dirty="0">
              <a:latin typeface="Times New Roman" panose="02020603050405020304" pitchFamily="18" charset="0"/>
              <a:cs typeface="Times New Roman" panose="02020603050405020304" pitchFamily="18" charset="0"/>
            </a:endParaRPr>
          </a:p>
          <a:p>
            <a:pPr marL="583200" indent="-457200">
              <a:buFontTx/>
              <a:buAutoNum type="arabicPeriod"/>
              <a:defRPr/>
            </a:pPr>
            <a:r>
              <a:rPr lang="zh-TW" altLang="en-US" sz="2200" dirty="0">
                <a:latin typeface="Times New Roman" panose="02020603050405020304" pitchFamily="18" charset="0"/>
                <a:cs typeface="Times New Roman" panose="02020603050405020304" pitchFamily="18" charset="0"/>
              </a:rPr>
              <a:t>記憶或理解學科重要知識</a:t>
            </a:r>
            <a:r>
              <a:rPr lang="zh-TW" altLang="zh-TW" sz="2200" dirty="0">
                <a:latin typeface="Times New Roman" panose="02020603050405020304" pitchFamily="18" charset="0"/>
                <a:cs typeface="Times New Roman" panose="02020603050405020304" pitchFamily="18" charset="0"/>
              </a:rPr>
              <a:t>。</a:t>
            </a:r>
            <a:endParaRPr lang="zh-TW" alt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397009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標題 1"/>
          <p:cNvSpPr>
            <a:spLocks noGrp="1"/>
          </p:cNvSpPr>
          <p:nvPr>
            <p:ph type="title"/>
          </p:nvPr>
        </p:nvSpPr>
        <p:spPr>
          <a:xfrm>
            <a:off x="1981200" y="41895"/>
            <a:ext cx="8229600" cy="830610"/>
          </a:xfrm>
        </p:spPr>
        <p:txBody>
          <a:bodyPr/>
          <a:lstStyle/>
          <a:p>
            <a:pPr eaLnBrk="1" hangingPunct="1"/>
            <a:r>
              <a:rPr lang="zh-TW" altLang="en-US" dirty="0">
                <a:latin typeface="Times New Roman" panose="02020603050405020304" pitchFamily="18" charset="0"/>
                <a:cs typeface="Times New Roman" panose="02020603050405020304" pitchFamily="18" charset="0"/>
              </a:rPr>
              <a:t>國文科示例</a:t>
            </a:r>
          </a:p>
        </p:txBody>
      </p:sp>
      <p:sp>
        <p:nvSpPr>
          <p:cNvPr id="3" name="內容版面配置區 2">
            <a:extLst/>
          </p:cNvPr>
          <p:cNvSpPr>
            <a:spLocks noGrp="1"/>
          </p:cNvSpPr>
          <p:nvPr>
            <p:ph idx="1"/>
          </p:nvPr>
        </p:nvSpPr>
        <p:spPr>
          <a:xfrm>
            <a:off x="2063552" y="818197"/>
            <a:ext cx="8136904" cy="4247802"/>
          </a:xfrm>
          <a:ln w="28575">
            <a:solidFill>
              <a:schemeClr val="accent6">
                <a:lumMod val="75000"/>
              </a:schemeClr>
            </a:solidFill>
          </a:ln>
        </p:spPr>
        <p:txBody>
          <a:bodyPr rtlCol="0">
            <a:noAutofit/>
          </a:bodyPr>
          <a:lstStyle/>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2000" dirty="0">
              <a:latin typeface="Times New Roman" panose="02020603050405020304" pitchFamily="18" charset="0"/>
              <a:cs typeface="Times New Roman" panose="02020603050405020304" pitchFamily="18" charset="0"/>
            </a:endParaRPr>
          </a:p>
          <a:p>
            <a:pPr marL="0" indent="0">
              <a:buNone/>
              <a:defRPr/>
            </a:pPr>
            <a:endParaRPr lang="en-US" altLang="zh-TW" sz="1200" dirty="0">
              <a:latin typeface="Times New Roman" panose="02020603050405020304" pitchFamily="18" charset="0"/>
              <a:cs typeface="Times New Roman" panose="02020603050405020304" pitchFamily="18" charset="0"/>
            </a:endParaRPr>
          </a:p>
        </p:txBody>
      </p:sp>
      <p:sp>
        <p:nvSpPr>
          <p:cNvPr id="1638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F6003C5-9769-47D8-A472-9666D8F10004}" type="slidenum">
              <a:rPr lang="zh-TW" altLang="en-US" smtClean="0"/>
              <a:pPr/>
              <a:t>13</a:t>
            </a:fld>
            <a:endParaRPr lang="zh-TW" altLang="en-US" dirty="0"/>
          </a:p>
        </p:txBody>
      </p:sp>
      <p:sp>
        <p:nvSpPr>
          <p:cNvPr id="2" name="Rectangle 2"/>
          <p:cNvSpPr>
            <a:spLocks noChangeArrowheads="1"/>
          </p:cNvSpPr>
          <p:nvPr/>
        </p:nvSpPr>
        <p:spPr bwMode="auto">
          <a:xfrm>
            <a:off x="152400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pic>
        <p:nvPicPr>
          <p:cNvPr id="6" name="圖片 5"/>
          <p:cNvPicPr>
            <a:picLocks noChangeAspect="1"/>
          </p:cNvPicPr>
          <p:nvPr/>
        </p:nvPicPr>
        <p:blipFill rotWithShape="1">
          <a:blip r:embed="rId2"/>
          <a:srcRect l="18500" t="28300" r="23225" b="18500"/>
          <a:stretch/>
        </p:blipFill>
        <p:spPr>
          <a:xfrm>
            <a:off x="2143140" y="893764"/>
            <a:ext cx="7977728" cy="4096671"/>
          </a:xfrm>
          <a:prstGeom prst="rect">
            <a:avLst/>
          </a:prstGeom>
        </p:spPr>
      </p:pic>
      <p:pic>
        <p:nvPicPr>
          <p:cNvPr id="7" name="圖片 6" descr="Thumbnail for version as of 00:15, 30 November 200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8048" y="4723083"/>
            <a:ext cx="216024" cy="203423"/>
          </a:xfrm>
          <a:prstGeom prst="rect">
            <a:avLst/>
          </a:prstGeom>
        </p:spPr>
      </p:pic>
      <p:sp>
        <p:nvSpPr>
          <p:cNvPr id="8" name="矩形 7">
            <a:extLst>
              <a:ext uri="{FF2B5EF4-FFF2-40B4-BE49-F238E27FC236}">
                <a16:creationId xmlns:a16="http://schemas.microsoft.com/office/drawing/2014/main" xmlns="" id="{4E1DD524-522D-43C4-AAD1-FD8D5C768E0E}"/>
              </a:ext>
            </a:extLst>
          </p:cNvPr>
          <p:cNvSpPr/>
          <p:nvPr/>
        </p:nvSpPr>
        <p:spPr>
          <a:xfrm>
            <a:off x="1789014" y="5124566"/>
            <a:ext cx="8613973" cy="1446550"/>
          </a:xfrm>
          <a:prstGeom prst="rect">
            <a:avLst/>
          </a:prstGeom>
        </p:spPr>
        <p:txBody>
          <a:bodyPr wrap="square">
            <a:spAutoFit/>
          </a:bodyPr>
          <a:lstStyle/>
          <a:p>
            <a:pPr marL="583200" indent="-457200">
              <a:buAutoNum type="arabicPeriod"/>
              <a:defRPr/>
            </a:pPr>
            <a:r>
              <a:rPr lang="zh-TW" altLang="en-US" sz="2200" dirty="0">
                <a:latin typeface="Times New Roman" panose="02020603050405020304" pitchFamily="18" charset="0"/>
                <a:cs typeface="Times New Roman" panose="02020603050405020304" pitchFamily="18" charset="0"/>
              </a:rPr>
              <a:t>國文科評量內容包含</a:t>
            </a:r>
            <a:r>
              <a:rPr lang="zh-TW" altLang="en-US" sz="2200" b="1" dirty="0">
                <a:latin typeface="Times New Roman" panose="02020603050405020304" pitchFamily="18" charset="0"/>
                <a:cs typeface="Times New Roman" panose="02020603050405020304" pitchFamily="18" charset="0"/>
              </a:rPr>
              <a:t>常用字的形音義、詞語的理解與使用、基本的語文常識、句段篇章的理解與賞析、文本的統整與應用</a:t>
            </a:r>
            <a:r>
              <a:rPr lang="zh-TW" altLang="en-US" sz="2200" kern="100" dirty="0">
                <a:latin typeface="Times New Roman" panose="02020603050405020304" pitchFamily="18" charset="0"/>
                <a:cs typeface="Times New Roman" panose="02020603050405020304" pitchFamily="18" charset="0"/>
              </a:rPr>
              <a:t>。</a:t>
            </a:r>
            <a:endParaRPr lang="en-US" altLang="zh-TW" sz="2200" kern="100" dirty="0">
              <a:latin typeface="Times New Roman" panose="02020603050405020304" pitchFamily="18" charset="0"/>
              <a:cs typeface="Times New Roman" panose="02020603050405020304" pitchFamily="18" charset="0"/>
            </a:endParaRPr>
          </a:p>
          <a:p>
            <a:pPr marL="583200" indent="-457200">
              <a:buFontTx/>
              <a:buAutoNum type="arabicPeriod"/>
              <a:defRPr/>
            </a:pPr>
            <a:r>
              <a:rPr lang="zh-TW" altLang="en-US" sz="2200" dirty="0">
                <a:latin typeface="Times New Roman" panose="02020603050405020304" pitchFamily="18" charset="0"/>
                <a:cs typeface="Times New Roman" panose="02020603050405020304" pitchFamily="18" charset="0"/>
              </a:rPr>
              <a:t>本題除評量學生是否能理解句意，也評量</a:t>
            </a:r>
            <a:r>
              <a:rPr lang="zh-TW" altLang="en-US" sz="2200" dirty="0">
                <a:solidFill>
                  <a:srgbClr val="0000FF"/>
                </a:solidFill>
                <a:latin typeface="Times New Roman" panose="02020603050405020304" pitchFamily="18" charset="0"/>
                <a:cs typeface="Times New Roman" panose="02020603050405020304" pitchFamily="18" charset="0"/>
              </a:rPr>
              <a:t>統整文本訊息</a:t>
            </a:r>
            <a:r>
              <a:rPr lang="zh-TW" altLang="en-US" sz="2200" dirty="0">
                <a:latin typeface="Times New Roman" panose="02020603050405020304" pitchFamily="18" charset="0"/>
                <a:cs typeface="Times New Roman" panose="02020603050405020304" pitchFamily="18" charset="0"/>
              </a:rPr>
              <a:t>與</a:t>
            </a:r>
            <a:r>
              <a:rPr lang="zh-TW" altLang="en-US" sz="2200" dirty="0">
                <a:solidFill>
                  <a:srgbClr val="0000FF"/>
                </a:solidFill>
                <a:latin typeface="Times New Roman" panose="02020603050405020304" pitchFamily="18" charset="0"/>
                <a:cs typeface="Times New Roman" panose="02020603050405020304" pitchFamily="18" charset="0"/>
              </a:rPr>
              <a:t>推論</a:t>
            </a:r>
            <a:r>
              <a:rPr lang="zh-TW" altLang="en-US" sz="2200" dirty="0">
                <a:latin typeface="Times New Roman" panose="02020603050405020304" pitchFamily="18" charset="0"/>
                <a:cs typeface="Times New Roman" panose="02020603050405020304" pitchFamily="18" charset="0"/>
              </a:rPr>
              <a:t>的能力</a:t>
            </a:r>
            <a:r>
              <a:rPr lang="zh-TW" altLang="zh-TW" sz="2200" dirty="0">
                <a:latin typeface="Times New Roman" panose="02020603050405020304" pitchFamily="18" charset="0"/>
                <a:cs typeface="Times New Roman" panose="02020603050405020304" pitchFamily="18" charset="0"/>
              </a:rPr>
              <a:t>。</a:t>
            </a:r>
            <a:endParaRPr lang="en-US" altLang="zh-TW"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504763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標題 1"/>
          <p:cNvSpPr>
            <a:spLocks noGrp="1"/>
          </p:cNvSpPr>
          <p:nvPr>
            <p:ph type="title"/>
          </p:nvPr>
        </p:nvSpPr>
        <p:spPr>
          <a:xfrm>
            <a:off x="1981200" y="-100013"/>
            <a:ext cx="8229600" cy="1143001"/>
          </a:xfrm>
        </p:spPr>
        <p:txBody>
          <a:bodyPr/>
          <a:lstStyle/>
          <a:p>
            <a:pPr eaLnBrk="1" hangingPunct="1"/>
            <a:r>
              <a:rPr lang="zh-TW" altLang="en-US">
                <a:cs typeface="Times New Roman" panose="02020603050405020304" pitchFamily="18" charset="0"/>
              </a:rPr>
              <a:t>英語科</a:t>
            </a:r>
            <a:r>
              <a:rPr lang="en-US" altLang="zh-TW">
                <a:cs typeface="Times New Roman" panose="02020603050405020304" pitchFamily="18" charset="0"/>
              </a:rPr>
              <a:t>(</a:t>
            </a:r>
            <a:r>
              <a:rPr lang="zh-TW" altLang="en-US">
                <a:cs typeface="Times New Roman" panose="02020603050405020304" pitchFamily="18" charset="0"/>
              </a:rPr>
              <a:t>閱讀</a:t>
            </a:r>
            <a:r>
              <a:rPr lang="en-US" altLang="zh-TW">
                <a:cs typeface="Times New Roman" panose="02020603050405020304" pitchFamily="18" charset="0"/>
              </a:rPr>
              <a:t>)</a:t>
            </a:r>
            <a:r>
              <a:rPr lang="zh-TW" altLang="en-US">
                <a:cs typeface="Times New Roman" panose="02020603050405020304" pitchFamily="18" charset="0"/>
              </a:rPr>
              <a:t>示例</a:t>
            </a:r>
            <a:endParaRPr lang="zh-TW" altLang="en-US">
              <a:solidFill>
                <a:srgbClr val="FF0000"/>
              </a:solidFill>
              <a:cs typeface="Times New Roman" panose="02020603050405020304" pitchFamily="18" charset="0"/>
            </a:endParaRPr>
          </a:p>
        </p:txBody>
      </p:sp>
      <p:sp>
        <p:nvSpPr>
          <p:cNvPr id="5" name="矩形 4">
            <a:extLst/>
          </p:cNvPr>
          <p:cNvSpPr/>
          <p:nvPr/>
        </p:nvSpPr>
        <p:spPr>
          <a:xfrm>
            <a:off x="1775521" y="5883346"/>
            <a:ext cx="8613973" cy="769441"/>
          </a:xfrm>
          <a:prstGeom prst="rect">
            <a:avLst/>
          </a:prstGeom>
        </p:spPr>
        <p:txBody>
          <a:bodyPr wrap="square">
            <a:spAutoFit/>
          </a:bodyPr>
          <a:lstStyle/>
          <a:p>
            <a:pPr marL="583200" indent="-457200">
              <a:buAutoNum type="arabicPeriod"/>
              <a:defRPr/>
            </a:pPr>
            <a:r>
              <a:rPr lang="zh-TW" altLang="en-US" sz="2200" dirty="0">
                <a:latin typeface="Times New Roman" panose="02020603050405020304" pitchFamily="18" charset="0"/>
                <a:cs typeface="Times New Roman" panose="02020603050405020304" pitchFamily="18" charset="0"/>
              </a:rPr>
              <a:t>英語閱讀的</a:t>
            </a:r>
            <a:r>
              <a:rPr lang="zh-TW" altLang="en-US" sz="2200" b="1" dirty="0">
                <a:latin typeface="Times New Roman" panose="02020603050405020304" pitchFamily="18" charset="0"/>
                <a:cs typeface="Times New Roman" panose="02020603050405020304" pitchFamily="18" charset="0"/>
              </a:rPr>
              <a:t>單題評量</a:t>
            </a:r>
            <a:r>
              <a:rPr lang="zh-TW" altLang="zh-TW" sz="2200" b="1" kern="100" dirty="0">
                <a:latin typeface="Times New Roman" panose="02020603050405020304" pitchFamily="18" charset="0"/>
                <a:cs typeface="Times New Roman" panose="02020603050405020304" pitchFamily="18" charset="0"/>
              </a:rPr>
              <a:t>字彙</a:t>
            </a:r>
            <a:r>
              <a:rPr lang="zh-TW" altLang="en-US" sz="2200" b="1" kern="100" dirty="0">
                <a:latin typeface="Times New Roman" panose="02020603050405020304" pitchFamily="18" charset="0"/>
                <a:cs typeface="Times New Roman" panose="02020603050405020304" pitchFamily="18" charset="0"/>
              </a:rPr>
              <a:t>、</a:t>
            </a:r>
            <a:r>
              <a:rPr lang="zh-TW" altLang="zh-TW" sz="2200" b="1" kern="100" dirty="0">
                <a:latin typeface="Times New Roman" panose="02020603050405020304" pitchFamily="18" charset="0"/>
                <a:cs typeface="Times New Roman" panose="02020603050405020304" pitchFamily="18" charset="0"/>
              </a:rPr>
              <a:t>語意</a:t>
            </a:r>
            <a:r>
              <a:rPr lang="zh-TW" altLang="en-US" sz="2200" b="1" kern="100" dirty="0">
                <a:latin typeface="Times New Roman" panose="02020603050405020304" pitchFamily="18" charset="0"/>
                <a:cs typeface="Times New Roman" panose="02020603050405020304" pitchFamily="18" charset="0"/>
              </a:rPr>
              <a:t>、</a:t>
            </a:r>
            <a:r>
              <a:rPr lang="zh-TW" altLang="zh-TW" sz="2200" b="1" kern="100" dirty="0">
                <a:latin typeface="Times New Roman" panose="02020603050405020304" pitchFamily="18" charset="0"/>
                <a:cs typeface="Times New Roman" panose="02020603050405020304" pitchFamily="18" charset="0"/>
              </a:rPr>
              <a:t>語法</a:t>
            </a:r>
            <a:r>
              <a:rPr lang="zh-TW" altLang="en-US" sz="2200" b="1" kern="100" dirty="0">
                <a:latin typeface="Times New Roman" panose="02020603050405020304" pitchFamily="18" charset="0"/>
                <a:cs typeface="Times New Roman" panose="02020603050405020304" pitchFamily="18" charset="0"/>
              </a:rPr>
              <a:t>，題組評量</a:t>
            </a:r>
            <a:r>
              <a:rPr lang="zh-TW" altLang="zh-TW" sz="2200" b="1" kern="100" dirty="0">
                <a:latin typeface="Times New Roman" panose="02020603050405020304" pitchFamily="18" charset="0"/>
                <a:cs typeface="Times New Roman" panose="02020603050405020304" pitchFamily="18" charset="0"/>
              </a:rPr>
              <a:t>篇章理解</a:t>
            </a:r>
            <a:r>
              <a:rPr lang="zh-TW" altLang="en-US" sz="2200" kern="100" dirty="0">
                <a:latin typeface="Times New Roman" panose="02020603050405020304" pitchFamily="18" charset="0"/>
                <a:cs typeface="Times New Roman" panose="02020603050405020304" pitchFamily="18" charset="0"/>
              </a:rPr>
              <a:t>。</a:t>
            </a:r>
            <a:endParaRPr lang="en-US" altLang="zh-TW" sz="2200" kern="100" dirty="0">
              <a:latin typeface="Times New Roman" panose="02020603050405020304" pitchFamily="18" charset="0"/>
              <a:cs typeface="Times New Roman" panose="02020603050405020304" pitchFamily="18" charset="0"/>
            </a:endParaRPr>
          </a:p>
          <a:p>
            <a:pPr marL="583200" indent="-457200">
              <a:buFontTx/>
              <a:buAutoNum type="arabicPeriod"/>
              <a:defRPr/>
            </a:pPr>
            <a:r>
              <a:rPr lang="zh-TW" altLang="en-US" sz="2200" dirty="0">
                <a:latin typeface="Times New Roman" panose="02020603050405020304" pitchFamily="18" charset="0"/>
                <a:cs typeface="Times New Roman" panose="02020603050405020304" pitchFamily="18" charset="0"/>
              </a:rPr>
              <a:t>選文中使用超出學生學習範圍的單字</a:t>
            </a:r>
            <a:r>
              <a:rPr lang="zh-TW" altLang="zh-TW" sz="2200" dirty="0">
                <a:latin typeface="Times New Roman" panose="02020603050405020304" pitchFamily="18" charset="0"/>
                <a:cs typeface="Times New Roman" panose="02020603050405020304" pitchFamily="18" charset="0"/>
              </a:rPr>
              <a:t>，</a:t>
            </a:r>
            <a:r>
              <a:rPr lang="zh-TW" altLang="en-US" sz="2200" dirty="0">
                <a:latin typeface="Times New Roman" panose="02020603050405020304" pitchFamily="18" charset="0"/>
                <a:cs typeface="Times New Roman" panose="02020603050405020304" pitchFamily="18" charset="0"/>
              </a:rPr>
              <a:t>會</a:t>
            </a:r>
            <a:r>
              <a:rPr lang="zh-TW" altLang="en-US" sz="2200" dirty="0">
                <a:solidFill>
                  <a:srgbClr val="0000FF"/>
                </a:solidFill>
                <a:latin typeface="Times New Roman" panose="02020603050405020304" pitchFamily="18" charset="0"/>
                <a:cs typeface="Times New Roman" panose="02020603050405020304" pitchFamily="18" charset="0"/>
              </a:rPr>
              <a:t>提供小字典</a:t>
            </a:r>
            <a:r>
              <a:rPr lang="zh-TW" altLang="en-US" sz="2200" dirty="0">
                <a:latin typeface="Times New Roman" panose="02020603050405020304" pitchFamily="18" charset="0"/>
                <a:cs typeface="Times New Roman" panose="02020603050405020304" pitchFamily="18" charset="0"/>
              </a:rPr>
              <a:t>幫助理解</a:t>
            </a:r>
            <a:r>
              <a:rPr lang="zh-TW" altLang="zh-TW" sz="2200" dirty="0">
                <a:latin typeface="Times New Roman" panose="02020603050405020304" pitchFamily="18" charset="0"/>
                <a:cs typeface="Times New Roman" panose="02020603050405020304" pitchFamily="18" charset="0"/>
              </a:rPr>
              <a:t>。</a:t>
            </a:r>
            <a:endParaRPr lang="en-US" altLang="zh-TW" sz="2200" dirty="0">
              <a:latin typeface="Times New Roman" panose="02020603050405020304" pitchFamily="18" charset="0"/>
              <a:cs typeface="Times New Roman" panose="02020603050405020304" pitchFamily="18" charset="0"/>
            </a:endParaRPr>
          </a:p>
        </p:txBody>
      </p:sp>
      <p:sp>
        <p:nvSpPr>
          <p:cNvPr id="3" name="矩形 2">
            <a:extLst/>
          </p:cNvPr>
          <p:cNvSpPr/>
          <p:nvPr/>
        </p:nvSpPr>
        <p:spPr>
          <a:xfrm>
            <a:off x="2196456" y="852487"/>
            <a:ext cx="8004000" cy="5030858"/>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 name="圖片 7"/>
          <p:cNvPicPr>
            <a:picLocks noChangeAspect="1"/>
          </p:cNvPicPr>
          <p:nvPr/>
        </p:nvPicPr>
        <p:blipFill rotWithShape="1">
          <a:blip r:embed="rId2"/>
          <a:srcRect l="23226" t="35300" r="30313" b="12900"/>
          <a:stretch/>
        </p:blipFill>
        <p:spPr>
          <a:xfrm>
            <a:off x="2239934" y="880667"/>
            <a:ext cx="7943105" cy="4981269"/>
          </a:xfrm>
          <a:prstGeom prst="rect">
            <a:avLst/>
          </a:prstGeom>
        </p:spPr>
      </p:pic>
      <p:sp>
        <p:nvSpPr>
          <p:cNvPr id="2" name="矩形 1">
            <a:extLst/>
          </p:cNvPr>
          <p:cNvSpPr/>
          <p:nvPr/>
        </p:nvSpPr>
        <p:spPr>
          <a:xfrm>
            <a:off x="8153808" y="5344754"/>
            <a:ext cx="1920050" cy="452819"/>
          </a:xfrm>
          <a:prstGeom prst="rect">
            <a:avLst/>
          </a:prstGeom>
          <a:noFill/>
          <a:ln>
            <a:solidFill>
              <a:srgbClr val="FF0000"/>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投影片編號版面配置區 1">
            <a:extLst>
              <a:ext uri="{FF2B5EF4-FFF2-40B4-BE49-F238E27FC236}">
                <a16:creationId xmlns:a16="http://schemas.microsoft.com/office/drawing/2014/main" xmlns="" id="{B8BD404E-4B9F-4F79-8D92-8EA82D10328D}"/>
              </a:ext>
            </a:extLst>
          </p:cNvPr>
          <p:cNvSpPr>
            <a:spLocks noGrp="1"/>
          </p:cNvSpPr>
          <p:nvPr>
            <p:ph type="sldNum" sz="quarter" idx="12"/>
          </p:nvPr>
        </p:nvSpPr>
        <p:spPr bwMode="auto">
          <a:xfrm>
            <a:off x="9359900" y="6237289"/>
            <a:ext cx="2844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F6003C5-9769-47D8-A472-9666D8F10004}" type="slidenum">
              <a:rPr lang="zh-TW" altLang="en-US" smtClean="0"/>
              <a:pPr/>
              <a:t>14</a:t>
            </a:fld>
            <a:endParaRPr lang="zh-TW" altLang="en-US"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標題 1"/>
          <p:cNvSpPr>
            <a:spLocks noGrp="1"/>
          </p:cNvSpPr>
          <p:nvPr>
            <p:ph type="title"/>
          </p:nvPr>
        </p:nvSpPr>
        <p:spPr>
          <a:xfrm>
            <a:off x="1981200" y="-100013"/>
            <a:ext cx="8229600" cy="1143001"/>
          </a:xfrm>
        </p:spPr>
        <p:txBody>
          <a:bodyPr/>
          <a:lstStyle/>
          <a:p>
            <a:pPr eaLnBrk="1" hangingPunct="1"/>
            <a:r>
              <a:rPr lang="zh-TW" altLang="en-US">
                <a:cs typeface="Times New Roman" panose="02020603050405020304" pitchFamily="18" charset="0"/>
              </a:rPr>
              <a:t>英語科</a:t>
            </a:r>
            <a:r>
              <a:rPr lang="en-US" altLang="zh-TW">
                <a:cs typeface="Times New Roman" panose="02020603050405020304" pitchFamily="18" charset="0"/>
              </a:rPr>
              <a:t>(</a:t>
            </a:r>
            <a:r>
              <a:rPr lang="zh-TW" altLang="en-US">
                <a:cs typeface="Times New Roman" panose="02020603050405020304" pitchFamily="18" charset="0"/>
              </a:rPr>
              <a:t>閱讀</a:t>
            </a:r>
            <a:r>
              <a:rPr lang="en-US" altLang="zh-TW">
                <a:cs typeface="Times New Roman" panose="02020603050405020304" pitchFamily="18" charset="0"/>
              </a:rPr>
              <a:t>)</a:t>
            </a:r>
            <a:r>
              <a:rPr lang="zh-TW" altLang="en-US">
                <a:cs typeface="Times New Roman" panose="02020603050405020304" pitchFamily="18" charset="0"/>
              </a:rPr>
              <a:t>示例</a:t>
            </a:r>
            <a:endParaRPr lang="zh-TW" altLang="en-US">
              <a:solidFill>
                <a:srgbClr val="FF0000"/>
              </a:solidFill>
              <a:cs typeface="Times New Roman" panose="02020603050405020304" pitchFamily="18" charset="0"/>
            </a:endParaRPr>
          </a:p>
        </p:txBody>
      </p:sp>
      <p:sp>
        <p:nvSpPr>
          <p:cNvPr id="5" name="矩形 4">
            <a:extLst/>
          </p:cNvPr>
          <p:cNvSpPr/>
          <p:nvPr/>
        </p:nvSpPr>
        <p:spPr>
          <a:xfrm>
            <a:off x="1897026" y="5589240"/>
            <a:ext cx="8613973" cy="1107996"/>
          </a:xfrm>
          <a:prstGeom prst="rect">
            <a:avLst/>
          </a:prstGeom>
        </p:spPr>
        <p:txBody>
          <a:bodyPr wrap="square">
            <a:spAutoFit/>
          </a:bodyPr>
          <a:lstStyle/>
          <a:p>
            <a:pPr marL="583200" indent="-457200">
              <a:buAutoNum type="arabicPeriod"/>
              <a:defRPr/>
            </a:pPr>
            <a:r>
              <a:rPr lang="zh-TW" altLang="en-US" sz="2200" kern="100" dirty="0">
                <a:latin typeface="Times New Roman" panose="02020603050405020304" pitchFamily="18" charset="0"/>
                <a:cs typeface="Times New Roman" panose="02020603050405020304" pitchFamily="18" charset="0"/>
              </a:rPr>
              <a:t>本題素材結合學生日常生活經驗，並呼應課綱環境教育議題。</a:t>
            </a:r>
            <a:endParaRPr lang="en-US" altLang="zh-TW" sz="2200" kern="100" dirty="0">
              <a:latin typeface="Times New Roman" panose="02020603050405020304" pitchFamily="18" charset="0"/>
              <a:cs typeface="Times New Roman" panose="02020603050405020304" pitchFamily="18" charset="0"/>
            </a:endParaRPr>
          </a:p>
          <a:p>
            <a:pPr marL="583200" indent="-457200">
              <a:buFontTx/>
              <a:buAutoNum type="arabicPeriod"/>
              <a:defRPr/>
            </a:pPr>
            <a:r>
              <a:rPr lang="zh-TW" altLang="en-US" sz="2200" dirty="0">
                <a:latin typeface="Times New Roman" panose="02020603050405020304" pitchFamily="18" charset="0"/>
                <a:cs typeface="Times New Roman" panose="02020603050405020304" pitchFamily="18" charset="0"/>
              </a:rPr>
              <a:t>評量學生是否能根據文意延伸推論，反映</a:t>
            </a:r>
            <a:r>
              <a:rPr lang="zh-TW" altLang="en-US" sz="2200" dirty="0">
                <a:solidFill>
                  <a:srgbClr val="0000FF"/>
                </a:solidFill>
                <a:latin typeface="Times New Roman" panose="02020603050405020304" pitchFamily="18" charset="0"/>
                <a:cs typeface="Times New Roman" panose="02020603050405020304" pitchFamily="18" charset="0"/>
              </a:rPr>
              <a:t>系統性理解與推演</a:t>
            </a:r>
            <a:r>
              <a:rPr lang="zh-TW" altLang="en-US" sz="2200" dirty="0">
                <a:latin typeface="Times New Roman" panose="02020603050405020304" pitchFamily="18" charset="0"/>
                <a:cs typeface="Times New Roman" panose="02020603050405020304" pitchFamily="18" charset="0"/>
              </a:rPr>
              <a:t>的能力</a:t>
            </a:r>
            <a:r>
              <a:rPr lang="zh-TW" altLang="zh-TW" sz="2200" dirty="0">
                <a:latin typeface="Times New Roman" panose="02020603050405020304" pitchFamily="18" charset="0"/>
                <a:cs typeface="Times New Roman" panose="02020603050405020304" pitchFamily="18" charset="0"/>
              </a:rPr>
              <a:t>。</a:t>
            </a:r>
            <a:endParaRPr lang="en-US" altLang="zh-TW" sz="2200" dirty="0">
              <a:latin typeface="Times New Roman" panose="02020603050405020304" pitchFamily="18" charset="0"/>
              <a:cs typeface="Times New Roman" panose="02020603050405020304" pitchFamily="18" charset="0"/>
            </a:endParaRPr>
          </a:p>
        </p:txBody>
      </p:sp>
      <p:sp>
        <p:nvSpPr>
          <p:cNvPr id="3" name="矩形 2">
            <a:extLst/>
          </p:cNvPr>
          <p:cNvSpPr/>
          <p:nvPr/>
        </p:nvSpPr>
        <p:spPr>
          <a:xfrm>
            <a:off x="1998618" y="864968"/>
            <a:ext cx="8363272" cy="4724272"/>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圖片 3"/>
          <p:cNvPicPr>
            <a:picLocks noChangeAspect="1"/>
          </p:cNvPicPr>
          <p:nvPr/>
        </p:nvPicPr>
        <p:blipFill rotWithShape="1">
          <a:blip r:embed="rId2"/>
          <a:srcRect l="22438" t="22001" r="28344" b="29001"/>
          <a:stretch/>
        </p:blipFill>
        <p:spPr>
          <a:xfrm>
            <a:off x="2063552" y="934508"/>
            <a:ext cx="8280920" cy="4637315"/>
          </a:xfrm>
          <a:prstGeom prst="rect">
            <a:avLst/>
          </a:prstGeom>
        </p:spPr>
      </p:pic>
      <p:sp>
        <p:nvSpPr>
          <p:cNvPr id="9" name="矩形 8">
            <a:extLst/>
          </p:cNvPr>
          <p:cNvSpPr/>
          <p:nvPr/>
        </p:nvSpPr>
        <p:spPr>
          <a:xfrm>
            <a:off x="8356174" y="1323704"/>
            <a:ext cx="1898873" cy="521121"/>
          </a:xfrm>
          <a:prstGeom prst="rect">
            <a:avLst/>
          </a:prstGeom>
          <a:noFill/>
          <a:ln>
            <a:solidFill>
              <a:srgbClr val="FF0000"/>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 name="圖片 7" descr="Thumbnail for version as of 00:15, 30 November 200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3592" y="3826865"/>
            <a:ext cx="216024" cy="203423"/>
          </a:xfrm>
          <a:prstGeom prst="rect">
            <a:avLst/>
          </a:prstGeom>
        </p:spPr>
      </p:pic>
      <p:sp>
        <p:nvSpPr>
          <p:cNvPr id="10" name="投影片編號版面配置區 1">
            <a:extLst>
              <a:ext uri="{FF2B5EF4-FFF2-40B4-BE49-F238E27FC236}">
                <a16:creationId xmlns:a16="http://schemas.microsoft.com/office/drawing/2014/main" xmlns="" id="{1B7AD6CC-E7B7-4E86-84AC-A566FF41F364}"/>
              </a:ext>
            </a:extLst>
          </p:cNvPr>
          <p:cNvSpPr>
            <a:spLocks noGrp="1"/>
          </p:cNvSpPr>
          <p:nvPr>
            <p:ph type="sldNum" sz="quarter" idx="12"/>
          </p:nvPr>
        </p:nvSpPr>
        <p:spPr bwMode="auto">
          <a:xfrm>
            <a:off x="9359900" y="6237289"/>
            <a:ext cx="2844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F6003C5-9769-47D8-A472-9666D8F10004}" type="slidenum">
              <a:rPr lang="zh-TW" altLang="en-US" smtClean="0"/>
              <a:pPr/>
              <a:t>15</a:t>
            </a:fld>
            <a:endParaRPr lang="zh-TW" altLang="en-US" dirty="0"/>
          </a:p>
        </p:txBody>
      </p:sp>
    </p:spTree>
    <p:extLst>
      <p:ext uri="{BB962C8B-B14F-4D97-AF65-F5344CB8AC3E}">
        <p14:creationId xmlns:p14="http://schemas.microsoft.com/office/powerpoint/2010/main" val="422733498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標題 3"/>
          <p:cNvSpPr>
            <a:spLocks noGrp="1"/>
          </p:cNvSpPr>
          <p:nvPr>
            <p:ph type="title"/>
          </p:nvPr>
        </p:nvSpPr>
        <p:spPr/>
        <p:txBody>
          <a:bodyPr/>
          <a:lstStyle/>
          <a:p>
            <a:r>
              <a:rPr lang="zh-TW" altLang="en-US" dirty="0">
                <a:cs typeface="Times New Roman" panose="02020603050405020304" pitchFamily="18" charset="0"/>
              </a:rPr>
              <a:t>英語科</a:t>
            </a:r>
            <a:r>
              <a:rPr lang="en-US" altLang="zh-TW" dirty="0">
                <a:cs typeface="Times New Roman" panose="02020603050405020304" pitchFamily="18" charset="0"/>
              </a:rPr>
              <a:t>(</a:t>
            </a:r>
            <a:r>
              <a:rPr lang="zh-TW" altLang="en-US" dirty="0">
                <a:cs typeface="Times New Roman" panose="02020603050405020304" pitchFamily="18" charset="0"/>
              </a:rPr>
              <a:t>聽力</a:t>
            </a:r>
            <a:r>
              <a:rPr lang="en-US" altLang="zh-TW" dirty="0">
                <a:cs typeface="Times New Roman" panose="02020603050405020304" pitchFamily="18" charset="0"/>
              </a:rPr>
              <a:t>)</a:t>
            </a:r>
            <a:r>
              <a:rPr lang="zh-TW" altLang="en-US" dirty="0">
                <a:cs typeface="Times New Roman" panose="02020603050405020304" pitchFamily="18" charset="0"/>
              </a:rPr>
              <a:t>說明</a:t>
            </a:r>
          </a:p>
        </p:txBody>
      </p:sp>
      <p:sp>
        <p:nvSpPr>
          <p:cNvPr id="3" name="內容版面配置區 2">
            <a:extLst/>
          </p:cNvPr>
          <p:cNvSpPr>
            <a:spLocks noGrp="1"/>
          </p:cNvSpPr>
          <p:nvPr>
            <p:ph idx="1"/>
          </p:nvPr>
        </p:nvSpPr>
        <p:spPr>
          <a:xfrm>
            <a:off x="1703389" y="1600201"/>
            <a:ext cx="8713787" cy="4525963"/>
          </a:xfrm>
        </p:spPr>
        <p:txBody>
          <a:bodyPr/>
          <a:lstStyle/>
          <a:p>
            <a:pPr>
              <a:spcAft>
                <a:spcPts val="0"/>
              </a:spcAft>
              <a:buFont typeface="Wingdings" pitchFamily="2" charset="2"/>
              <a:buChar char="u"/>
              <a:defRPr/>
            </a:pPr>
            <a:r>
              <a:rPr lang="zh-TW" altLang="zh-TW" sz="2800" dirty="0">
                <a:latin typeface="Times New Roman" panose="02020603050405020304" pitchFamily="18" charset="0"/>
                <a:cs typeface="Times New Roman" panose="02020603050405020304" pitchFamily="18" charset="0"/>
              </a:rPr>
              <a:t>聽力試題分三部分，每一部分正式播放試題前，會</a:t>
            </a:r>
            <a:r>
              <a:rPr lang="zh-TW" altLang="zh-TW" sz="2800" b="1" dirty="0">
                <a:latin typeface="Times New Roman" panose="02020603050405020304" pitchFamily="18" charset="0"/>
                <a:cs typeface="Times New Roman" panose="02020603050405020304" pitchFamily="18" charset="0"/>
              </a:rPr>
              <a:t>先播放作答說明</a:t>
            </a:r>
            <a:r>
              <a:rPr lang="zh-TW" altLang="en-US" sz="2800" dirty="0">
                <a:latin typeface="Times New Roman" panose="02020603050405020304" pitchFamily="18" charset="0"/>
                <a:cs typeface="Times New Roman" panose="02020603050405020304" pitchFamily="18" charset="0"/>
              </a:rPr>
              <a:t>。</a:t>
            </a:r>
            <a:endParaRPr lang="en-US" altLang="zh-TW" sz="2800" dirty="0">
              <a:latin typeface="Times New Roman" panose="02020603050405020304" pitchFamily="18" charset="0"/>
              <a:cs typeface="Times New Roman" panose="02020603050405020304" pitchFamily="18" charset="0"/>
            </a:endParaRPr>
          </a:p>
          <a:p>
            <a:pPr marL="720000">
              <a:spcAft>
                <a:spcPts val="0"/>
              </a:spcAft>
              <a:defRPr/>
            </a:pPr>
            <a:r>
              <a:rPr lang="zh-TW" altLang="zh-TW" sz="2400" u="sng" kern="100" dirty="0">
                <a:latin typeface="Times New Roman" panose="02020603050405020304" pitchFamily="18" charset="0"/>
                <a:cs typeface="Times New Roman" panose="02020603050405020304" pitchFamily="18" charset="0"/>
              </a:rPr>
              <a:t>辨識句意</a:t>
            </a:r>
            <a:r>
              <a:rPr lang="zh-TW" altLang="en-US" sz="2400" dirty="0">
                <a:latin typeface="Times New Roman" panose="02020603050405020304" pitchFamily="18" charset="0"/>
                <a:cs typeface="Times New Roman" panose="02020603050405020304" pitchFamily="18" charset="0"/>
              </a:rPr>
              <a:t>：</a:t>
            </a:r>
            <a:r>
              <a:rPr lang="zh-TW" altLang="zh-TW" sz="2400" kern="100" dirty="0">
                <a:latin typeface="Times New Roman" panose="02020603050405020304" pitchFamily="18" charset="0"/>
                <a:cs typeface="Times New Roman" panose="02020603050405020304" pitchFamily="18" charset="0"/>
              </a:rPr>
              <a:t>單句</a:t>
            </a:r>
            <a:r>
              <a:rPr lang="en-US" altLang="zh-TW" sz="2400" kern="100" dirty="0">
                <a:latin typeface="Times New Roman" panose="02020603050405020304" pitchFamily="18" charset="0"/>
                <a:cs typeface="Times New Roman" panose="02020603050405020304" pitchFamily="18" charset="0"/>
              </a:rPr>
              <a:t>&amp;</a:t>
            </a:r>
            <a:r>
              <a:rPr lang="zh-TW" altLang="zh-TW" sz="2400" kern="100" dirty="0">
                <a:latin typeface="Times New Roman" panose="02020603050405020304" pitchFamily="18" charset="0"/>
                <a:cs typeface="Times New Roman" panose="02020603050405020304" pitchFamily="18" charset="0"/>
              </a:rPr>
              <a:t>圖表</a:t>
            </a:r>
            <a:endParaRPr lang="en-US" altLang="zh-TW" sz="2400" kern="100" dirty="0">
              <a:latin typeface="Times New Roman" panose="02020603050405020304" pitchFamily="18" charset="0"/>
              <a:cs typeface="Times New Roman" panose="02020603050405020304" pitchFamily="18" charset="0"/>
            </a:endParaRPr>
          </a:p>
          <a:p>
            <a:pPr marL="720000">
              <a:spcAft>
                <a:spcPts val="0"/>
              </a:spcAft>
              <a:defRPr/>
            </a:pPr>
            <a:r>
              <a:rPr lang="zh-TW" altLang="zh-TW" sz="2400" u="sng" kern="100" dirty="0">
                <a:latin typeface="Times New Roman" panose="02020603050405020304" pitchFamily="18" charset="0"/>
                <a:cs typeface="Times New Roman" panose="02020603050405020304" pitchFamily="18" charset="0"/>
              </a:rPr>
              <a:t>基本問答</a:t>
            </a:r>
            <a:r>
              <a:rPr lang="zh-TW" altLang="en-US" sz="2400" dirty="0">
                <a:latin typeface="Times New Roman" panose="02020603050405020304" pitchFamily="18" charset="0"/>
                <a:cs typeface="Times New Roman" panose="02020603050405020304" pitchFamily="18" charset="0"/>
              </a:rPr>
              <a:t>：</a:t>
            </a:r>
            <a:r>
              <a:rPr lang="zh-TW" altLang="zh-TW" sz="2400" kern="100" dirty="0">
                <a:latin typeface="Times New Roman" panose="02020603050405020304" pitchFamily="18" charset="0"/>
                <a:cs typeface="Times New Roman" panose="02020603050405020304" pitchFamily="18" charset="0"/>
              </a:rPr>
              <a:t>簡易對話</a:t>
            </a:r>
            <a:endParaRPr lang="en-US" altLang="zh-TW" sz="2400" kern="100" dirty="0">
              <a:latin typeface="Times New Roman" panose="02020603050405020304" pitchFamily="18" charset="0"/>
              <a:cs typeface="Times New Roman" panose="02020603050405020304" pitchFamily="18" charset="0"/>
            </a:endParaRPr>
          </a:p>
          <a:p>
            <a:pPr marL="720000">
              <a:spcAft>
                <a:spcPts val="0"/>
              </a:spcAft>
              <a:defRPr/>
            </a:pPr>
            <a:r>
              <a:rPr lang="zh-TW" altLang="zh-TW" sz="2400" u="sng" kern="100" dirty="0">
                <a:latin typeface="Times New Roman" panose="02020603050405020304" pitchFamily="18" charset="0"/>
                <a:cs typeface="Times New Roman" panose="02020603050405020304" pitchFamily="18" charset="0"/>
              </a:rPr>
              <a:t>言談理解</a:t>
            </a:r>
            <a:r>
              <a:rPr lang="zh-TW" altLang="en-US" sz="2400" dirty="0">
                <a:latin typeface="Times New Roman" panose="02020603050405020304" pitchFamily="18" charset="0"/>
                <a:cs typeface="Times New Roman" panose="02020603050405020304" pitchFamily="18" charset="0"/>
              </a:rPr>
              <a:t>：</a:t>
            </a:r>
            <a:r>
              <a:rPr lang="zh-TW" altLang="zh-TW" sz="2400" kern="100" dirty="0">
                <a:latin typeface="Times New Roman" panose="02020603050405020304" pitchFamily="18" charset="0"/>
                <a:cs typeface="Times New Roman" panose="02020603050405020304" pitchFamily="18" charset="0"/>
              </a:rPr>
              <a:t>評量短文及對話</a:t>
            </a:r>
            <a:r>
              <a:rPr lang="zh-TW" altLang="en-US" sz="2400" kern="100" dirty="0">
                <a:latin typeface="Times New Roman" panose="02020603050405020304" pitchFamily="18" charset="0"/>
                <a:cs typeface="Times New Roman" panose="02020603050405020304" pitchFamily="18" charset="0"/>
              </a:rPr>
              <a:t>的</a:t>
            </a:r>
            <a:r>
              <a:rPr lang="zh-TW" altLang="zh-TW" sz="2400" kern="100" dirty="0">
                <a:latin typeface="Times New Roman" panose="02020603050405020304" pitchFamily="18" charset="0"/>
                <a:cs typeface="Times New Roman" panose="02020603050405020304" pitchFamily="18" charset="0"/>
              </a:rPr>
              <a:t>細節、推論、主旨</a:t>
            </a:r>
            <a:endParaRPr lang="en-US" altLang="zh-TW" sz="2400" dirty="0">
              <a:latin typeface="Times New Roman" panose="02020603050405020304" pitchFamily="18" charset="0"/>
              <a:cs typeface="Times New Roman" panose="02020603050405020304" pitchFamily="18" charset="0"/>
            </a:endParaRPr>
          </a:p>
          <a:p>
            <a:pPr>
              <a:spcBef>
                <a:spcPts val="1800"/>
              </a:spcBef>
              <a:spcAft>
                <a:spcPts val="1200"/>
              </a:spcAft>
              <a:buFont typeface="Wingdings" pitchFamily="2" charset="2"/>
              <a:buChar char="u"/>
              <a:defRPr/>
            </a:pPr>
            <a:r>
              <a:rPr lang="zh-TW" altLang="en-US" sz="2800" dirty="0">
                <a:latin typeface="Times New Roman" panose="02020603050405020304" pitchFamily="18" charset="0"/>
                <a:cs typeface="Times New Roman" panose="02020603050405020304" pitchFamily="18" charset="0"/>
              </a:rPr>
              <a:t>每道聽力</a:t>
            </a:r>
            <a:r>
              <a:rPr lang="zh-TW" altLang="zh-TW" sz="2800" dirty="0">
                <a:latin typeface="Times New Roman" panose="02020603050405020304" pitchFamily="18" charset="0"/>
                <a:cs typeface="Times New Roman" panose="02020603050405020304" pitchFamily="18" charset="0"/>
              </a:rPr>
              <a:t>試題</a:t>
            </a:r>
            <a:r>
              <a:rPr lang="zh-TW" altLang="zh-TW" sz="2800" b="1" dirty="0">
                <a:latin typeface="Times New Roman" panose="02020603050405020304" pitchFamily="18" charset="0"/>
                <a:cs typeface="Times New Roman" panose="02020603050405020304" pitchFamily="18" charset="0"/>
              </a:rPr>
              <a:t>播音兩次</a:t>
            </a:r>
            <a:r>
              <a:rPr lang="zh-TW" altLang="zh-TW" sz="2800" dirty="0">
                <a:latin typeface="Times New Roman" panose="02020603050405020304" pitchFamily="18" charset="0"/>
                <a:cs typeface="Times New Roman" panose="02020603050405020304" pitchFamily="18" charset="0"/>
              </a:rPr>
              <a:t>，兩次播音之間停頓數秒。</a:t>
            </a:r>
            <a:endParaRPr lang="en-US" altLang="zh-TW" sz="2800" dirty="0">
              <a:latin typeface="Times New Roman" panose="02020603050405020304" pitchFamily="18" charset="0"/>
              <a:cs typeface="Times New Roman" panose="02020603050405020304" pitchFamily="18" charset="0"/>
            </a:endParaRPr>
          </a:p>
          <a:p>
            <a:pPr>
              <a:buFont typeface="Wingdings" pitchFamily="2" charset="2"/>
              <a:buChar char="u"/>
              <a:defRPr/>
            </a:pPr>
            <a:r>
              <a:rPr lang="zh-TW" altLang="en-US" sz="2800" dirty="0">
                <a:latin typeface="Times New Roman" panose="02020603050405020304" pitchFamily="18" charset="0"/>
                <a:cs typeface="Times New Roman" panose="02020603050405020304" pitchFamily="18" charset="0"/>
              </a:rPr>
              <a:t>語音檔製作原則：</a:t>
            </a:r>
            <a:r>
              <a:rPr lang="zh-TW" altLang="zh-TW" sz="2800" dirty="0">
                <a:latin typeface="Times New Roman" panose="02020603050405020304" pitchFamily="18" charset="0"/>
                <a:cs typeface="Times New Roman" panose="02020603050405020304" pitchFamily="18" charset="0"/>
              </a:rPr>
              <a:t>以</a:t>
            </a:r>
            <a:r>
              <a:rPr lang="zh-TW" altLang="zh-TW" sz="2800" b="1" dirty="0">
                <a:latin typeface="Times New Roman" panose="02020603050405020304" pitchFamily="18" charset="0"/>
                <a:cs typeface="Times New Roman" panose="02020603050405020304" pitchFamily="18" charset="0"/>
              </a:rPr>
              <a:t>標準美式發音</a:t>
            </a:r>
            <a:r>
              <a:rPr lang="zh-TW" altLang="zh-TW" sz="2800" dirty="0">
                <a:latin typeface="Times New Roman" panose="02020603050405020304" pitchFamily="18" charset="0"/>
                <a:cs typeface="Times New Roman" panose="02020603050405020304" pitchFamily="18" charset="0"/>
              </a:rPr>
              <a:t>及</a:t>
            </a:r>
            <a:r>
              <a:rPr lang="zh-TW" altLang="zh-TW" sz="2800" b="1" dirty="0">
                <a:latin typeface="Times New Roman" panose="02020603050405020304" pitchFamily="18" charset="0"/>
                <a:cs typeface="Times New Roman" panose="02020603050405020304" pitchFamily="18" charset="0"/>
              </a:rPr>
              <a:t>接近真實的正常速度錄製</a:t>
            </a:r>
            <a:r>
              <a:rPr lang="zh-TW" altLang="zh-TW" sz="2800" dirty="0">
                <a:latin typeface="Times New Roman" panose="02020603050405020304" pitchFamily="18" charset="0"/>
                <a:cs typeface="Times New Roman" panose="02020603050405020304" pitchFamily="18" charset="0"/>
              </a:rPr>
              <a:t>，速度及發音方式</a:t>
            </a:r>
            <a:r>
              <a:rPr lang="zh-TW" altLang="zh-TW" sz="2800" b="1" dirty="0">
                <a:latin typeface="Times New Roman" panose="02020603050405020304" pitchFamily="18" charset="0"/>
                <a:cs typeface="Times New Roman" panose="02020603050405020304" pitchFamily="18" charset="0"/>
              </a:rPr>
              <a:t>與國中聽力教材一致</a:t>
            </a:r>
            <a:r>
              <a:rPr lang="zh-TW" altLang="zh-TW" sz="2800" dirty="0">
                <a:latin typeface="Times New Roman" panose="02020603050405020304" pitchFamily="18" charset="0"/>
                <a:cs typeface="Times New Roman" panose="02020603050405020304" pitchFamily="18" charset="0"/>
              </a:rPr>
              <a:t>。</a:t>
            </a:r>
            <a:endParaRPr lang="en-US" altLang="zh-TW" sz="2800" dirty="0">
              <a:latin typeface="Times New Roman" panose="02020603050405020304" pitchFamily="18" charset="0"/>
              <a:cs typeface="Times New Roman" panose="02020603050405020304" pitchFamily="18" charset="0"/>
            </a:endParaRPr>
          </a:p>
          <a:p>
            <a:pPr>
              <a:defRPr/>
            </a:pPr>
            <a:endParaRPr lang="zh-TW" altLang="en-US" dirty="0">
              <a:latin typeface="Times New Roman" panose="02020603050405020304" pitchFamily="18" charset="0"/>
              <a:cs typeface="Times New Roman" panose="02020603050405020304" pitchFamily="18" charset="0"/>
            </a:endParaRPr>
          </a:p>
        </p:txBody>
      </p:sp>
      <p:sp>
        <p:nvSpPr>
          <p:cNvPr id="1843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A49DEDC-A38E-4DDA-85D4-2DA5F9753A3E}" type="slidenum">
              <a:rPr lang="zh-TW" altLang="en-US" smtClean="0"/>
              <a:pPr/>
              <a:t>16</a:t>
            </a:fld>
            <a:endParaRPr lang="zh-TW"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內容版面配置區 2">
            <a:extLst/>
          </p:cNvPr>
          <p:cNvSpPr txBox="1">
            <a:spLocks/>
          </p:cNvSpPr>
          <p:nvPr/>
        </p:nvSpPr>
        <p:spPr bwMode="auto">
          <a:xfrm>
            <a:off x="1810206" y="1340768"/>
            <a:ext cx="8626028" cy="4293145"/>
          </a:xfrm>
          <a:prstGeom prst="rect">
            <a:avLst/>
          </a:prstGeom>
          <a:noFill/>
          <a:ln w="28575">
            <a:solidFill>
              <a:schemeClr val="accent6">
                <a:lumMod val="75000"/>
              </a:schemeClr>
            </a:solidFill>
            <a:miter lim="800000"/>
            <a:headEnd/>
            <a:tailEnd/>
          </a:ln>
        </p:spPr>
        <p:txBody>
          <a:bodyPr lIns="88110" tIns="44055" rIns="88110" bIns="44055"/>
          <a:lstStyle/>
          <a:p>
            <a:pPr eaLnBrk="1" hangingPunct="1">
              <a:spcBef>
                <a:spcPts val="0"/>
              </a:spcBef>
              <a:spcAft>
                <a:spcPts val="600"/>
              </a:spcAft>
              <a:defRPr/>
            </a:pPr>
            <a:r>
              <a:rPr lang="zh-TW" altLang="en-US" sz="2200" dirty="0">
                <a:latin typeface="微軟正黑體" panose="020B0604030504040204" pitchFamily="34" charset="-120"/>
                <a:ea typeface="微軟正黑體" panose="020B0604030504040204" pitchFamily="34" charset="-120"/>
              </a:rPr>
              <a:t>試題語音</a:t>
            </a:r>
            <a:r>
              <a:rPr lang="zh-TW" altLang="zh-TW" sz="2200" dirty="0">
                <a:latin typeface="微軟正黑體" panose="020B0604030504040204" pitchFamily="34" charset="-120"/>
                <a:ea typeface="微軟正黑體" panose="020B0604030504040204" pitchFamily="34" charset="-120"/>
              </a:rPr>
              <a:t>播放</a:t>
            </a:r>
            <a:endParaRPr lang="en-US" altLang="zh-TW" sz="2200" dirty="0">
              <a:latin typeface="微軟正黑體" panose="020B0604030504040204" pitchFamily="34" charset="-120"/>
              <a:ea typeface="微軟正黑體" panose="020B0604030504040204" pitchFamily="34" charset="-120"/>
            </a:endParaRPr>
          </a:p>
          <a:p>
            <a:pPr indent="-360000" eaLnBrk="1" hangingPunct="1">
              <a:defRPr/>
            </a:pP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Hello!  Listeners!  Time for today’s Book Corner.  We’ll have a quick look at a new book called Moments of Our Age.  The one hundred photos in this book catch big moments in the past 60 years.  You can see pictures of the first person on the moon, of the fall of the Berlin Wall, and many more.  Want to live those moments?  You can’t miss Moments of Our Age!</a:t>
            </a:r>
          </a:p>
          <a:p>
            <a:pPr indent="-360000" eaLnBrk="1" hangingPunct="1">
              <a:defRPr/>
            </a:pPr>
            <a:endParaRPr lang="en-US" altLang="zh-TW" sz="1200" dirty="0">
              <a:latin typeface="Times New Roman" panose="02020603050405020304" pitchFamily="18" charset="0"/>
              <a:ea typeface="微軟正黑體" panose="020B0604030504040204" pitchFamily="34" charset="-120"/>
              <a:cs typeface="Times New Roman" panose="02020603050405020304" pitchFamily="18" charset="0"/>
            </a:endParaRPr>
          </a:p>
          <a:p>
            <a:pPr marL="360000" indent="-360000" eaLnBrk="1" hangingPunct="1">
              <a:defRPr/>
            </a:pPr>
            <a:r>
              <a:rPr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Question: What is Moments of Our Age about? </a:t>
            </a:r>
          </a:p>
        </p:txBody>
      </p:sp>
      <p:sp>
        <p:nvSpPr>
          <p:cNvPr id="18436" name="內容版面配置區 2">
            <a:extLst/>
          </p:cNvPr>
          <p:cNvSpPr>
            <a:spLocks noGrp="1"/>
          </p:cNvSpPr>
          <p:nvPr>
            <p:ph idx="1"/>
          </p:nvPr>
        </p:nvSpPr>
        <p:spPr>
          <a:xfrm>
            <a:off x="1810206" y="4193753"/>
            <a:ext cx="5040684" cy="1436169"/>
          </a:xfrm>
          <a:solidFill>
            <a:schemeClr val="accent6">
              <a:lumMod val="60000"/>
              <a:lumOff val="40000"/>
              <a:alpha val="40000"/>
            </a:schemeClr>
          </a:solidFill>
          <a:ln w="25400">
            <a:solidFill>
              <a:schemeClr val="accent6">
                <a:lumMod val="75000"/>
              </a:schemeClr>
            </a:solidFill>
          </a:ln>
        </p:spPr>
        <p:txBody>
          <a:bodyPr/>
          <a:lstStyle/>
          <a:p>
            <a:pPr>
              <a:buFont typeface="Wingdings" panose="05000000000000000000" pitchFamily="2" charset="2"/>
              <a:buNone/>
              <a:defRPr/>
            </a:pPr>
            <a:r>
              <a:rPr lang="zh-TW" altLang="en-US" sz="2200" dirty="0">
                <a:latin typeface="微軟正黑體" panose="020B0604030504040204" pitchFamily="34" charset="-120"/>
                <a:ea typeface="微軟正黑體" panose="020B0604030504040204" pitchFamily="34" charset="-120"/>
              </a:rPr>
              <a:t>題本中文字</a:t>
            </a:r>
            <a:endParaRPr lang="en-US" altLang="zh-TW" sz="2200" dirty="0">
              <a:latin typeface="微軟正黑體" panose="020B0604030504040204" pitchFamily="34" charset="-120"/>
              <a:ea typeface="微軟正黑體" panose="020B0604030504040204" pitchFamily="34" charset="-120"/>
            </a:endParaRPr>
          </a:p>
          <a:p>
            <a:pPr marL="0" indent="-360000" eaLnBrk="1" hangingPunct="1">
              <a:spcBef>
                <a:spcPct val="0"/>
              </a:spcBef>
              <a:buNone/>
              <a:defRPr/>
            </a:pPr>
            <a:r>
              <a:rPr kumimoji="1"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(A) The history of photo taking.</a:t>
            </a:r>
            <a:endParaRPr kumimoji="1" lang="zh-TW" altLang="zh-TW" sz="2200" dirty="0">
              <a:latin typeface="Times New Roman" panose="02020603050405020304" pitchFamily="18" charset="0"/>
              <a:ea typeface="微軟正黑體" panose="020B0604030504040204" pitchFamily="34" charset="-120"/>
              <a:cs typeface="Times New Roman" panose="02020603050405020304" pitchFamily="18" charset="0"/>
            </a:endParaRPr>
          </a:p>
          <a:p>
            <a:pPr marL="0" indent="-360000" eaLnBrk="1" hangingPunct="1">
              <a:spcBef>
                <a:spcPct val="0"/>
              </a:spcBef>
              <a:buNone/>
              <a:defRPr/>
            </a:pPr>
            <a:r>
              <a:rPr kumimoji="1"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(B) Photos of people at different ages.       </a:t>
            </a:r>
            <a:endParaRPr kumimoji="1" lang="zh-TW" altLang="zh-TW" sz="2200" dirty="0">
              <a:latin typeface="Times New Roman" panose="02020603050405020304" pitchFamily="18" charset="0"/>
              <a:ea typeface="微軟正黑體" panose="020B0604030504040204" pitchFamily="34" charset="-120"/>
              <a:cs typeface="Times New Roman" panose="02020603050405020304" pitchFamily="18" charset="0"/>
            </a:endParaRPr>
          </a:p>
          <a:p>
            <a:pPr marL="0" indent="-360000" eaLnBrk="1" hangingPunct="1">
              <a:spcBef>
                <a:spcPct val="0"/>
              </a:spcBef>
              <a:buNone/>
              <a:defRPr/>
            </a:pPr>
            <a:r>
              <a:rPr kumimoji="1" lang="en-US" altLang="zh-TW" sz="2200" dirty="0">
                <a:latin typeface="Times New Roman" panose="02020603050405020304" pitchFamily="18" charset="0"/>
                <a:ea typeface="微軟正黑體" panose="020B0604030504040204" pitchFamily="34" charset="-120"/>
                <a:cs typeface="Times New Roman" panose="02020603050405020304" pitchFamily="18" charset="0"/>
              </a:rPr>
              <a:t>(C) Photos of important times in history.</a:t>
            </a:r>
          </a:p>
        </p:txBody>
      </p:sp>
      <p:sp>
        <p:nvSpPr>
          <p:cNvPr id="19463"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08172FF-4A49-4937-B8F8-08A4627E1E80}" type="slidenum">
              <a:rPr lang="zh-TW" altLang="en-US" smtClean="0"/>
              <a:pPr/>
              <a:t>17</a:t>
            </a:fld>
            <a:endParaRPr lang="zh-TW" altLang="en-US"/>
          </a:p>
        </p:txBody>
      </p:sp>
      <p:sp>
        <p:nvSpPr>
          <p:cNvPr id="9" name="矩形 8">
            <a:extLst/>
          </p:cNvPr>
          <p:cNvSpPr/>
          <p:nvPr/>
        </p:nvSpPr>
        <p:spPr>
          <a:xfrm>
            <a:off x="1631505" y="5858116"/>
            <a:ext cx="8613973" cy="769441"/>
          </a:xfrm>
          <a:prstGeom prst="rect">
            <a:avLst/>
          </a:prstGeom>
        </p:spPr>
        <p:txBody>
          <a:bodyPr wrap="square">
            <a:spAutoFit/>
          </a:bodyPr>
          <a:lstStyle/>
          <a:p>
            <a:pPr marL="583200" indent="-457200">
              <a:buAutoNum type="arabicPeriod"/>
              <a:defRPr/>
            </a:pPr>
            <a:r>
              <a:rPr lang="zh-TW" altLang="en-US" sz="2200" dirty="0">
                <a:latin typeface="Times New Roman" panose="02020603050405020304" pitchFamily="18" charset="0"/>
                <a:cs typeface="Times New Roman" panose="02020603050405020304" pitchFamily="18" charset="0"/>
              </a:rPr>
              <a:t>本題評量學生是否聽懂日常生活中簡易的公共廣播。</a:t>
            </a:r>
            <a:endParaRPr lang="en-US" altLang="zh-TW" sz="2200" dirty="0">
              <a:latin typeface="Times New Roman" panose="02020603050405020304" pitchFamily="18" charset="0"/>
              <a:cs typeface="Times New Roman" panose="02020603050405020304" pitchFamily="18" charset="0"/>
            </a:endParaRPr>
          </a:p>
          <a:p>
            <a:pPr marL="583200" indent="-457200">
              <a:buFontTx/>
              <a:buAutoNum type="arabicPeriod"/>
              <a:defRPr/>
            </a:pPr>
            <a:r>
              <a:rPr lang="zh-TW" altLang="en-US" sz="2200" dirty="0">
                <a:latin typeface="Times New Roman" panose="02020603050405020304" pitchFamily="18" charset="0"/>
                <a:cs typeface="Times New Roman" panose="02020603050405020304" pitchFamily="18" charset="0"/>
              </a:rPr>
              <a:t>學生需從語音的內容判斷此書籍的主要內容</a:t>
            </a:r>
            <a:r>
              <a:rPr lang="zh-TW" altLang="zh-TW" sz="2200" dirty="0">
                <a:latin typeface="Times New Roman" panose="02020603050405020304" pitchFamily="18" charset="0"/>
                <a:cs typeface="Times New Roman" panose="02020603050405020304" pitchFamily="18" charset="0"/>
              </a:rPr>
              <a:t>。</a:t>
            </a:r>
            <a:endParaRPr lang="zh-TW" altLang="en-US" sz="2200" dirty="0">
              <a:latin typeface="Times New Roman" panose="02020603050405020304" pitchFamily="18" charset="0"/>
              <a:cs typeface="Times New Roman" panose="02020603050405020304" pitchFamily="18" charset="0"/>
            </a:endParaRPr>
          </a:p>
        </p:txBody>
      </p:sp>
      <p:pic>
        <p:nvPicPr>
          <p:cNvPr id="10" name="圖片 9" descr="Thumbnail for version as of 00:15, 30 November 200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8770" y="5325570"/>
            <a:ext cx="216024" cy="203423"/>
          </a:xfrm>
          <a:prstGeom prst="rect">
            <a:avLst/>
          </a:prstGeom>
        </p:spPr>
      </p:pic>
      <p:pic>
        <p:nvPicPr>
          <p:cNvPr id="3" name="108 第21題">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47729" y="1383337"/>
            <a:ext cx="438323" cy="438323"/>
          </a:xfrm>
          <a:prstGeom prst="rect">
            <a:avLst/>
          </a:prstGeom>
        </p:spPr>
      </p:pic>
      <p:sp>
        <p:nvSpPr>
          <p:cNvPr id="11" name="標題 10">
            <a:extLst>
              <a:ext uri="{FF2B5EF4-FFF2-40B4-BE49-F238E27FC236}">
                <a16:creationId xmlns:a16="http://schemas.microsoft.com/office/drawing/2014/main" xmlns="" id="{5C32E300-8978-45A4-BD09-8A1705EF631C}"/>
              </a:ext>
            </a:extLst>
          </p:cNvPr>
          <p:cNvSpPr>
            <a:spLocks noGrp="1"/>
          </p:cNvSpPr>
          <p:nvPr>
            <p:ph type="title"/>
          </p:nvPr>
        </p:nvSpPr>
        <p:spPr/>
        <p:txBody>
          <a:bodyPr/>
          <a:lstStyle/>
          <a:p>
            <a:r>
              <a:rPr lang="zh-TW" altLang="en-US" dirty="0"/>
              <a:t>英語科</a:t>
            </a:r>
            <a:r>
              <a:rPr lang="en-US" altLang="zh-TW" dirty="0"/>
              <a:t>(</a:t>
            </a:r>
            <a:r>
              <a:rPr lang="zh-TW" altLang="en-US" dirty="0"/>
              <a:t>聽力</a:t>
            </a:r>
            <a:r>
              <a:rPr lang="en-US" altLang="zh-TW" dirty="0"/>
              <a:t>)</a:t>
            </a:r>
            <a:r>
              <a:rPr lang="zh-TW" altLang="en-US" dirty="0"/>
              <a:t>示例</a:t>
            </a: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93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標題 1"/>
          <p:cNvSpPr>
            <a:spLocks noGrp="1"/>
          </p:cNvSpPr>
          <p:nvPr>
            <p:ph type="title"/>
          </p:nvPr>
        </p:nvSpPr>
        <p:spPr/>
        <p:txBody>
          <a:bodyPr/>
          <a:lstStyle/>
          <a:p>
            <a:pPr eaLnBrk="1" hangingPunct="1"/>
            <a:r>
              <a:rPr lang="zh-TW" altLang="en-US" dirty="0">
                <a:cs typeface="Times New Roman" panose="02020603050405020304" pitchFamily="18" charset="0"/>
              </a:rPr>
              <a:t>數學科</a:t>
            </a:r>
            <a:r>
              <a:rPr lang="en-US" altLang="zh-TW" dirty="0">
                <a:cs typeface="Times New Roman" panose="02020603050405020304" pitchFamily="18" charset="0"/>
              </a:rPr>
              <a:t>(</a:t>
            </a:r>
            <a:r>
              <a:rPr lang="zh-TW" altLang="en-US" dirty="0">
                <a:cs typeface="Times New Roman" panose="02020603050405020304" pitchFamily="18" charset="0"/>
              </a:rPr>
              <a:t>選擇題</a:t>
            </a:r>
            <a:r>
              <a:rPr lang="en-US" altLang="zh-TW" dirty="0">
                <a:cs typeface="Times New Roman" panose="02020603050405020304" pitchFamily="18" charset="0"/>
              </a:rPr>
              <a:t>)</a:t>
            </a:r>
            <a:r>
              <a:rPr lang="zh-TW" altLang="en-US" dirty="0">
                <a:cs typeface="Times New Roman" panose="02020603050405020304" pitchFamily="18" charset="0"/>
              </a:rPr>
              <a:t>示例</a:t>
            </a:r>
          </a:p>
        </p:txBody>
      </p:sp>
      <p:sp>
        <p:nvSpPr>
          <p:cNvPr id="20483" name="內容版面配置區 2"/>
          <p:cNvSpPr>
            <a:spLocks noGrp="1"/>
          </p:cNvSpPr>
          <p:nvPr>
            <p:ph idx="1"/>
          </p:nvPr>
        </p:nvSpPr>
        <p:spPr>
          <a:xfrm>
            <a:off x="1847528" y="1341438"/>
            <a:ext cx="8496008" cy="3030537"/>
          </a:xfrm>
          <a:ln w="28575">
            <a:solidFill>
              <a:schemeClr val="accent6">
                <a:lumMod val="75000"/>
              </a:schemeClr>
            </a:solidFill>
            <a:miter lim="800000"/>
            <a:headEnd/>
            <a:tailEnd/>
          </a:ln>
        </p:spPr>
        <p:txBody>
          <a:bodyPr/>
          <a:lstStyle/>
          <a:p>
            <a:pPr marL="0" eaLnBrk="1" hangingPunct="1">
              <a:buNone/>
              <a:defRPr/>
            </a:pPr>
            <a:endParaRPr lang="en-US" altLang="zh-TW" sz="2400" dirty="0">
              <a:latin typeface="Times New Roman" panose="02020603050405020304" pitchFamily="18" charset="0"/>
              <a:cs typeface="Times New Roman" panose="02020603050405020304" pitchFamily="18" charset="0"/>
            </a:endParaRPr>
          </a:p>
        </p:txBody>
      </p:sp>
      <p:sp>
        <p:nvSpPr>
          <p:cNvPr id="16388" name="矩形 9">
            <a:extLst/>
          </p:cNvPr>
          <p:cNvSpPr>
            <a:spLocks noChangeArrowheads="1"/>
          </p:cNvSpPr>
          <p:nvPr/>
        </p:nvSpPr>
        <p:spPr bwMode="auto">
          <a:xfrm>
            <a:off x="1343472" y="4437063"/>
            <a:ext cx="9721080" cy="2627386"/>
          </a:xfrm>
          <a:prstGeom prst="rect">
            <a:avLst/>
          </a:prstGeom>
          <a:noFill/>
          <a:ln>
            <a:noFill/>
          </a:ln>
          <a:extLst/>
        </p:spPr>
        <p:txBody>
          <a:bodyPr wrap="square">
            <a:spAutoFit/>
          </a:bodyPr>
          <a:lstStyle>
            <a:lvl1pPr>
              <a:spcBef>
                <a:spcPct val="20000"/>
              </a:spcBef>
              <a:buChar char="•"/>
              <a:defRPr kumimoji="1" sz="3200">
                <a:solidFill>
                  <a:schemeClr val="tx1"/>
                </a:solidFill>
                <a:latin typeface="Arial" panose="020B0604020202020204" pitchFamily="34" charset="0"/>
                <a:ea typeface="標楷體" panose="03000509000000000000" pitchFamily="65" charset="-120"/>
              </a:defRPr>
            </a:lvl1pPr>
            <a:lvl2pPr marL="742950" indent="-285750">
              <a:spcBef>
                <a:spcPct val="20000"/>
              </a:spcBef>
              <a:buChar char="–"/>
              <a:defRPr kumimoji="1" sz="2800">
                <a:solidFill>
                  <a:schemeClr val="tx1"/>
                </a:solidFill>
                <a:latin typeface="Arial" panose="020B0604020202020204" pitchFamily="34" charset="0"/>
                <a:ea typeface="標楷體" panose="03000509000000000000" pitchFamily="65" charset="-120"/>
              </a:defRPr>
            </a:lvl2pPr>
            <a:lvl3pPr marL="1143000" indent="-228600">
              <a:spcBef>
                <a:spcPct val="20000"/>
              </a:spcBef>
              <a:buChar char="•"/>
              <a:defRPr kumimoji="1" sz="2400">
                <a:solidFill>
                  <a:schemeClr val="tx1"/>
                </a:solidFill>
                <a:latin typeface="Arial" panose="020B0604020202020204" pitchFamily="34" charset="0"/>
                <a:ea typeface="標楷體" panose="03000509000000000000" pitchFamily="65" charset="-120"/>
              </a:defRPr>
            </a:lvl3pPr>
            <a:lvl4pPr marL="1600200" indent="-228600">
              <a:spcBef>
                <a:spcPct val="20000"/>
              </a:spcBef>
              <a:buChar char="–"/>
              <a:defRPr kumimoji="1" sz="2000">
                <a:solidFill>
                  <a:schemeClr val="tx1"/>
                </a:solidFill>
                <a:latin typeface="Arial" panose="020B0604020202020204" pitchFamily="34" charset="0"/>
                <a:ea typeface="標楷體" panose="03000509000000000000" pitchFamily="65" charset="-120"/>
              </a:defRPr>
            </a:lvl4pPr>
            <a:lvl5pPr marL="2057400" indent="-228600">
              <a:spcBef>
                <a:spcPct val="20000"/>
              </a:spcBef>
              <a:buChar char="»"/>
              <a:defRPr kumimoji="1" sz="20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標楷體" panose="03000509000000000000" pitchFamily="65" charset="-120"/>
              </a:defRPr>
            </a:lvl9pPr>
          </a:lstStyle>
          <a:p>
            <a:pPr marL="511200" indent="-457200" eaLnBrk="1" hangingPunct="1">
              <a:spcBef>
                <a:spcPts val="0"/>
              </a:spcBef>
              <a:buFont typeface="Wingdings" pitchFamily="2" charset="2"/>
              <a:buAutoNum type="arabicPeriod"/>
              <a:defRPr/>
            </a:pPr>
            <a:r>
              <a:rPr lang="zh-TW" altLang="en-US" sz="2200" dirty="0">
                <a:solidFill>
                  <a:prstClr val="black"/>
                </a:solidFill>
                <a:latin typeface="Times New Roman" panose="02020603050405020304" pitchFamily="18" charset="0"/>
                <a:cs typeface="Times New Roman" panose="02020603050405020304" pitchFamily="18" charset="0"/>
              </a:rPr>
              <a:t>數學科試題除了評量學生</a:t>
            </a:r>
            <a:r>
              <a:rPr lang="zh-TW" altLang="en-US" sz="2200" b="1" dirty="0">
                <a:solidFill>
                  <a:prstClr val="black"/>
                </a:solidFill>
                <a:latin typeface="Times New Roman" panose="02020603050405020304" pitchFamily="18" charset="0"/>
                <a:cs typeface="Times New Roman" panose="02020603050405020304" pitchFamily="18" charset="0"/>
              </a:rPr>
              <a:t>數與量</a:t>
            </a:r>
            <a:r>
              <a:rPr lang="zh-TW" altLang="en-US" sz="2200" dirty="0">
                <a:solidFill>
                  <a:prstClr val="black"/>
                </a:solidFill>
                <a:latin typeface="Times New Roman" panose="02020603050405020304" pitchFamily="18" charset="0"/>
                <a:cs typeface="Times New Roman" panose="02020603050405020304" pitchFamily="18" charset="0"/>
              </a:rPr>
              <a:t>、</a:t>
            </a:r>
            <a:r>
              <a:rPr lang="zh-TW" altLang="en-US" sz="2200" b="1" dirty="0">
                <a:solidFill>
                  <a:prstClr val="black"/>
                </a:solidFill>
                <a:latin typeface="Times New Roman" panose="02020603050405020304" pitchFamily="18" charset="0"/>
                <a:cs typeface="Times New Roman" panose="02020603050405020304" pitchFamily="18" charset="0"/>
              </a:rPr>
              <a:t>空間與形狀</a:t>
            </a:r>
            <a:r>
              <a:rPr lang="zh-TW" altLang="en-US" sz="2200" dirty="0">
                <a:solidFill>
                  <a:prstClr val="black"/>
                </a:solidFill>
                <a:latin typeface="Times New Roman" panose="02020603050405020304" pitchFamily="18" charset="0"/>
                <a:cs typeface="Times New Roman" panose="02020603050405020304" pitchFamily="18" charset="0"/>
              </a:rPr>
              <a:t>、</a:t>
            </a:r>
            <a:r>
              <a:rPr lang="zh-TW" altLang="en-US" sz="2200" b="1" dirty="0">
                <a:solidFill>
                  <a:prstClr val="black"/>
                </a:solidFill>
                <a:latin typeface="Times New Roman" panose="02020603050405020304" pitchFamily="18" charset="0"/>
                <a:cs typeface="Times New Roman" panose="02020603050405020304" pitchFamily="18" charset="0"/>
              </a:rPr>
              <a:t>坐標幾何</a:t>
            </a:r>
            <a:r>
              <a:rPr lang="zh-TW" altLang="en-US" sz="2200" dirty="0">
                <a:solidFill>
                  <a:prstClr val="black"/>
                </a:solidFill>
                <a:latin typeface="Times New Roman" panose="02020603050405020304" pitchFamily="18" charset="0"/>
                <a:cs typeface="Times New Roman" panose="02020603050405020304" pitchFamily="18" charset="0"/>
              </a:rPr>
              <a:t>、</a:t>
            </a:r>
            <a:r>
              <a:rPr lang="zh-TW" altLang="en-US" sz="2200" b="1" dirty="0">
                <a:solidFill>
                  <a:prstClr val="black"/>
                </a:solidFill>
                <a:latin typeface="Times New Roman" panose="02020603050405020304" pitchFamily="18" charset="0"/>
                <a:cs typeface="Times New Roman" panose="02020603050405020304" pitchFamily="18" charset="0"/>
              </a:rPr>
              <a:t>代數</a:t>
            </a:r>
            <a:r>
              <a:rPr lang="zh-TW" altLang="en-US" sz="2200" dirty="0">
                <a:solidFill>
                  <a:prstClr val="black"/>
                </a:solidFill>
                <a:latin typeface="Times New Roman" panose="02020603050405020304" pitchFamily="18" charset="0"/>
                <a:cs typeface="Times New Roman" panose="02020603050405020304" pitchFamily="18" charset="0"/>
              </a:rPr>
              <a:t>、</a:t>
            </a:r>
            <a:r>
              <a:rPr lang="zh-TW" altLang="en-US" sz="2200" b="1" dirty="0">
                <a:solidFill>
                  <a:prstClr val="black"/>
                </a:solidFill>
                <a:latin typeface="Times New Roman" panose="02020603050405020304" pitchFamily="18" charset="0"/>
                <a:cs typeface="Times New Roman" panose="02020603050405020304" pitchFamily="18" charset="0"/>
              </a:rPr>
              <a:t>函數</a:t>
            </a:r>
            <a:r>
              <a:rPr lang="zh-TW" altLang="en-US" sz="2200" dirty="0">
                <a:solidFill>
                  <a:prstClr val="black"/>
                </a:solidFill>
                <a:latin typeface="Times New Roman" panose="02020603050405020304" pitchFamily="18" charset="0"/>
                <a:cs typeface="Times New Roman" panose="02020603050405020304" pitchFamily="18" charset="0"/>
              </a:rPr>
              <a:t>、</a:t>
            </a:r>
            <a:r>
              <a:rPr lang="zh-TW" altLang="en-US" sz="2200" b="1" dirty="0">
                <a:solidFill>
                  <a:prstClr val="black"/>
                </a:solidFill>
                <a:latin typeface="Times New Roman" panose="02020603050405020304" pitchFamily="18" charset="0"/>
                <a:cs typeface="Times New Roman" panose="02020603050405020304" pitchFamily="18" charset="0"/>
              </a:rPr>
              <a:t>資料與不確定性</a:t>
            </a:r>
            <a:r>
              <a:rPr lang="zh-TW" altLang="en-US" sz="2200" dirty="0">
                <a:solidFill>
                  <a:prstClr val="black"/>
                </a:solidFill>
                <a:latin typeface="Times New Roman" panose="02020603050405020304" pitchFamily="18" charset="0"/>
                <a:cs typeface="Times New Roman" panose="02020603050405020304" pitchFamily="18" charset="0"/>
              </a:rPr>
              <a:t>等基本的數學概念，也會評量學生是否能</a:t>
            </a:r>
            <a:r>
              <a:rPr lang="zh-TW" altLang="en-US" sz="2200" dirty="0">
                <a:solidFill>
                  <a:srgbClr val="0000FF"/>
                </a:solidFill>
                <a:latin typeface="Times New Roman" panose="02020603050405020304" pitchFamily="18" charset="0"/>
                <a:cs typeface="Times New Roman" panose="02020603050405020304" pitchFamily="18" charset="0"/>
              </a:rPr>
              <a:t>將數學應用在生活情境中解決問題</a:t>
            </a:r>
            <a:r>
              <a:rPr lang="zh-TW" altLang="zh-TW" sz="2200" dirty="0">
                <a:solidFill>
                  <a:prstClr val="black"/>
                </a:solidFill>
                <a:latin typeface="Times New Roman" panose="02020603050405020304" pitchFamily="18" charset="0"/>
                <a:cs typeface="Times New Roman" panose="02020603050405020304" pitchFamily="18" charset="0"/>
              </a:rPr>
              <a:t>。</a:t>
            </a:r>
            <a:endParaRPr lang="en-US" altLang="zh-TW" sz="2200" dirty="0">
              <a:solidFill>
                <a:prstClr val="black"/>
              </a:solidFill>
              <a:latin typeface="Times New Roman" panose="02020603050405020304" pitchFamily="18" charset="0"/>
              <a:cs typeface="Times New Roman" panose="02020603050405020304" pitchFamily="18" charset="0"/>
            </a:endParaRPr>
          </a:p>
          <a:p>
            <a:pPr marL="511200" indent="-457200" eaLnBrk="1" hangingPunct="1">
              <a:spcBef>
                <a:spcPts val="600"/>
              </a:spcBef>
              <a:buFont typeface="Wingdings" pitchFamily="2" charset="2"/>
              <a:buAutoNum type="arabicPeriod"/>
              <a:defRPr/>
            </a:pPr>
            <a:r>
              <a:rPr lang="zh-TW" altLang="en-US" sz="2200" dirty="0">
                <a:solidFill>
                  <a:prstClr val="black"/>
                </a:solidFill>
                <a:latin typeface="Times New Roman" panose="02020603050405020304" pitchFamily="18" charset="0"/>
                <a:cs typeface="Times New Roman" panose="02020603050405020304" pitchFamily="18" charset="0"/>
              </a:rPr>
              <a:t>數學科包含選擇題與非選擇題，選擇題除單題外，也有</a:t>
            </a:r>
            <a:r>
              <a:rPr lang="zh-TW" altLang="en-US" sz="2200" dirty="0">
                <a:solidFill>
                  <a:srgbClr val="0000FF"/>
                </a:solidFill>
                <a:latin typeface="Times New Roman" panose="02020603050405020304" pitchFamily="18" charset="0"/>
                <a:cs typeface="Times New Roman" panose="02020603050405020304" pitchFamily="18" charset="0"/>
              </a:rPr>
              <a:t>題組形式的試題</a:t>
            </a:r>
            <a:r>
              <a:rPr lang="zh-TW" altLang="en-US" sz="2200" dirty="0">
                <a:solidFill>
                  <a:prstClr val="black"/>
                </a:solidFill>
                <a:latin typeface="Times New Roman" panose="02020603050405020304" pitchFamily="18" charset="0"/>
                <a:cs typeface="Times New Roman" panose="02020603050405020304" pitchFamily="18" charset="0"/>
              </a:rPr>
              <a:t>。</a:t>
            </a:r>
            <a:endParaRPr lang="en-US" altLang="zh-TW" sz="2200" dirty="0">
              <a:solidFill>
                <a:prstClr val="black"/>
              </a:solidFill>
              <a:latin typeface="Times New Roman" panose="02020603050405020304" pitchFamily="18" charset="0"/>
              <a:cs typeface="Times New Roman" panose="02020603050405020304" pitchFamily="18" charset="0"/>
            </a:endParaRPr>
          </a:p>
          <a:p>
            <a:pPr marL="511200" indent="-457200" eaLnBrk="1" hangingPunct="1">
              <a:spcBef>
                <a:spcPts val="600"/>
              </a:spcBef>
              <a:buFont typeface="Wingdings" pitchFamily="2" charset="2"/>
              <a:buAutoNum type="arabicPeriod"/>
              <a:defRPr/>
            </a:pPr>
            <a:r>
              <a:rPr lang="zh-TW" altLang="en-US" sz="2200" dirty="0">
                <a:solidFill>
                  <a:prstClr val="black"/>
                </a:solidFill>
                <a:latin typeface="Times New Roman" panose="02020603050405020304" pitchFamily="18" charset="0"/>
                <a:cs typeface="Times New Roman" panose="02020603050405020304" pitchFamily="18" charset="0"/>
              </a:rPr>
              <a:t>本題評量學生是否理解等差級數的求和公式，並能運用到日常生活的情境解決問題。</a:t>
            </a:r>
            <a:endParaRPr lang="en-US" altLang="zh-TW" sz="2200" dirty="0">
              <a:solidFill>
                <a:prstClr val="black"/>
              </a:solidFill>
              <a:latin typeface="Times New Roman" panose="02020603050405020304" pitchFamily="18" charset="0"/>
              <a:cs typeface="Times New Roman" panose="02020603050405020304" pitchFamily="18" charset="0"/>
            </a:endParaRPr>
          </a:p>
          <a:p>
            <a:pPr marL="511200" indent="-457200" eaLnBrk="1" hangingPunct="1">
              <a:lnSpc>
                <a:spcPts val="2160"/>
              </a:lnSpc>
              <a:buFont typeface="Wingdings" pitchFamily="2" charset="2"/>
              <a:buAutoNum type="arabicPeriod"/>
              <a:defRPr/>
            </a:pPr>
            <a:endParaRPr lang="en-US" altLang="zh-TW" sz="2200" dirty="0">
              <a:solidFill>
                <a:prstClr val="black"/>
              </a:solidFill>
              <a:latin typeface="Times New Roman" panose="02020603050405020304" pitchFamily="18" charset="0"/>
              <a:cs typeface="Times New Roman" panose="02020603050405020304" pitchFamily="18" charset="0"/>
            </a:endParaRPr>
          </a:p>
        </p:txBody>
      </p:sp>
      <p:sp>
        <p:nvSpPr>
          <p:cNvPr id="2048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CE4B8AC-6137-4D5F-8CC6-4A04B5C124B5}" type="slidenum">
              <a:rPr lang="zh-TW" altLang="en-US" smtClean="0"/>
              <a:pPr/>
              <a:t>18</a:t>
            </a:fld>
            <a:endParaRPr lang="zh-TW" altLang="en-US"/>
          </a:p>
        </p:txBody>
      </p:sp>
      <p:pic>
        <p:nvPicPr>
          <p:cNvPr id="2" name="圖片 1"/>
          <p:cNvPicPr>
            <a:picLocks noChangeAspect="1"/>
          </p:cNvPicPr>
          <p:nvPr/>
        </p:nvPicPr>
        <p:blipFill rotWithShape="1">
          <a:blip r:embed="rId2"/>
          <a:srcRect l="18500" t="29700" r="24013" b="35300"/>
          <a:stretch/>
        </p:blipFill>
        <p:spPr>
          <a:xfrm>
            <a:off x="1876717" y="1402680"/>
            <a:ext cx="8438566" cy="2889920"/>
          </a:xfrm>
          <a:prstGeom prst="rect">
            <a:avLst/>
          </a:prstGeom>
        </p:spPr>
      </p:pic>
      <p:pic>
        <p:nvPicPr>
          <p:cNvPr id="7" name="圖片 6" descr="Thumbnail for version as of 00:15, 30 November 200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9518" y="3717033"/>
            <a:ext cx="216024" cy="203423"/>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標題 1"/>
          <p:cNvSpPr>
            <a:spLocks noGrp="1"/>
          </p:cNvSpPr>
          <p:nvPr>
            <p:ph type="title"/>
          </p:nvPr>
        </p:nvSpPr>
        <p:spPr>
          <a:xfrm>
            <a:off x="1981200" y="259903"/>
            <a:ext cx="8229600" cy="779462"/>
          </a:xfrm>
        </p:spPr>
        <p:txBody>
          <a:bodyPr/>
          <a:lstStyle/>
          <a:p>
            <a:pPr eaLnBrk="1" hangingPunct="1"/>
            <a:r>
              <a:rPr lang="zh-TW" altLang="en-US" sz="4400" dirty="0"/>
              <a:t>數學科</a:t>
            </a:r>
            <a:r>
              <a:rPr lang="en-US" altLang="zh-TW" sz="4400" dirty="0">
                <a:cs typeface="Times New Roman" panose="02020603050405020304" pitchFamily="18" charset="0"/>
              </a:rPr>
              <a:t>(</a:t>
            </a:r>
            <a:r>
              <a:rPr lang="zh-TW" altLang="en-US" sz="4400" dirty="0"/>
              <a:t>非選擇題</a:t>
            </a:r>
            <a:r>
              <a:rPr lang="en-US" altLang="zh-TW" sz="4400" dirty="0">
                <a:cs typeface="Times New Roman" panose="02020603050405020304" pitchFamily="18" charset="0"/>
              </a:rPr>
              <a:t>)</a:t>
            </a:r>
            <a:r>
              <a:rPr lang="zh-TW" altLang="en-US" sz="4400" dirty="0"/>
              <a:t>示例</a:t>
            </a:r>
          </a:p>
        </p:txBody>
      </p:sp>
      <p:sp>
        <p:nvSpPr>
          <p:cNvPr id="22" name="矩形 21">
            <a:extLst/>
          </p:cNvPr>
          <p:cNvSpPr/>
          <p:nvPr/>
        </p:nvSpPr>
        <p:spPr>
          <a:xfrm>
            <a:off x="1775520" y="1052736"/>
            <a:ext cx="8640961" cy="5087134"/>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dirty="0">
              <a:solidFill>
                <a:schemeClr val="tx1"/>
              </a:solidFill>
              <a:latin typeface="Times" panose="02020603060405020304" pitchFamily="18" charset="0"/>
              <a:ea typeface="標楷體" panose="03000509000000000000" pitchFamily="65" charset="-120"/>
            </a:endParaRPr>
          </a:p>
        </p:txBody>
      </p:sp>
      <p:sp>
        <p:nvSpPr>
          <p:cNvPr id="11" name="文字方塊 10">
            <a:extLst/>
          </p:cNvPr>
          <p:cNvSpPr txBox="1"/>
          <p:nvPr/>
        </p:nvSpPr>
        <p:spPr>
          <a:xfrm>
            <a:off x="1580875" y="6165304"/>
            <a:ext cx="9087125" cy="432048"/>
          </a:xfrm>
          <a:prstGeom prst="rect">
            <a:avLst/>
          </a:prstGeom>
          <a:noFill/>
        </p:spPr>
        <p:txBody>
          <a:bodyPr wrap="square">
            <a:spAutoFit/>
          </a:bodyPr>
          <a:lstStyle/>
          <a:p>
            <a:pPr hangingPunct="1">
              <a:defRPr/>
            </a:pPr>
            <a:r>
              <a:rPr lang="zh-TW" altLang="en-US" sz="2200" dirty="0"/>
              <a:t>本</a:t>
            </a:r>
            <a:r>
              <a:rPr lang="zh-TW" altLang="zh-TW" sz="2200" dirty="0"/>
              <a:t>題評量學生理解並應用</a:t>
            </a:r>
            <a:r>
              <a:rPr lang="zh-TW" altLang="en-US" sz="2200" dirty="0"/>
              <a:t>生活</a:t>
            </a:r>
            <a:r>
              <a:rPr lang="zh-TW" altLang="zh-TW" sz="2200" dirty="0"/>
              <a:t>情境中的數值關係分析與解決問題的能力</a:t>
            </a:r>
            <a:r>
              <a:rPr lang="zh-TW" altLang="en-US" sz="2200" dirty="0"/>
              <a:t>。</a:t>
            </a:r>
            <a:endParaRPr lang="zh-TW" altLang="en-US" sz="2200" dirty="0">
              <a:latin typeface="Times New Roman" panose="02020603050405020304" pitchFamily="18" charset="0"/>
              <a:cs typeface="Times New Roman" panose="02020603050405020304" pitchFamily="18" charset="0"/>
            </a:endParaRPr>
          </a:p>
        </p:txBody>
      </p:sp>
      <p:sp>
        <p:nvSpPr>
          <p:cNvPr id="2154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DC74C12-4A9B-4778-8867-9FE751340422}" type="slidenum">
              <a:rPr lang="zh-TW" altLang="en-US" smtClean="0"/>
              <a:pPr/>
              <a:t>19</a:t>
            </a:fld>
            <a:endParaRPr lang="zh-TW" altLang="en-US"/>
          </a:p>
        </p:txBody>
      </p:sp>
      <p:pic>
        <p:nvPicPr>
          <p:cNvPr id="4" name="圖片 3"/>
          <p:cNvPicPr>
            <a:picLocks noChangeAspect="1"/>
          </p:cNvPicPr>
          <p:nvPr/>
        </p:nvPicPr>
        <p:blipFill rotWithShape="1">
          <a:blip r:embed="rId2"/>
          <a:srcRect l="8657" t="18500" r="22044" b="9400"/>
          <a:stretch/>
        </p:blipFill>
        <p:spPr>
          <a:xfrm>
            <a:off x="1847528" y="1094602"/>
            <a:ext cx="8512268" cy="4981611"/>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pPr eaLnBrk="1" hangingPunct="1"/>
            <a:r>
              <a:rPr lang="zh-TW" altLang="en-US"/>
              <a:t>國中教育會考考什麼</a:t>
            </a:r>
          </a:p>
        </p:txBody>
      </p:sp>
      <p:graphicFrame>
        <p:nvGraphicFramePr>
          <p:cNvPr id="5" name="內容版面配置區 4">
            <a:extLst/>
          </p:cNvPr>
          <p:cNvGraphicFramePr>
            <a:graphicFrameLocks noGrp="1"/>
          </p:cNvGraphicFramePr>
          <p:nvPr>
            <p:ph idx="1"/>
            <p:extLst>
              <p:ext uri="{D42A27DB-BD31-4B8C-83A1-F6EECF244321}">
                <p14:modId xmlns:p14="http://schemas.microsoft.com/office/powerpoint/2010/main" val="1412001990"/>
              </p:ext>
            </p:extLst>
          </p:nvPr>
        </p:nvGraphicFramePr>
        <p:xfrm>
          <a:off x="2351585" y="1416674"/>
          <a:ext cx="7720409" cy="5092264"/>
        </p:xfrm>
        <a:graphic>
          <a:graphicData uri="http://schemas.openxmlformats.org/drawingml/2006/table">
            <a:tbl>
              <a:tblPr/>
              <a:tblGrid>
                <a:gridCol w="1421780">
                  <a:extLst>
                    <a:ext uri="{9D8B030D-6E8A-4147-A177-3AD203B41FA5}">
                      <a16:colId xmlns:a16="http://schemas.microsoft.com/office/drawing/2014/main" xmlns="" val="20000"/>
                    </a:ext>
                  </a:extLst>
                </a:gridCol>
                <a:gridCol w="6298629">
                  <a:extLst>
                    <a:ext uri="{9D8B030D-6E8A-4147-A177-3AD203B41FA5}">
                      <a16:colId xmlns:a16="http://schemas.microsoft.com/office/drawing/2014/main" xmlns="" val="20001"/>
                    </a:ext>
                  </a:extLst>
                </a:gridCol>
              </a:tblGrid>
              <a:tr h="427381">
                <a:tc>
                  <a:txBody>
                    <a:bodyPr/>
                    <a:lstStyle/>
                    <a:p>
                      <a:pPr algn="ctr">
                        <a:spcAft>
                          <a:spcPts val="0"/>
                        </a:spcAft>
                      </a:pPr>
                      <a:r>
                        <a:rPr lang="zh-TW" sz="2400" kern="100" dirty="0">
                          <a:solidFill>
                            <a:schemeClr val="bg1"/>
                          </a:solidFill>
                          <a:effectLst>
                            <a:outerShdw blurRad="38100" dist="38100" dir="2700000" algn="tl">
                              <a:srgbClr val="000000">
                                <a:alpha val="43137"/>
                              </a:srgbClr>
                            </a:outerShdw>
                          </a:effectLst>
                          <a:latin typeface="Times New Roman"/>
                          <a:ea typeface="標楷體"/>
                          <a:cs typeface="Times New Roman"/>
                        </a:rPr>
                        <a:t>考科</a:t>
                      </a:r>
                      <a:endParaRPr lang="zh-TW" sz="2400" kern="100" dirty="0">
                        <a:solidFill>
                          <a:schemeClr val="bg1"/>
                        </a:solidFill>
                        <a:effectLst>
                          <a:outerShdw blurRad="38100" dist="38100" dir="2700000" algn="tl">
                            <a:srgbClr val="000000">
                              <a:alpha val="43137"/>
                            </a:srgbClr>
                          </a:outerShdw>
                        </a:effectLst>
                        <a:latin typeface="Calibri"/>
                        <a:ea typeface="新細明體"/>
                        <a:cs typeface="Times New Roman"/>
                      </a:endParaRPr>
                    </a:p>
                  </a:txBody>
                  <a:tcPr marL="19052" marR="19052" marT="19009" marB="1900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66"/>
                    </a:solidFill>
                  </a:tcPr>
                </a:tc>
                <a:tc>
                  <a:txBody>
                    <a:bodyPr/>
                    <a:lstStyle/>
                    <a:p>
                      <a:pPr algn="ctr">
                        <a:spcAft>
                          <a:spcPts val="0"/>
                        </a:spcAft>
                      </a:pPr>
                      <a:r>
                        <a:rPr lang="zh-TW" sz="2400" kern="0" dirty="0">
                          <a:solidFill>
                            <a:schemeClr val="bg1"/>
                          </a:solidFill>
                          <a:effectLst>
                            <a:outerShdw blurRad="38100" dist="38100" dir="2700000" algn="tl">
                              <a:srgbClr val="000000">
                                <a:alpha val="43137"/>
                              </a:srgbClr>
                            </a:outerShdw>
                          </a:effectLst>
                          <a:latin typeface="Times New Roman"/>
                          <a:ea typeface="標楷體"/>
                          <a:cs typeface="Times New Roman"/>
                        </a:rPr>
                        <a:t>命題依據</a:t>
                      </a:r>
                      <a:endParaRPr lang="zh-TW" sz="2400" kern="100" dirty="0">
                        <a:solidFill>
                          <a:schemeClr val="bg1"/>
                        </a:solidFill>
                        <a:effectLst>
                          <a:outerShdw blurRad="38100" dist="38100" dir="2700000" algn="tl">
                            <a:srgbClr val="000000">
                              <a:alpha val="43137"/>
                            </a:srgbClr>
                          </a:outerShdw>
                        </a:effectLst>
                        <a:latin typeface="Calibri"/>
                        <a:ea typeface="新細明體"/>
                        <a:cs typeface="Times New Roman"/>
                      </a:endParaRPr>
                    </a:p>
                  </a:txBody>
                  <a:tcPr marL="19052" marR="19052" marT="19009" marB="1900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66"/>
                    </a:solidFill>
                  </a:tcPr>
                </a:tc>
                <a:extLst>
                  <a:ext uri="{0D108BD9-81ED-4DB2-BD59-A6C34878D82A}">
                    <a16:rowId xmlns:a16="http://schemas.microsoft.com/office/drawing/2014/main" xmlns="" val="10000"/>
                  </a:ext>
                </a:extLst>
              </a:tr>
              <a:tr h="705668">
                <a:tc>
                  <a:txBody>
                    <a:bodyPr/>
                    <a:lstStyle/>
                    <a:p>
                      <a:pPr algn="ctr">
                        <a:spcAft>
                          <a:spcPts val="0"/>
                        </a:spcAft>
                      </a:pPr>
                      <a:r>
                        <a:rPr lang="zh-TW" sz="2400" b="1" kern="0" dirty="0">
                          <a:latin typeface="Times New Roman"/>
                          <a:ea typeface="標楷體"/>
                          <a:cs typeface="Times New Roman"/>
                        </a:rPr>
                        <a:t>國　文</a:t>
                      </a:r>
                      <a:endParaRPr lang="zh-TW" sz="2400" b="1" kern="100" dirty="0">
                        <a:latin typeface="Calibri"/>
                        <a:ea typeface="新細明體"/>
                        <a:cs typeface="Times New Roman"/>
                      </a:endParaRPr>
                    </a:p>
                  </a:txBody>
                  <a:tcPr marL="19052" marR="19052" marT="19009" marB="1900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spcAft>
                          <a:spcPts val="0"/>
                        </a:spcAft>
                      </a:pPr>
                      <a:r>
                        <a:rPr lang="zh-TW" altLang="en-US" sz="2000" kern="0" dirty="0">
                          <a:latin typeface="Times New Roman"/>
                          <a:ea typeface="標楷體"/>
                          <a:cs typeface="Times New Roman"/>
                        </a:rPr>
                        <a:t>「十二年國民基本教育課程綱要」</a:t>
                      </a:r>
                    </a:p>
                    <a:p>
                      <a:pPr>
                        <a:spcAft>
                          <a:spcPts val="0"/>
                        </a:spcAft>
                      </a:pPr>
                      <a:r>
                        <a:rPr lang="zh-TW" altLang="en-US" sz="2000" kern="0" dirty="0">
                          <a:latin typeface="Times New Roman"/>
                          <a:ea typeface="標楷體"/>
                          <a:cs typeface="Times New Roman"/>
                        </a:rPr>
                        <a:t>語文領域</a:t>
                      </a:r>
                      <a:r>
                        <a:rPr lang="en-US" altLang="zh-TW" sz="2000" kern="0" dirty="0">
                          <a:latin typeface="Times New Roman"/>
                          <a:ea typeface="標楷體"/>
                          <a:cs typeface="Times New Roman"/>
                        </a:rPr>
                        <a:t>-</a:t>
                      </a:r>
                      <a:r>
                        <a:rPr lang="zh-TW" altLang="en-US" sz="2000" kern="0" dirty="0">
                          <a:latin typeface="Times New Roman"/>
                          <a:ea typeface="標楷體"/>
                          <a:cs typeface="Times New Roman"/>
                        </a:rPr>
                        <a:t>國語文</a:t>
                      </a:r>
                      <a:r>
                        <a:rPr lang="en-US" altLang="zh-TW" sz="2000" kern="0" dirty="0">
                          <a:latin typeface="Times New Roman"/>
                          <a:ea typeface="標楷體"/>
                          <a:cs typeface="Times New Roman"/>
                        </a:rPr>
                        <a:t>/</a:t>
                      </a:r>
                      <a:r>
                        <a:rPr lang="zh-TW" altLang="en-US" sz="2000" kern="0" dirty="0">
                          <a:latin typeface="Times New Roman"/>
                          <a:ea typeface="標楷體"/>
                          <a:cs typeface="Times New Roman"/>
                        </a:rPr>
                        <a:t>第四學習階段</a:t>
                      </a:r>
                      <a:r>
                        <a:rPr lang="en-US" altLang="zh-TW" sz="2000" kern="0" dirty="0">
                          <a:latin typeface="Times New Roman"/>
                          <a:ea typeface="標楷體"/>
                          <a:cs typeface="Times New Roman"/>
                        </a:rPr>
                        <a:t>/</a:t>
                      </a:r>
                      <a:r>
                        <a:rPr lang="zh-TW" altLang="en-US" sz="2000" kern="0" dirty="0">
                          <a:latin typeface="Times New Roman"/>
                          <a:ea typeface="標楷體"/>
                          <a:cs typeface="Times New Roman"/>
                        </a:rPr>
                        <a:t>學習表現及學習內容</a:t>
                      </a:r>
                      <a:endParaRPr lang="zh-TW" sz="2000" kern="100" dirty="0">
                        <a:latin typeface="Calibri"/>
                        <a:ea typeface="新細明體"/>
                        <a:cs typeface="Times New Roman"/>
                      </a:endParaRPr>
                    </a:p>
                  </a:txBody>
                  <a:tcPr marL="19052" marR="19052" marT="19009" marB="1900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xmlns="" val="10001"/>
                  </a:ext>
                </a:extLst>
              </a:tr>
              <a:tr h="900616">
                <a:tc>
                  <a:txBody>
                    <a:bodyPr/>
                    <a:lstStyle/>
                    <a:p>
                      <a:pPr algn="ctr">
                        <a:spcAft>
                          <a:spcPts val="0"/>
                        </a:spcAft>
                      </a:pPr>
                      <a:r>
                        <a:rPr lang="zh-TW" sz="2400" b="1" kern="0" dirty="0">
                          <a:latin typeface="Times New Roman"/>
                          <a:ea typeface="標楷體"/>
                          <a:cs typeface="Times New Roman"/>
                        </a:rPr>
                        <a:t>英　語</a:t>
                      </a:r>
                      <a:endParaRPr lang="zh-TW" sz="2400" b="1" kern="100" dirty="0">
                        <a:latin typeface="Calibri"/>
                        <a:ea typeface="新細明體"/>
                        <a:cs typeface="Times New Roman"/>
                      </a:endParaRPr>
                    </a:p>
                  </a:txBody>
                  <a:tcPr marL="19052" marR="19052" marT="19009" marB="1900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algn="l" defTabSz="914400" rtl="0" eaLnBrk="1" latinLnBrk="0" hangingPunct="1">
                        <a:spcAft>
                          <a:spcPts val="0"/>
                        </a:spcAft>
                      </a:pPr>
                      <a:r>
                        <a:rPr lang="zh-TW" altLang="zh-TW" sz="2000" kern="0" dirty="0">
                          <a:solidFill>
                            <a:schemeClr val="tx1"/>
                          </a:solidFill>
                          <a:latin typeface="Times New Roman"/>
                          <a:ea typeface="標楷體"/>
                          <a:cs typeface="Times New Roman"/>
                        </a:rPr>
                        <a:t>「十二年國民基本教育課程綱要」</a:t>
                      </a:r>
                    </a:p>
                    <a:p>
                      <a:pPr marL="0" algn="l" defTabSz="914400" rtl="0" eaLnBrk="1" latinLnBrk="0" hangingPunct="1">
                        <a:spcAft>
                          <a:spcPts val="0"/>
                        </a:spcAft>
                      </a:pPr>
                      <a:r>
                        <a:rPr lang="zh-TW" altLang="zh-TW" sz="2000" kern="0" dirty="0">
                          <a:solidFill>
                            <a:schemeClr val="tx1"/>
                          </a:solidFill>
                          <a:latin typeface="Times New Roman"/>
                          <a:ea typeface="標楷體"/>
                          <a:cs typeface="Times New Roman"/>
                        </a:rPr>
                        <a:t>語文領域</a:t>
                      </a:r>
                      <a:r>
                        <a:rPr lang="en-US" altLang="zh-TW" sz="2000" kern="0" dirty="0">
                          <a:solidFill>
                            <a:schemeClr val="tx1"/>
                          </a:solidFill>
                          <a:latin typeface="Times New Roman"/>
                          <a:ea typeface="標楷體"/>
                          <a:cs typeface="Times New Roman"/>
                        </a:rPr>
                        <a:t>-</a:t>
                      </a:r>
                      <a:r>
                        <a:rPr lang="zh-TW" altLang="zh-TW" sz="2000" kern="0" dirty="0">
                          <a:solidFill>
                            <a:schemeClr val="tx1"/>
                          </a:solidFill>
                          <a:latin typeface="Times New Roman"/>
                          <a:ea typeface="標楷體"/>
                          <a:cs typeface="Times New Roman"/>
                        </a:rPr>
                        <a:t>英語文</a:t>
                      </a:r>
                      <a:r>
                        <a:rPr lang="en-US" altLang="zh-TW" sz="2000" kern="0" dirty="0">
                          <a:solidFill>
                            <a:schemeClr val="tx1"/>
                          </a:solidFill>
                          <a:latin typeface="Times New Roman"/>
                          <a:ea typeface="標楷體"/>
                          <a:cs typeface="Times New Roman"/>
                        </a:rPr>
                        <a:t>/</a:t>
                      </a:r>
                      <a:r>
                        <a:rPr lang="zh-TW" altLang="zh-TW" sz="2000" kern="0" dirty="0">
                          <a:solidFill>
                            <a:schemeClr val="tx1"/>
                          </a:solidFill>
                          <a:latin typeface="Times New Roman"/>
                          <a:ea typeface="標楷體"/>
                          <a:cs typeface="Times New Roman"/>
                        </a:rPr>
                        <a:t>第四學習階段</a:t>
                      </a:r>
                      <a:r>
                        <a:rPr lang="en-US" altLang="zh-TW" sz="2000" kern="0" dirty="0">
                          <a:solidFill>
                            <a:schemeClr val="tx1"/>
                          </a:solidFill>
                          <a:latin typeface="Times New Roman"/>
                          <a:ea typeface="標楷體"/>
                          <a:cs typeface="Times New Roman"/>
                        </a:rPr>
                        <a:t>/</a:t>
                      </a:r>
                      <a:r>
                        <a:rPr lang="zh-TW" altLang="zh-TW" sz="2000" kern="0" dirty="0">
                          <a:solidFill>
                            <a:schemeClr val="tx1"/>
                          </a:solidFill>
                          <a:latin typeface="Times New Roman"/>
                          <a:ea typeface="標楷體"/>
                          <a:cs typeface="Times New Roman"/>
                        </a:rPr>
                        <a:t>學習表現及學習內容</a:t>
                      </a:r>
                      <a:endParaRPr lang="en-US" altLang="zh-TW" sz="2000" kern="0" dirty="0">
                        <a:solidFill>
                          <a:schemeClr val="tx1"/>
                        </a:solidFill>
                        <a:latin typeface="Times New Roman"/>
                        <a:ea typeface="標楷體"/>
                        <a:cs typeface="Times New Roman"/>
                      </a:endParaRPr>
                    </a:p>
                    <a:p>
                      <a:pPr marL="180000"/>
                      <a:r>
                        <a:rPr lang="en-US" altLang="zh-TW" sz="2000" kern="0" dirty="0">
                          <a:latin typeface="Times New Roman"/>
                          <a:ea typeface="標楷體"/>
                          <a:cs typeface="Times New Roman"/>
                        </a:rPr>
                        <a:t>(</a:t>
                      </a:r>
                      <a:r>
                        <a:rPr lang="zh-TW" altLang="zh-TW" sz="2000" kern="0" dirty="0">
                          <a:latin typeface="Times New Roman"/>
                          <a:ea typeface="標楷體"/>
                          <a:cs typeface="Times New Roman"/>
                        </a:rPr>
                        <a:t>最基本之</a:t>
                      </a:r>
                      <a:r>
                        <a:rPr lang="en-US" altLang="zh-TW" sz="2000" kern="0" dirty="0">
                          <a:solidFill>
                            <a:srgbClr val="C00000"/>
                          </a:solidFill>
                          <a:latin typeface="Times New Roman"/>
                          <a:ea typeface="標楷體"/>
                          <a:cs typeface="Times New Roman"/>
                        </a:rPr>
                        <a:t>1,200</a:t>
                      </a:r>
                      <a:r>
                        <a:rPr lang="zh-TW" altLang="zh-TW" sz="2000" kern="0" dirty="0">
                          <a:solidFill>
                            <a:srgbClr val="C00000"/>
                          </a:solidFill>
                          <a:latin typeface="Times New Roman"/>
                          <a:ea typeface="標楷體"/>
                          <a:cs typeface="Times New Roman"/>
                        </a:rPr>
                        <a:t>字詞</a:t>
                      </a:r>
                      <a:r>
                        <a:rPr lang="zh-TW" altLang="en-US" sz="2000" kern="0" dirty="0">
                          <a:solidFill>
                            <a:schemeClr val="tx1"/>
                          </a:solidFill>
                          <a:latin typeface="Times New Roman"/>
                          <a:ea typeface="標楷體"/>
                          <a:cs typeface="Times New Roman"/>
                        </a:rPr>
                        <a:t>參見課綱附錄五：表一</a:t>
                      </a:r>
                      <a:r>
                        <a:rPr lang="en-US" altLang="zh-TW" sz="2000" kern="0" dirty="0">
                          <a:solidFill>
                            <a:schemeClr val="tx1"/>
                          </a:solidFill>
                          <a:latin typeface="Times New Roman"/>
                          <a:ea typeface="標楷體"/>
                          <a:cs typeface="Times New Roman"/>
                        </a:rPr>
                        <a:t>)</a:t>
                      </a:r>
                      <a:endParaRPr lang="zh-TW" altLang="zh-TW" sz="2000" kern="100" dirty="0">
                        <a:solidFill>
                          <a:schemeClr val="tx1"/>
                        </a:solidFill>
                        <a:latin typeface="+mn-lt"/>
                        <a:ea typeface="新細明體"/>
                        <a:cs typeface="Times New Roman"/>
                      </a:endParaRPr>
                    </a:p>
                  </a:txBody>
                  <a:tcPr marL="19052" marR="19052" marT="19009" marB="1900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xmlns="" val="10002"/>
                  </a:ext>
                </a:extLst>
              </a:tr>
              <a:tr h="700899">
                <a:tc>
                  <a:txBody>
                    <a:bodyPr/>
                    <a:lstStyle/>
                    <a:p>
                      <a:pPr algn="ctr">
                        <a:spcAft>
                          <a:spcPts val="0"/>
                        </a:spcAft>
                      </a:pPr>
                      <a:r>
                        <a:rPr lang="zh-TW" sz="2400" b="1" kern="0" dirty="0">
                          <a:latin typeface="Times New Roman"/>
                          <a:ea typeface="標楷體"/>
                          <a:cs typeface="Times New Roman"/>
                        </a:rPr>
                        <a:t>數　學</a:t>
                      </a:r>
                      <a:endParaRPr lang="zh-TW" sz="2400" b="1" kern="100" dirty="0">
                        <a:latin typeface="Calibri"/>
                        <a:ea typeface="新細明體"/>
                        <a:cs typeface="Times New Roman"/>
                      </a:endParaRPr>
                    </a:p>
                  </a:txBody>
                  <a:tcPr marL="19052" marR="19052" marT="19009" marB="1900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spcAft>
                          <a:spcPts val="0"/>
                        </a:spcAft>
                      </a:pPr>
                      <a:r>
                        <a:rPr lang="zh-TW" altLang="en-US" sz="2000" kern="0" dirty="0">
                          <a:latin typeface="Times New Roman"/>
                          <a:ea typeface="標楷體"/>
                          <a:cs typeface="Times New Roman"/>
                        </a:rPr>
                        <a:t>「十二年國民基本教育課程綱要」</a:t>
                      </a:r>
                    </a:p>
                    <a:p>
                      <a:pPr>
                        <a:spcAft>
                          <a:spcPts val="0"/>
                        </a:spcAft>
                      </a:pPr>
                      <a:r>
                        <a:rPr lang="zh-TW" altLang="en-US" sz="2000" kern="0" dirty="0">
                          <a:latin typeface="Times New Roman"/>
                          <a:ea typeface="標楷體"/>
                          <a:cs typeface="Times New Roman"/>
                        </a:rPr>
                        <a:t>數學領域</a:t>
                      </a:r>
                      <a:r>
                        <a:rPr lang="en-US" altLang="zh-TW" sz="2000" kern="0" dirty="0">
                          <a:latin typeface="Times New Roman"/>
                          <a:ea typeface="標楷體"/>
                          <a:cs typeface="Times New Roman"/>
                        </a:rPr>
                        <a:t>/</a:t>
                      </a:r>
                      <a:r>
                        <a:rPr lang="zh-TW" altLang="en-US" sz="2000" kern="0" dirty="0">
                          <a:latin typeface="Times New Roman"/>
                          <a:ea typeface="標楷體"/>
                          <a:cs typeface="Times New Roman"/>
                        </a:rPr>
                        <a:t>第四學習階段</a:t>
                      </a:r>
                      <a:r>
                        <a:rPr lang="en-US" altLang="zh-TW" sz="2000" kern="0" dirty="0">
                          <a:latin typeface="Times New Roman"/>
                          <a:ea typeface="標楷體"/>
                          <a:cs typeface="Times New Roman"/>
                        </a:rPr>
                        <a:t>/</a:t>
                      </a:r>
                      <a:r>
                        <a:rPr lang="zh-TW" altLang="en-US" sz="2000" kern="0" dirty="0">
                          <a:latin typeface="Times New Roman"/>
                          <a:ea typeface="標楷體"/>
                          <a:cs typeface="Times New Roman"/>
                        </a:rPr>
                        <a:t>學習表現及學習內容</a:t>
                      </a:r>
                    </a:p>
                  </a:txBody>
                  <a:tcPr marL="19052" marR="19052" marT="19009" marB="1900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xmlns="" val="10003"/>
                  </a:ext>
                </a:extLst>
              </a:tr>
              <a:tr h="733209">
                <a:tc>
                  <a:txBody>
                    <a:bodyPr/>
                    <a:lstStyle/>
                    <a:p>
                      <a:pPr algn="ctr">
                        <a:spcAft>
                          <a:spcPts val="0"/>
                        </a:spcAft>
                      </a:pPr>
                      <a:r>
                        <a:rPr lang="zh-TW" sz="2400" b="1" kern="0" dirty="0">
                          <a:latin typeface="Times New Roman"/>
                          <a:ea typeface="標楷體"/>
                          <a:cs typeface="Times New Roman"/>
                        </a:rPr>
                        <a:t>社　會</a:t>
                      </a:r>
                      <a:endParaRPr lang="zh-TW" sz="2400" b="1" kern="100" dirty="0">
                        <a:latin typeface="Calibri"/>
                        <a:ea typeface="新細明體"/>
                        <a:cs typeface="Times New Roman"/>
                      </a:endParaRPr>
                    </a:p>
                  </a:txBody>
                  <a:tcPr marL="19052" marR="19052" marT="19009" marB="1900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spcAft>
                          <a:spcPts val="0"/>
                        </a:spcAft>
                      </a:pPr>
                      <a:r>
                        <a:rPr lang="zh-TW" altLang="en-US" sz="2000" kern="0" dirty="0">
                          <a:latin typeface="Times New Roman"/>
                          <a:ea typeface="標楷體"/>
                          <a:cs typeface="Times New Roman"/>
                        </a:rPr>
                        <a:t>「十二年國民基本教育課程綱要」</a:t>
                      </a:r>
                    </a:p>
                    <a:p>
                      <a:pPr>
                        <a:spcAft>
                          <a:spcPts val="0"/>
                        </a:spcAft>
                      </a:pPr>
                      <a:r>
                        <a:rPr lang="zh-TW" altLang="en-US" sz="2000" kern="0" dirty="0">
                          <a:latin typeface="Times New Roman"/>
                          <a:ea typeface="標楷體"/>
                          <a:cs typeface="Times New Roman"/>
                        </a:rPr>
                        <a:t>社會領域</a:t>
                      </a:r>
                      <a:r>
                        <a:rPr lang="en-US" altLang="zh-TW" sz="2000" kern="0" dirty="0">
                          <a:latin typeface="Times New Roman"/>
                          <a:ea typeface="標楷體"/>
                          <a:cs typeface="Times New Roman"/>
                        </a:rPr>
                        <a:t>/</a:t>
                      </a:r>
                      <a:r>
                        <a:rPr lang="zh-TW" altLang="en-US" sz="2000" kern="0" dirty="0">
                          <a:latin typeface="Times New Roman"/>
                          <a:ea typeface="標楷體"/>
                          <a:cs typeface="Times New Roman"/>
                        </a:rPr>
                        <a:t>第四學習階段</a:t>
                      </a:r>
                      <a:r>
                        <a:rPr lang="en-US" altLang="zh-TW" sz="2000" kern="0" dirty="0">
                          <a:latin typeface="Times New Roman"/>
                          <a:ea typeface="標楷體"/>
                          <a:cs typeface="Times New Roman"/>
                        </a:rPr>
                        <a:t>/</a:t>
                      </a:r>
                      <a:r>
                        <a:rPr lang="zh-TW" altLang="en-US" sz="2000" kern="0" dirty="0">
                          <a:latin typeface="Times New Roman"/>
                          <a:ea typeface="標楷體"/>
                          <a:cs typeface="Times New Roman"/>
                        </a:rPr>
                        <a:t>學習表現及學習內容</a:t>
                      </a:r>
                    </a:p>
                  </a:txBody>
                  <a:tcPr marL="19052" marR="19052" marT="19009" marB="1900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xmlns="" val="10004"/>
                  </a:ext>
                </a:extLst>
              </a:tr>
              <a:tr h="764875">
                <a:tc>
                  <a:txBody>
                    <a:bodyPr/>
                    <a:lstStyle/>
                    <a:p>
                      <a:pPr algn="ctr">
                        <a:spcAft>
                          <a:spcPts val="0"/>
                        </a:spcAft>
                      </a:pPr>
                      <a:r>
                        <a:rPr lang="zh-TW" sz="2400" b="1" kern="0" dirty="0">
                          <a:latin typeface="Times New Roman"/>
                          <a:ea typeface="標楷體"/>
                          <a:cs typeface="Times New Roman"/>
                        </a:rPr>
                        <a:t>自　然</a:t>
                      </a:r>
                      <a:endParaRPr lang="zh-TW" sz="2400" b="1" kern="100" dirty="0">
                        <a:latin typeface="Calibri"/>
                        <a:ea typeface="新細明體"/>
                        <a:cs typeface="Times New Roman"/>
                      </a:endParaRPr>
                    </a:p>
                  </a:txBody>
                  <a:tcPr marL="19052" marR="19052" marT="19009" marB="1900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spcAft>
                          <a:spcPts val="0"/>
                        </a:spcAft>
                      </a:pPr>
                      <a:r>
                        <a:rPr lang="zh-TW" altLang="en-US" sz="2000" kern="0" dirty="0">
                          <a:latin typeface="Times New Roman"/>
                          <a:ea typeface="標楷體"/>
                          <a:cs typeface="Times New Roman"/>
                        </a:rPr>
                        <a:t>「十二年國民基本教育課程綱要」</a:t>
                      </a:r>
                    </a:p>
                    <a:p>
                      <a:pPr>
                        <a:spcAft>
                          <a:spcPts val="0"/>
                        </a:spcAft>
                      </a:pPr>
                      <a:r>
                        <a:rPr lang="zh-TW" altLang="en-US" sz="2000" kern="0" dirty="0">
                          <a:latin typeface="Times New Roman"/>
                          <a:ea typeface="標楷體"/>
                          <a:cs typeface="Times New Roman"/>
                        </a:rPr>
                        <a:t>自然科學領域</a:t>
                      </a:r>
                      <a:r>
                        <a:rPr lang="en-US" altLang="zh-TW" sz="2000" kern="0" dirty="0">
                          <a:latin typeface="Times New Roman"/>
                          <a:ea typeface="標楷體"/>
                          <a:cs typeface="Times New Roman"/>
                        </a:rPr>
                        <a:t>/</a:t>
                      </a:r>
                      <a:r>
                        <a:rPr lang="zh-TW" altLang="en-US" sz="2000" kern="0" dirty="0">
                          <a:latin typeface="Times New Roman"/>
                          <a:ea typeface="標楷體"/>
                          <a:cs typeface="Times New Roman"/>
                        </a:rPr>
                        <a:t>第四學習階段</a:t>
                      </a:r>
                      <a:r>
                        <a:rPr lang="en-US" altLang="zh-TW" sz="2000" kern="0" dirty="0">
                          <a:latin typeface="Times New Roman"/>
                          <a:ea typeface="標楷體"/>
                          <a:cs typeface="Times New Roman"/>
                        </a:rPr>
                        <a:t>/</a:t>
                      </a:r>
                      <a:r>
                        <a:rPr lang="zh-TW" altLang="en-US" sz="2000" kern="0" dirty="0">
                          <a:latin typeface="Times New Roman"/>
                          <a:ea typeface="標楷體"/>
                          <a:cs typeface="Times New Roman"/>
                        </a:rPr>
                        <a:t>學習表現及學習內容</a:t>
                      </a:r>
                      <a:endParaRPr lang="zh-TW" sz="2000" kern="100" dirty="0">
                        <a:latin typeface="Calibri"/>
                        <a:ea typeface="新細明體"/>
                        <a:cs typeface="Times New Roman"/>
                      </a:endParaRPr>
                    </a:p>
                  </a:txBody>
                  <a:tcPr marL="19052" marR="19052" marT="19009" marB="1900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xmlns="" val="10005"/>
                  </a:ext>
                </a:extLst>
              </a:tr>
              <a:tr h="807814">
                <a:tc>
                  <a:txBody>
                    <a:bodyPr/>
                    <a:lstStyle/>
                    <a:p>
                      <a:pPr algn="ctr">
                        <a:spcAft>
                          <a:spcPts val="0"/>
                        </a:spcAft>
                      </a:pPr>
                      <a:r>
                        <a:rPr lang="zh-TW" sz="2400" b="1" kern="0" dirty="0">
                          <a:latin typeface="Times New Roman"/>
                          <a:ea typeface="標楷體"/>
                          <a:cs typeface="Times New Roman"/>
                        </a:rPr>
                        <a:t>寫作測驗</a:t>
                      </a:r>
                      <a:endParaRPr lang="zh-TW" sz="2400" b="1" kern="100" dirty="0">
                        <a:latin typeface="Calibri"/>
                        <a:ea typeface="新細明體"/>
                        <a:cs typeface="Times New Roman"/>
                      </a:endParaRPr>
                    </a:p>
                  </a:txBody>
                  <a:tcPr marL="19052" marR="19052" marT="19009" marB="1900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spcAft>
                          <a:spcPts val="0"/>
                        </a:spcAft>
                      </a:pPr>
                      <a:r>
                        <a:rPr lang="zh-TW" altLang="en-US" sz="2000" kern="0" dirty="0">
                          <a:latin typeface="Times New Roman"/>
                          <a:ea typeface="標楷體"/>
                          <a:cs typeface="Times New Roman"/>
                        </a:rPr>
                        <a:t>「十二年國民基本教育課程綱要」</a:t>
                      </a:r>
                    </a:p>
                    <a:p>
                      <a:pPr>
                        <a:spcAft>
                          <a:spcPts val="0"/>
                        </a:spcAft>
                      </a:pPr>
                      <a:r>
                        <a:rPr lang="zh-TW" altLang="en-US" sz="2000" kern="0" dirty="0">
                          <a:latin typeface="Times New Roman"/>
                          <a:ea typeface="標楷體"/>
                          <a:cs typeface="Times New Roman"/>
                        </a:rPr>
                        <a:t>語文領域</a:t>
                      </a:r>
                      <a:r>
                        <a:rPr lang="en-US" altLang="zh-TW" sz="2000" kern="0" dirty="0">
                          <a:latin typeface="Times New Roman"/>
                          <a:ea typeface="標楷體"/>
                          <a:cs typeface="Times New Roman"/>
                        </a:rPr>
                        <a:t>-</a:t>
                      </a:r>
                      <a:r>
                        <a:rPr lang="zh-TW" altLang="en-US" sz="2000" kern="0" dirty="0">
                          <a:latin typeface="Times New Roman"/>
                          <a:ea typeface="標楷體"/>
                          <a:cs typeface="Times New Roman"/>
                        </a:rPr>
                        <a:t>國語文</a:t>
                      </a:r>
                      <a:r>
                        <a:rPr lang="en-US" altLang="zh-TW" sz="2000" kern="0" dirty="0">
                          <a:latin typeface="Times New Roman"/>
                          <a:ea typeface="標楷體"/>
                          <a:cs typeface="Times New Roman"/>
                        </a:rPr>
                        <a:t>/</a:t>
                      </a:r>
                      <a:r>
                        <a:rPr lang="zh-TW" altLang="en-US" sz="2000" kern="0" dirty="0">
                          <a:latin typeface="Times New Roman"/>
                          <a:ea typeface="標楷體"/>
                          <a:cs typeface="Times New Roman"/>
                        </a:rPr>
                        <a:t>第四學習階段</a:t>
                      </a:r>
                      <a:r>
                        <a:rPr lang="en-US" altLang="zh-TW" sz="2000" kern="0" dirty="0">
                          <a:latin typeface="Times New Roman"/>
                          <a:ea typeface="標楷體"/>
                          <a:cs typeface="Times New Roman"/>
                        </a:rPr>
                        <a:t>/</a:t>
                      </a:r>
                      <a:r>
                        <a:rPr lang="zh-TW" altLang="en-US" sz="2000" kern="0" dirty="0">
                          <a:latin typeface="Times New Roman"/>
                          <a:ea typeface="標楷體"/>
                          <a:cs typeface="Times New Roman"/>
                        </a:rPr>
                        <a:t>學習表現及學習內容</a:t>
                      </a:r>
                      <a:endParaRPr lang="zh-TW" sz="2000" kern="100" dirty="0">
                        <a:latin typeface="Calibri"/>
                        <a:ea typeface="新細明體"/>
                        <a:cs typeface="Times New Roman"/>
                      </a:endParaRPr>
                    </a:p>
                  </a:txBody>
                  <a:tcPr marL="19052" marR="19052" marT="19009" marB="1900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
        <p:nvSpPr>
          <p:cNvPr id="12317"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694200F-1E2B-4626-A99A-9ACD1D7B3164}" type="slidenum">
              <a:rPr lang="zh-TW" altLang="en-US" smtClean="0"/>
              <a:pPr/>
              <a:t>2</a:t>
            </a:fld>
            <a:endParaRPr lang="zh-TW" altLang="en-US"/>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標題 1"/>
          <p:cNvSpPr>
            <a:spLocks noGrp="1"/>
          </p:cNvSpPr>
          <p:nvPr>
            <p:ph type="title"/>
          </p:nvPr>
        </p:nvSpPr>
        <p:spPr>
          <a:xfrm>
            <a:off x="1992313" y="0"/>
            <a:ext cx="8229600" cy="1143000"/>
          </a:xfrm>
        </p:spPr>
        <p:txBody>
          <a:bodyPr/>
          <a:lstStyle/>
          <a:p>
            <a:pPr eaLnBrk="1" hangingPunct="1"/>
            <a:r>
              <a:rPr lang="zh-TW" altLang="en-US" dirty="0">
                <a:latin typeface="Times New Roman" panose="02020603050405020304" pitchFamily="18" charset="0"/>
                <a:cs typeface="Times New Roman" panose="02020603050405020304" pitchFamily="18" charset="0"/>
              </a:rPr>
              <a:t>社會科示例</a:t>
            </a:r>
            <a:r>
              <a:rPr lang="en-US" altLang="zh-TW" dirty="0">
                <a:solidFill>
                  <a:srgbClr val="FF0000"/>
                </a:solidFill>
                <a:latin typeface="Times New Roman" panose="02020603050405020304" pitchFamily="18" charset="0"/>
                <a:cs typeface="Times New Roman" panose="02020603050405020304" pitchFamily="18" charset="0"/>
              </a:rPr>
              <a:t> </a:t>
            </a:r>
            <a:endParaRPr lang="zh-TW" altLang="en-US" dirty="0">
              <a:latin typeface="Times New Roman" panose="02020603050405020304" pitchFamily="18" charset="0"/>
              <a:cs typeface="Times New Roman" panose="02020603050405020304" pitchFamily="18" charset="0"/>
            </a:endParaRPr>
          </a:p>
        </p:txBody>
      </p:sp>
      <p:sp>
        <p:nvSpPr>
          <p:cNvPr id="23557"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300B079-D8DF-4AB1-9EDB-6385170D3CA3}" type="slidenum">
              <a:rPr lang="zh-TW" altLang="en-US" smtClean="0"/>
              <a:pPr/>
              <a:t>20</a:t>
            </a:fld>
            <a:endParaRPr lang="zh-TW" altLang="en-US"/>
          </a:p>
        </p:txBody>
      </p:sp>
      <p:sp>
        <p:nvSpPr>
          <p:cNvPr id="9" name="矩形 8">
            <a:extLst/>
          </p:cNvPr>
          <p:cNvSpPr/>
          <p:nvPr/>
        </p:nvSpPr>
        <p:spPr>
          <a:xfrm>
            <a:off x="1774033" y="4668232"/>
            <a:ext cx="8613973" cy="1785104"/>
          </a:xfrm>
          <a:prstGeom prst="rect">
            <a:avLst/>
          </a:prstGeom>
        </p:spPr>
        <p:txBody>
          <a:bodyPr wrap="square">
            <a:spAutoFit/>
          </a:bodyPr>
          <a:lstStyle/>
          <a:p>
            <a:pPr marL="583200" indent="-457200">
              <a:buAutoNum type="arabicPeriod"/>
              <a:defRPr/>
            </a:pPr>
            <a:r>
              <a:rPr lang="zh-TW" altLang="en-US" sz="2200" dirty="0">
                <a:latin typeface="Times New Roman" panose="02020603050405020304" pitchFamily="18" charset="0"/>
                <a:cs typeface="Times New Roman" panose="02020603050405020304" pitchFamily="18" charset="0"/>
              </a:rPr>
              <a:t>社會科題本有地理、歷史、公民三子科的試題，也有</a:t>
            </a:r>
            <a:r>
              <a:rPr lang="zh-TW" altLang="en-US" sz="2200" dirty="0">
                <a:solidFill>
                  <a:srgbClr val="0000FF"/>
                </a:solidFill>
                <a:latin typeface="Times New Roman" panose="02020603050405020304" pitchFamily="18" charset="0"/>
                <a:cs typeface="Times New Roman" panose="02020603050405020304" pitchFamily="18" charset="0"/>
              </a:rPr>
              <a:t>整合</a:t>
            </a:r>
            <a:r>
              <a:rPr lang="zh-TW" altLang="en-US" sz="2200" dirty="0">
                <a:latin typeface="Times New Roman" panose="02020603050405020304" pitchFamily="18" charset="0"/>
                <a:cs typeface="Times New Roman" panose="02020603050405020304" pitchFamily="18" charset="0"/>
              </a:rPr>
              <a:t>各子科內容的試題。部分試題以新聞時事為</a:t>
            </a:r>
            <a:r>
              <a:rPr lang="zh-TW" altLang="en-US" sz="2200" dirty="0">
                <a:solidFill>
                  <a:srgbClr val="0000FF"/>
                </a:solidFill>
                <a:latin typeface="Times New Roman" panose="02020603050405020304" pitchFamily="18" charset="0"/>
                <a:cs typeface="Times New Roman" panose="02020603050405020304" pitchFamily="18" charset="0"/>
              </a:rPr>
              <a:t>素材</a:t>
            </a:r>
            <a:r>
              <a:rPr lang="zh-TW" altLang="en-US" sz="2200" dirty="0">
                <a:latin typeface="Times New Roman" panose="02020603050405020304" pitchFamily="18" charset="0"/>
                <a:cs typeface="Times New Roman" panose="02020603050405020304" pitchFamily="18" charset="0"/>
              </a:rPr>
              <a:t>，但</a:t>
            </a:r>
            <a:r>
              <a:rPr lang="zh-TW" altLang="zh-TW" sz="2200" dirty="0">
                <a:latin typeface="Times New Roman" panose="02020603050405020304" pitchFamily="18" charset="0"/>
                <a:cs typeface="Times New Roman" panose="02020603050405020304" pitchFamily="18" charset="0"/>
              </a:rPr>
              <a:t>作答的依據仍</a:t>
            </a:r>
            <a:r>
              <a:rPr lang="zh-TW" altLang="en-US" sz="2200" dirty="0">
                <a:latin typeface="Times New Roman" panose="02020603050405020304" pitchFamily="18" charset="0"/>
                <a:cs typeface="Times New Roman" panose="02020603050405020304" pitchFamily="18" charset="0"/>
              </a:rPr>
              <a:t>需</a:t>
            </a:r>
            <a:r>
              <a:rPr lang="zh-TW" altLang="zh-TW" sz="2200" dirty="0">
                <a:latin typeface="Times New Roman" panose="02020603050405020304" pitchFamily="18" charset="0"/>
                <a:cs typeface="Times New Roman" panose="02020603050405020304" pitchFamily="18" charset="0"/>
              </a:rPr>
              <a:t>回歸於</a:t>
            </a:r>
            <a:r>
              <a:rPr lang="zh-TW" altLang="zh-TW" sz="2200" dirty="0">
                <a:solidFill>
                  <a:srgbClr val="0000FF"/>
                </a:solidFill>
                <a:latin typeface="Times New Roman" panose="02020603050405020304" pitchFamily="18" charset="0"/>
                <a:cs typeface="Times New Roman" panose="02020603050405020304" pitchFamily="18" charset="0"/>
              </a:rPr>
              <a:t>課堂上所習得的社會科相關知識與能力</a:t>
            </a:r>
            <a:r>
              <a:rPr lang="zh-TW" altLang="zh-TW" sz="2200" dirty="0">
                <a:latin typeface="Times New Roman" panose="02020603050405020304" pitchFamily="18" charset="0"/>
                <a:cs typeface="Times New Roman" panose="02020603050405020304" pitchFamily="18" charset="0"/>
              </a:rPr>
              <a:t>。</a:t>
            </a:r>
            <a:endParaRPr lang="en-US" altLang="zh-TW" sz="2200" dirty="0">
              <a:latin typeface="Times New Roman" panose="02020603050405020304" pitchFamily="18" charset="0"/>
              <a:cs typeface="Times New Roman" panose="02020603050405020304" pitchFamily="18" charset="0"/>
            </a:endParaRPr>
          </a:p>
          <a:p>
            <a:pPr marL="583200" indent="-457200">
              <a:buAutoNum type="arabicPeriod"/>
              <a:defRPr/>
            </a:pPr>
            <a:r>
              <a:rPr lang="zh-TW" altLang="en-US" sz="2200" dirty="0">
                <a:latin typeface="Times New Roman" panose="02020603050405020304" pitchFamily="18" charset="0"/>
                <a:cs typeface="Times New Roman" panose="02020603050405020304" pitchFamily="18" charset="0"/>
              </a:rPr>
              <a:t>本題透過日常可見的社會現象，引導學生</a:t>
            </a:r>
            <a:r>
              <a:rPr lang="zh-TW" altLang="en-US" sz="2200" dirty="0">
                <a:solidFill>
                  <a:srgbClr val="0000FF"/>
                </a:solidFill>
                <a:latin typeface="Times New Roman" panose="02020603050405020304" pitchFamily="18" charset="0"/>
                <a:cs typeface="Times New Roman" panose="02020603050405020304" pitchFamily="18" charset="0"/>
              </a:rPr>
              <a:t>覺察</a:t>
            </a:r>
            <a:r>
              <a:rPr lang="zh-TW" altLang="en-US" sz="2200" dirty="0">
                <a:latin typeface="Times New Roman" panose="02020603050405020304" pitchFamily="18" charset="0"/>
                <a:cs typeface="Times New Roman" panose="02020603050405020304" pitchFamily="18" charset="0"/>
              </a:rPr>
              <a:t>科技發展對於生活環境的影響</a:t>
            </a:r>
            <a:r>
              <a:rPr lang="zh-TW" altLang="en-US" sz="2200" kern="100" dirty="0">
                <a:latin typeface="Times New Roman" panose="02020603050405020304" pitchFamily="18" charset="0"/>
                <a:cs typeface="Times New Roman" panose="02020603050405020304" pitchFamily="18" charset="0"/>
              </a:rPr>
              <a:t>。</a:t>
            </a:r>
          </a:p>
        </p:txBody>
      </p:sp>
      <p:pic>
        <p:nvPicPr>
          <p:cNvPr id="2" name="圖片 1"/>
          <p:cNvPicPr>
            <a:picLocks noChangeAspect="1"/>
          </p:cNvPicPr>
          <p:nvPr/>
        </p:nvPicPr>
        <p:blipFill rotWithShape="1">
          <a:blip r:embed="rId2"/>
          <a:srcRect l="21651" t="34600" r="6294" b="17100"/>
          <a:stretch/>
        </p:blipFill>
        <p:spPr>
          <a:xfrm>
            <a:off x="1784924" y="1075174"/>
            <a:ext cx="8725470" cy="3289931"/>
          </a:xfrm>
          <a:prstGeom prst="rect">
            <a:avLst/>
          </a:prstGeom>
        </p:spPr>
      </p:pic>
      <p:sp>
        <p:nvSpPr>
          <p:cNvPr id="3" name="內容版面配置區 2">
            <a:extLst/>
          </p:cNvPr>
          <p:cNvSpPr>
            <a:spLocks noGrp="1"/>
          </p:cNvSpPr>
          <p:nvPr>
            <p:ph idx="1"/>
          </p:nvPr>
        </p:nvSpPr>
        <p:spPr>
          <a:xfrm>
            <a:off x="1775521" y="1015565"/>
            <a:ext cx="8734873" cy="3384376"/>
          </a:xfrm>
          <a:ln w="28575">
            <a:solidFill>
              <a:schemeClr val="accent6">
                <a:lumMod val="75000"/>
              </a:schemeClr>
            </a:solidFill>
          </a:ln>
        </p:spPr>
        <p:txBody>
          <a:bodyPr rtlCol="0">
            <a:noAutofit/>
          </a:bodyPr>
          <a:lstStyle/>
          <a:p>
            <a:pPr marL="0" indent="0">
              <a:buNone/>
              <a:defRPr/>
            </a:pPr>
            <a:endParaRPr lang="en-US" altLang="zh-TW" sz="1200" dirty="0">
              <a:latin typeface="Times New Roman" panose="02020603050405020304" pitchFamily="18" charset="0"/>
              <a:cs typeface="Times New Roman" panose="02020603050405020304" pitchFamily="18" charset="0"/>
            </a:endParaRPr>
          </a:p>
          <a:p>
            <a:pPr marL="0" indent="0">
              <a:buNone/>
              <a:defRPr/>
            </a:pPr>
            <a:endParaRPr lang="en-US" altLang="zh-TW" sz="1200" dirty="0">
              <a:latin typeface="Times New Roman" panose="02020603050405020304" pitchFamily="18" charset="0"/>
              <a:cs typeface="Times New Roman" panose="02020603050405020304" pitchFamily="18" charset="0"/>
            </a:endParaRPr>
          </a:p>
          <a:p>
            <a:pPr marL="0" indent="0">
              <a:buNone/>
              <a:defRPr/>
            </a:pPr>
            <a:endParaRPr lang="en-US" altLang="zh-TW" sz="1200" dirty="0">
              <a:latin typeface="Times New Roman" panose="02020603050405020304" pitchFamily="18" charset="0"/>
              <a:cs typeface="Times New Roman" panose="02020603050405020304" pitchFamily="18" charset="0"/>
            </a:endParaRPr>
          </a:p>
          <a:p>
            <a:pPr marL="0" indent="0">
              <a:buNone/>
              <a:defRPr/>
            </a:pPr>
            <a:endParaRPr lang="en-US" altLang="zh-TW" sz="1200" dirty="0">
              <a:latin typeface="Times New Roman" panose="02020603050405020304" pitchFamily="18" charset="0"/>
              <a:cs typeface="Times New Roman" panose="02020603050405020304" pitchFamily="18" charset="0"/>
            </a:endParaRPr>
          </a:p>
          <a:p>
            <a:pPr marL="0" indent="0">
              <a:buNone/>
              <a:defRPr/>
            </a:pPr>
            <a:endParaRPr lang="en-US" altLang="zh-TW" sz="1200" dirty="0">
              <a:latin typeface="Times New Roman" panose="02020603050405020304" pitchFamily="18" charset="0"/>
              <a:cs typeface="Times New Roman" panose="02020603050405020304" pitchFamily="18" charset="0"/>
            </a:endParaRPr>
          </a:p>
          <a:p>
            <a:pPr marL="0" indent="0">
              <a:buNone/>
              <a:defRPr/>
            </a:pPr>
            <a:endParaRPr lang="en-US" altLang="zh-TW" sz="1200" dirty="0">
              <a:latin typeface="Times New Roman" panose="02020603050405020304" pitchFamily="18" charset="0"/>
              <a:cs typeface="Times New Roman" panose="02020603050405020304" pitchFamily="18" charset="0"/>
            </a:endParaRPr>
          </a:p>
          <a:p>
            <a:pPr marL="0" indent="0">
              <a:buNone/>
              <a:defRPr/>
            </a:pPr>
            <a:endParaRPr lang="en-US" altLang="zh-TW" sz="1200" dirty="0">
              <a:latin typeface="Times New Roman" panose="02020603050405020304" pitchFamily="18" charset="0"/>
              <a:cs typeface="Times New Roman" panose="02020603050405020304" pitchFamily="18" charset="0"/>
            </a:endParaRPr>
          </a:p>
          <a:p>
            <a:pPr marL="0" indent="0">
              <a:buNone/>
              <a:defRPr/>
            </a:pPr>
            <a:endParaRPr lang="en-US" altLang="zh-TW" sz="1200" dirty="0">
              <a:latin typeface="Times New Roman" panose="02020603050405020304" pitchFamily="18" charset="0"/>
              <a:cs typeface="Times New Roman" panose="02020603050405020304" pitchFamily="18" charset="0"/>
            </a:endParaRPr>
          </a:p>
          <a:p>
            <a:pPr marL="540000" indent="-342000" algn="just" eaLnBrk="1" fontAlgn="auto" hangingPunct="1">
              <a:spcAft>
                <a:spcPts val="0"/>
              </a:spcAft>
              <a:buNone/>
              <a:defRPr/>
            </a:pPr>
            <a:endParaRPr lang="en-US" altLang="zh-TW" sz="2000" dirty="0">
              <a:latin typeface="Times New Roman" panose="02020603050405020304" pitchFamily="18" charset="0"/>
              <a:cs typeface="Times New Roman" panose="02020603050405020304" pitchFamily="18" charset="0"/>
            </a:endParaRPr>
          </a:p>
          <a:p>
            <a:pPr marL="540000" indent="-342000" algn="just" eaLnBrk="1" fontAlgn="auto" hangingPunct="1">
              <a:spcAft>
                <a:spcPts val="0"/>
              </a:spcAft>
              <a:buNone/>
              <a:defRPr/>
            </a:pPr>
            <a:endParaRPr lang="en-US" altLang="zh-TW" sz="2000" dirty="0">
              <a:latin typeface="Times New Roman" panose="02020603050405020304" pitchFamily="18" charset="0"/>
              <a:cs typeface="Times New Roman" panose="02020603050405020304" pitchFamily="18" charset="0"/>
            </a:endParaRPr>
          </a:p>
          <a:p>
            <a:pPr marL="540000" indent="-342000" algn="just" eaLnBrk="1" fontAlgn="auto" hangingPunct="1">
              <a:spcAft>
                <a:spcPts val="0"/>
              </a:spcAft>
              <a:buNone/>
              <a:defRPr/>
            </a:pPr>
            <a:endParaRPr lang="en-US" altLang="zh-TW" sz="2000" dirty="0">
              <a:latin typeface="Times New Roman" panose="02020603050405020304" pitchFamily="18" charset="0"/>
              <a:cs typeface="Times New Roman" panose="02020603050405020304" pitchFamily="18" charset="0"/>
            </a:endParaRPr>
          </a:p>
          <a:p>
            <a:pPr marL="540000" indent="-342000" algn="just" eaLnBrk="1" fontAlgn="auto" hangingPunct="1">
              <a:spcAft>
                <a:spcPts val="0"/>
              </a:spcAft>
              <a:buNone/>
              <a:defRPr/>
            </a:pPr>
            <a:endParaRPr lang="en-US" altLang="zh-TW" sz="2000" dirty="0">
              <a:latin typeface="Times New Roman" panose="02020603050405020304" pitchFamily="18" charset="0"/>
              <a:cs typeface="Times New Roman" panose="02020603050405020304" pitchFamily="18" charset="0"/>
            </a:endParaRPr>
          </a:p>
        </p:txBody>
      </p:sp>
      <p:pic>
        <p:nvPicPr>
          <p:cNvPr id="8" name="圖片 7" descr="Thumbnail for version as of 00:15, 30 November 200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944" y="3356993"/>
            <a:ext cx="216024" cy="203423"/>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a:extLst/>
          </p:cNvPr>
          <p:cNvSpPr>
            <a:spLocks noGrp="1"/>
          </p:cNvSpPr>
          <p:nvPr>
            <p:ph idx="1"/>
          </p:nvPr>
        </p:nvSpPr>
        <p:spPr>
          <a:xfrm>
            <a:off x="1858204" y="1151952"/>
            <a:ext cx="8558276" cy="5018368"/>
          </a:xfrm>
          <a:ln w="28575">
            <a:solidFill>
              <a:schemeClr val="accent6">
                <a:lumMod val="75000"/>
              </a:schemeClr>
            </a:solidFill>
          </a:ln>
        </p:spPr>
        <p:txBody>
          <a:bodyPr rtlCol="0">
            <a:noAutofit/>
          </a:bodyPr>
          <a:lstStyle/>
          <a:p>
            <a:pPr marL="0" indent="0">
              <a:buNone/>
              <a:defRPr/>
            </a:pPr>
            <a:endParaRPr lang="zh-TW" altLang="en-US" sz="2000" dirty="0">
              <a:latin typeface="Times New Roman" panose="02020603050405020304" pitchFamily="18" charset="0"/>
              <a:cs typeface="Times New Roman" panose="02020603050405020304" pitchFamily="18" charset="0"/>
            </a:endParaRPr>
          </a:p>
        </p:txBody>
      </p:sp>
      <p:pic>
        <p:nvPicPr>
          <p:cNvPr id="6" name="圖片 5">
            <a:extLst>
              <a:ext uri="{FF2B5EF4-FFF2-40B4-BE49-F238E27FC236}">
                <a16:creationId xmlns:a16="http://schemas.microsoft.com/office/drawing/2014/main" xmlns="" id="{FF1403C5-9C6B-4939-96A1-2EC3CF5AF7B9}"/>
              </a:ext>
            </a:extLst>
          </p:cNvPr>
          <p:cNvPicPr>
            <a:picLocks noChangeAspect="1"/>
          </p:cNvPicPr>
          <p:nvPr/>
        </p:nvPicPr>
        <p:blipFill rotWithShape="1">
          <a:blip r:embed="rId2"/>
          <a:srcRect l="6279" t="19484" r="25096" b="8657"/>
          <a:stretch/>
        </p:blipFill>
        <p:spPr>
          <a:xfrm>
            <a:off x="1954213" y="1207823"/>
            <a:ext cx="8420925" cy="4957480"/>
          </a:xfrm>
          <a:prstGeom prst="rect">
            <a:avLst/>
          </a:prstGeom>
        </p:spPr>
      </p:pic>
      <p:sp>
        <p:nvSpPr>
          <p:cNvPr id="23554" name="標題 1"/>
          <p:cNvSpPr>
            <a:spLocks noGrp="1"/>
          </p:cNvSpPr>
          <p:nvPr>
            <p:ph type="title"/>
          </p:nvPr>
        </p:nvSpPr>
        <p:spPr>
          <a:xfrm>
            <a:off x="1992313" y="0"/>
            <a:ext cx="8229600" cy="1143000"/>
          </a:xfrm>
        </p:spPr>
        <p:txBody>
          <a:bodyPr/>
          <a:lstStyle/>
          <a:p>
            <a:pPr eaLnBrk="1" hangingPunct="1"/>
            <a:r>
              <a:rPr lang="zh-TW" altLang="en-US">
                <a:latin typeface="Times New Roman" panose="02020603050405020304" pitchFamily="18" charset="0"/>
                <a:cs typeface="Times New Roman" panose="02020603050405020304" pitchFamily="18" charset="0"/>
              </a:rPr>
              <a:t>自然科示例</a:t>
            </a:r>
            <a:r>
              <a:rPr lang="en-US" altLang="zh-TW">
                <a:solidFill>
                  <a:srgbClr val="FF0000"/>
                </a:solidFill>
                <a:latin typeface="Times New Roman" panose="02020603050405020304" pitchFamily="18" charset="0"/>
                <a:cs typeface="Times New Roman" panose="02020603050405020304" pitchFamily="18" charset="0"/>
              </a:rPr>
              <a:t> </a:t>
            </a:r>
            <a:endParaRPr lang="zh-TW" altLang="en-US">
              <a:latin typeface="Times New Roman" panose="02020603050405020304" pitchFamily="18" charset="0"/>
              <a:cs typeface="Times New Roman" panose="02020603050405020304" pitchFamily="18" charset="0"/>
            </a:endParaRPr>
          </a:p>
        </p:txBody>
      </p:sp>
      <p:sp>
        <p:nvSpPr>
          <p:cNvPr id="23557"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300B079-D8DF-4AB1-9EDB-6385170D3CA3}" type="slidenum">
              <a:rPr lang="zh-TW" altLang="en-US" smtClean="0"/>
              <a:pPr/>
              <a:t>21</a:t>
            </a:fld>
            <a:endParaRPr lang="zh-TW" altLang="en-US"/>
          </a:p>
        </p:txBody>
      </p:sp>
    </p:spTree>
    <p:extLst>
      <p:ext uri="{BB962C8B-B14F-4D97-AF65-F5344CB8AC3E}">
        <p14:creationId xmlns:p14="http://schemas.microsoft.com/office/powerpoint/2010/main" val="332564668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標題 1"/>
          <p:cNvSpPr>
            <a:spLocks noGrp="1"/>
          </p:cNvSpPr>
          <p:nvPr>
            <p:ph type="title"/>
          </p:nvPr>
        </p:nvSpPr>
        <p:spPr>
          <a:xfrm>
            <a:off x="1992313" y="0"/>
            <a:ext cx="8229600" cy="1143000"/>
          </a:xfrm>
        </p:spPr>
        <p:txBody>
          <a:bodyPr/>
          <a:lstStyle/>
          <a:p>
            <a:pPr eaLnBrk="1" hangingPunct="1"/>
            <a:r>
              <a:rPr lang="zh-TW" altLang="en-US">
                <a:latin typeface="Times New Roman" panose="02020603050405020304" pitchFamily="18" charset="0"/>
                <a:cs typeface="Times New Roman" panose="02020603050405020304" pitchFamily="18" charset="0"/>
              </a:rPr>
              <a:t>自然科示例</a:t>
            </a:r>
            <a:r>
              <a:rPr lang="en-US" altLang="zh-TW">
                <a:solidFill>
                  <a:srgbClr val="FF0000"/>
                </a:solidFill>
                <a:latin typeface="Times New Roman" panose="02020603050405020304" pitchFamily="18" charset="0"/>
                <a:cs typeface="Times New Roman" panose="02020603050405020304" pitchFamily="18" charset="0"/>
              </a:rPr>
              <a:t> </a:t>
            </a:r>
            <a:endParaRPr lang="zh-TW" altLang="en-US">
              <a:latin typeface="Times New Roman" panose="02020603050405020304" pitchFamily="18" charset="0"/>
              <a:cs typeface="Times New Roman" panose="02020603050405020304" pitchFamily="18" charset="0"/>
            </a:endParaRPr>
          </a:p>
        </p:txBody>
      </p:sp>
      <p:sp>
        <p:nvSpPr>
          <p:cNvPr id="3" name="內容版面配置區 2">
            <a:extLst/>
          </p:cNvPr>
          <p:cNvSpPr>
            <a:spLocks noGrp="1"/>
          </p:cNvSpPr>
          <p:nvPr>
            <p:ph idx="1"/>
          </p:nvPr>
        </p:nvSpPr>
        <p:spPr>
          <a:xfrm>
            <a:off x="1823145" y="1052737"/>
            <a:ext cx="8644780" cy="3744416"/>
          </a:xfrm>
          <a:ln w="28575">
            <a:solidFill>
              <a:schemeClr val="accent6">
                <a:lumMod val="75000"/>
              </a:schemeClr>
            </a:solidFill>
          </a:ln>
        </p:spPr>
        <p:txBody>
          <a:bodyPr rtlCol="0">
            <a:noAutofit/>
          </a:bodyPr>
          <a:lstStyle/>
          <a:p>
            <a:pPr marL="0" indent="0">
              <a:buNone/>
              <a:defRPr/>
            </a:pPr>
            <a:endParaRPr lang="zh-TW" altLang="en-US" sz="2000" dirty="0">
              <a:latin typeface="Times New Roman" panose="02020603050405020304" pitchFamily="18" charset="0"/>
              <a:cs typeface="Times New Roman" panose="02020603050405020304" pitchFamily="18" charset="0"/>
            </a:endParaRPr>
          </a:p>
        </p:txBody>
      </p:sp>
      <p:sp>
        <p:nvSpPr>
          <p:cNvPr id="23557"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300B079-D8DF-4AB1-9EDB-6385170D3CA3}" type="slidenum">
              <a:rPr lang="zh-TW" altLang="en-US" smtClean="0"/>
              <a:pPr/>
              <a:t>22</a:t>
            </a:fld>
            <a:endParaRPr lang="zh-TW" altLang="en-US"/>
          </a:p>
        </p:txBody>
      </p:sp>
      <p:sp>
        <p:nvSpPr>
          <p:cNvPr id="7" name="矩形 6">
            <a:extLst/>
          </p:cNvPr>
          <p:cNvSpPr/>
          <p:nvPr/>
        </p:nvSpPr>
        <p:spPr>
          <a:xfrm>
            <a:off x="1774033" y="4934778"/>
            <a:ext cx="8613973" cy="1446550"/>
          </a:xfrm>
          <a:prstGeom prst="rect">
            <a:avLst/>
          </a:prstGeom>
        </p:spPr>
        <p:txBody>
          <a:bodyPr wrap="square">
            <a:spAutoFit/>
          </a:bodyPr>
          <a:lstStyle/>
          <a:p>
            <a:pPr marL="583200" indent="-457200">
              <a:buAutoNum type="arabicPeriod"/>
              <a:defRPr/>
            </a:pPr>
            <a:r>
              <a:rPr lang="zh-TW" altLang="en-US" sz="2200" dirty="0">
                <a:latin typeface="Times New Roman" panose="02020603050405020304" pitchFamily="18" charset="0"/>
                <a:cs typeface="Times New Roman" panose="02020603050405020304" pitchFamily="18" charset="0"/>
              </a:rPr>
              <a:t>自然科包括生物、理化、地科，未來將強化</a:t>
            </a:r>
            <a:r>
              <a:rPr lang="zh-TW" altLang="en-US" sz="2200" dirty="0">
                <a:solidFill>
                  <a:srgbClr val="0000FF"/>
                </a:solidFill>
                <a:latin typeface="Times New Roman" panose="02020603050405020304" pitchFamily="18" charset="0"/>
                <a:cs typeface="Times New Roman" panose="02020603050405020304" pitchFamily="18" charset="0"/>
              </a:rPr>
              <a:t>科學探究</a:t>
            </a:r>
            <a:r>
              <a:rPr lang="en-US" altLang="zh-TW" sz="2200" dirty="0">
                <a:latin typeface="Times New Roman" panose="02020603050405020304" pitchFamily="18" charset="0"/>
                <a:cs typeface="Times New Roman" panose="02020603050405020304" pitchFamily="18" charset="0"/>
              </a:rPr>
              <a:t>(</a:t>
            </a:r>
            <a:r>
              <a:rPr lang="zh-TW" altLang="en-US" sz="2200" dirty="0">
                <a:latin typeface="Times New Roman" panose="02020603050405020304" pitchFamily="18" charset="0"/>
                <a:cs typeface="Times New Roman" panose="02020603050405020304" pitchFamily="18" charset="0"/>
              </a:rPr>
              <a:t>包含實驗</a:t>
            </a:r>
            <a:r>
              <a:rPr lang="en-US" altLang="zh-TW" sz="2200" dirty="0">
                <a:latin typeface="Times New Roman" panose="02020603050405020304" pitchFamily="18" charset="0"/>
                <a:cs typeface="Times New Roman" panose="02020603050405020304" pitchFamily="18" charset="0"/>
              </a:rPr>
              <a:t>)</a:t>
            </a:r>
            <a:r>
              <a:rPr lang="zh-TW" altLang="en-US" sz="2200" dirty="0">
                <a:latin typeface="Times New Roman" panose="02020603050405020304" pitchFamily="18" charset="0"/>
                <a:cs typeface="Times New Roman" panose="02020603050405020304" pitchFamily="18" charset="0"/>
              </a:rPr>
              <a:t> 以及</a:t>
            </a:r>
            <a:r>
              <a:rPr lang="zh-TW" altLang="en-US" sz="2200" dirty="0">
                <a:solidFill>
                  <a:srgbClr val="0000FF"/>
                </a:solidFill>
                <a:latin typeface="Times New Roman" panose="02020603050405020304" pitchFamily="18" charset="0"/>
                <a:cs typeface="Times New Roman" panose="02020603050405020304" pitchFamily="18" charset="0"/>
              </a:rPr>
              <a:t>整合學習內容</a:t>
            </a:r>
            <a:r>
              <a:rPr lang="zh-TW" altLang="en-US" sz="2200" dirty="0">
                <a:latin typeface="Times New Roman" panose="02020603050405020304" pitchFamily="18" charset="0"/>
                <a:cs typeface="Times New Roman" panose="02020603050405020304" pitchFamily="18" charset="0"/>
              </a:rPr>
              <a:t>的試題。</a:t>
            </a:r>
            <a:endParaRPr lang="en-US" altLang="zh-TW" sz="2200" dirty="0">
              <a:latin typeface="Times New Roman" panose="02020603050405020304" pitchFamily="18" charset="0"/>
              <a:cs typeface="Times New Roman" panose="02020603050405020304" pitchFamily="18" charset="0"/>
            </a:endParaRPr>
          </a:p>
          <a:p>
            <a:pPr marL="583200" indent="-457200">
              <a:buAutoNum type="arabicPeriod"/>
              <a:defRPr/>
            </a:pPr>
            <a:r>
              <a:rPr lang="zh-TW" altLang="en-US" sz="2200" dirty="0">
                <a:latin typeface="Times New Roman" panose="02020603050405020304" pitchFamily="18" charset="0"/>
                <a:cs typeface="Times New Roman" panose="02020603050405020304" pitchFamily="18" charset="0"/>
              </a:rPr>
              <a:t>本題組結合課綱安全教育議題與學生生活經驗，</a:t>
            </a:r>
            <a:r>
              <a:rPr lang="zh-TW" altLang="en-US" sz="2200" kern="100" dirty="0">
                <a:latin typeface="Times New Roman" panose="02020603050405020304" pitchFamily="18" charset="0"/>
                <a:cs typeface="Times New Roman" panose="02020603050405020304" pitchFamily="18" charset="0"/>
              </a:rPr>
              <a:t>評量學生應用科學知識於日常生活以及分析歸納科學</a:t>
            </a:r>
            <a:r>
              <a:rPr lang="en-US" altLang="zh-TW" sz="2200" kern="100" dirty="0">
                <a:latin typeface="Times New Roman" panose="02020603050405020304" pitchFamily="18" charset="0"/>
                <a:cs typeface="Times New Roman" panose="02020603050405020304" pitchFamily="18" charset="0"/>
              </a:rPr>
              <a:t>(</a:t>
            </a:r>
            <a:r>
              <a:rPr lang="zh-TW" altLang="en-US" sz="2200" kern="100" dirty="0">
                <a:latin typeface="Times New Roman" panose="02020603050405020304" pitchFamily="18" charset="0"/>
                <a:cs typeface="Times New Roman" panose="02020603050405020304" pitchFamily="18" charset="0"/>
              </a:rPr>
              <a:t>實驗</a:t>
            </a:r>
            <a:r>
              <a:rPr lang="en-US" altLang="zh-TW" sz="2200" kern="100" dirty="0">
                <a:latin typeface="Times New Roman" panose="02020603050405020304" pitchFamily="18" charset="0"/>
                <a:cs typeface="Times New Roman" panose="02020603050405020304" pitchFamily="18" charset="0"/>
              </a:rPr>
              <a:t>)</a:t>
            </a:r>
            <a:r>
              <a:rPr lang="zh-TW" altLang="en-US" sz="2200" kern="100" dirty="0">
                <a:latin typeface="Times New Roman" panose="02020603050405020304" pitchFamily="18" charset="0"/>
                <a:cs typeface="Times New Roman" panose="02020603050405020304" pitchFamily="18" charset="0"/>
              </a:rPr>
              <a:t>報告的能力。</a:t>
            </a:r>
          </a:p>
        </p:txBody>
      </p:sp>
      <p:grpSp>
        <p:nvGrpSpPr>
          <p:cNvPr id="10" name="群組 9">
            <a:extLst>
              <a:ext uri="{FF2B5EF4-FFF2-40B4-BE49-F238E27FC236}">
                <a16:creationId xmlns:a16="http://schemas.microsoft.com/office/drawing/2014/main" xmlns="" id="{77AC1229-CC8C-422E-9A21-560E94ADE308}"/>
              </a:ext>
            </a:extLst>
          </p:cNvPr>
          <p:cNvGrpSpPr/>
          <p:nvPr/>
        </p:nvGrpSpPr>
        <p:grpSpPr>
          <a:xfrm>
            <a:off x="1877592" y="1159763"/>
            <a:ext cx="8553419" cy="3548086"/>
            <a:chOff x="1893124" y="1149911"/>
            <a:chExt cx="8553419" cy="3548086"/>
          </a:xfrm>
        </p:grpSpPr>
        <p:pic>
          <p:nvPicPr>
            <p:cNvPr id="11" name="圖片 10">
              <a:extLst>
                <a:ext uri="{FF2B5EF4-FFF2-40B4-BE49-F238E27FC236}">
                  <a16:creationId xmlns:a16="http://schemas.microsoft.com/office/drawing/2014/main" xmlns="" id="{EE529943-E7F8-4952-85DA-8A929DA9D142}"/>
                </a:ext>
              </a:extLst>
            </p:cNvPr>
            <p:cNvPicPr>
              <a:picLocks noChangeAspect="1"/>
            </p:cNvPicPr>
            <p:nvPr/>
          </p:nvPicPr>
          <p:blipFill rotWithShape="1">
            <a:blip r:embed="rId2"/>
            <a:srcRect l="10153" t="36219" r="15133" b="8657"/>
            <a:stretch/>
          </p:blipFill>
          <p:spPr>
            <a:xfrm>
              <a:off x="1893124" y="1149911"/>
              <a:ext cx="8553419" cy="3548086"/>
            </a:xfrm>
            <a:prstGeom prst="rect">
              <a:avLst/>
            </a:prstGeom>
          </p:spPr>
        </p:pic>
        <p:pic>
          <p:nvPicPr>
            <p:cNvPr id="12" name="圖片 11" descr="Thumbnail for version as of 00:15, 30 November 2007">
              <a:extLst>
                <a:ext uri="{FF2B5EF4-FFF2-40B4-BE49-F238E27FC236}">
                  <a16:creationId xmlns:a16="http://schemas.microsoft.com/office/drawing/2014/main" xmlns="" id="{5B7C5166-460F-45F6-A916-A3384BE86B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1666" y="2664828"/>
              <a:ext cx="216024" cy="203423"/>
            </a:xfrm>
            <a:prstGeom prst="rect">
              <a:avLst/>
            </a:prstGeom>
          </p:spPr>
        </p:pic>
        <p:pic>
          <p:nvPicPr>
            <p:cNvPr id="13" name="圖片 12" descr="Thumbnail for version as of 00:15, 30 November 2007">
              <a:extLst>
                <a:ext uri="{FF2B5EF4-FFF2-40B4-BE49-F238E27FC236}">
                  <a16:creationId xmlns:a16="http://schemas.microsoft.com/office/drawing/2014/main" xmlns="" id="{57D10A2E-0B4B-47EF-81D3-004E72AA5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7690" y="4092387"/>
              <a:ext cx="216024" cy="203423"/>
            </a:xfrm>
            <a:prstGeom prst="rect">
              <a:avLst/>
            </a:prstGeom>
          </p:spPr>
        </p:pic>
      </p:grpSp>
    </p:spTree>
    <p:extLst>
      <p:ext uri="{BB962C8B-B14F-4D97-AF65-F5344CB8AC3E}">
        <p14:creationId xmlns:p14="http://schemas.microsoft.com/office/powerpoint/2010/main" val="175011895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標題 1"/>
          <p:cNvSpPr>
            <a:spLocks noGrp="1"/>
          </p:cNvSpPr>
          <p:nvPr>
            <p:ph type="title"/>
          </p:nvPr>
        </p:nvSpPr>
        <p:spPr/>
        <p:txBody>
          <a:bodyPr/>
          <a:lstStyle/>
          <a:p>
            <a:r>
              <a:rPr lang="zh-TW" altLang="en-US" dirty="0">
                <a:solidFill>
                  <a:srgbClr val="000000"/>
                </a:solidFill>
                <a:latin typeface="Arial" panose="020B0604020202020204" pitchFamily="34" charset="0"/>
              </a:rPr>
              <a:t>寫作測驗示例</a:t>
            </a:r>
            <a:endParaRPr lang="zh-TW" altLang="en-US" sz="3200" dirty="0"/>
          </a:p>
        </p:txBody>
      </p:sp>
      <p:sp>
        <p:nvSpPr>
          <p:cNvPr id="24580" name="Rectangle 3"/>
          <p:cNvSpPr>
            <a:spLocks noChangeArrowheads="1"/>
          </p:cNvSpPr>
          <p:nvPr/>
        </p:nvSpPr>
        <p:spPr bwMode="auto">
          <a:xfrm>
            <a:off x="1524000" y="46039"/>
            <a:ext cx="376238"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824" tIns="34912" rIns="69824" bIns="34912" anchor="ctr">
            <a:spAutoFit/>
          </a:bodyPr>
          <a:lstStyle>
            <a:lvl1pPr indent="231775">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zh-TW" sz="1800">
                <a:solidFill>
                  <a:srgbClr val="000000"/>
                </a:solidFill>
                <a:latin typeface="Arial" panose="020B0604020202020204" pitchFamily="34" charset="0"/>
                <a:ea typeface="標楷體" panose="03000509000000000000" pitchFamily="65" charset="-120"/>
              </a:rPr>
              <a:t/>
            </a:r>
            <a:br>
              <a:rPr lang="zh-TW" altLang="zh-TW" sz="1800">
                <a:solidFill>
                  <a:srgbClr val="000000"/>
                </a:solidFill>
                <a:latin typeface="Arial" panose="020B0604020202020204" pitchFamily="34" charset="0"/>
                <a:ea typeface="標楷體" panose="03000509000000000000" pitchFamily="65" charset="-120"/>
              </a:rPr>
            </a:br>
            <a:endParaRPr lang="zh-TW" altLang="zh-TW" sz="1800">
              <a:solidFill>
                <a:srgbClr val="000000"/>
              </a:solidFill>
              <a:latin typeface="Arial" panose="020B0604020202020204" pitchFamily="34" charset="0"/>
              <a:ea typeface="標楷體" panose="03000509000000000000" pitchFamily="65" charset="-120"/>
            </a:endParaRPr>
          </a:p>
        </p:txBody>
      </p:sp>
      <p:sp>
        <p:nvSpPr>
          <p:cNvPr id="2458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1587F15-59B8-4846-95B9-6820EEA66BA0}" type="slidenum">
              <a:rPr lang="zh-TW" altLang="en-US" smtClean="0"/>
              <a:pPr/>
              <a:t>23</a:t>
            </a:fld>
            <a:endParaRPr lang="zh-TW" altLang="en-US"/>
          </a:p>
        </p:txBody>
      </p:sp>
      <p:pic>
        <p:nvPicPr>
          <p:cNvPr id="9" name="圖片 8"/>
          <p:cNvPicPr>
            <a:picLocks noChangeAspect="1"/>
          </p:cNvPicPr>
          <p:nvPr/>
        </p:nvPicPr>
        <p:blipFill rotWithShape="1">
          <a:blip r:embed="rId2"/>
          <a:srcRect l="8947" t="30858" r="16140" b="19552"/>
          <a:stretch/>
        </p:blipFill>
        <p:spPr>
          <a:xfrm>
            <a:off x="1810914" y="1628801"/>
            <a:ext cx="8570172" cy="3191235"/>
          </a:xfrm>
          <a:prstGeom prst="rect">
            <a:avLst/>
          </a:prstGeom>
          <a:ln w="25400">
            <a:solidFill>
              <a:schemeClr val="accent6">
                <a:lumMod val="75000"/>
              </a:schemeClr>
            </a:solidFill>
          </a:ln>
        </p:spPr>
      </p:pic>
      <p:sp>
        <p:nvSpPr>
          <p:cNvPr id="10" name="矩形 9">
            <a:extLst/>
          </p:cNvPr>
          <p:cNvSpPr/>
          <p:nvPr/>
        </p:nvSpPr>
        <p:spPr>
          <a:xfrm>
            <a:off x="1767114" y="4959988"/>
            <a:ext cx="8613973" cy="1107996"/>
          </a:xfrm>
          <a:prstGeom prst="rect">
            <a:avLst/>
          </a:prstGeom>
        </p:spPr>
        <p:txBody>
          <a:bodyPr wrap="square">
            <a:spAutoFit/>
          </a:bodyPr>
          <a:lstStyle/>
          <a:p>
            <a:pPr marL="583200" indent="-457200">
              <a:buAutoNum type="arabicPeriod"/>
              <a:defRPr/>
            </a:pPr>
            <a:r>
              <a:rPr lang="zh-TW" altLang="en-US" sz="2200" dirty="0">
                <a:latin typeface="Times New Roman" panose="02020603050405020304" pitchFamily="18" charset="0"/>
                <a:cs typeface="Times New Roman" panose="02020603050405020304" pitchFamily="18" charset="0"/>
              </a:rPr>
              <a:t>未來試題除了保有過往的特色，將更能貼近公民所需的「</a:t>
            </a:r>
            <a:r>
              <a:rPr lang="zh-TW" altLang="en-US" sz="2200" dirty="0">
                <a:solidFill>
                  <a:srgbClr val="0000FF"/>
                </a:solidFill>
                <a:latin typeface="Times New Roman" panose="02020603050405020304" pitchFamily="18" charset="0"/>
                <a:cs typeface="Times New Roman" panose="02020603050405020304" pitchFamily="18" charset="0"/>
              </a:rPr>
              <a:t>多元識讀能力</a:t>
            </a:r>
            <a:r>
              <a:rPr lang="zh-TW" altLang="en-US" sz="2200" dirty="0">
                <a:latin typeface="Times New Roman" panose="02020603050405020304" pitchFamily="18" charset="0"/>
                <a:cs typeface="Times New Roman" panose="02020603050405020304" pitchFamily="18" charset="0"/>
              </a:rPr>
              <a:t>」。</a:t>
            </a:r>
            <a:endParaRPr lang="en-US" altLang="zh-TW" sz="2200" dirty="0">
              <a:latin typeface="Times New Roman" panose="02020603050405020304" pitchFamily="18" charset="0"/>
              <a:cs typeface="Times New Roman" panose="02020603050405020304" pitchFamily="18" charset="0"/>
            </a:endParaRPr>
          </a:p>
          <a:p>
            <a:pPr marL="583200" indent="-457200">
              <a:buAutoNum type="arabicPeriod"/>
              <a:defRPr/>
            </a:pPr>
            <a:r>
              <a:rPr lang="zh-TW" altLang="en-US" sz="2200" dirty="0">
                <a:latin typeface="Times New Roman" panose="02020603050405020304" pitchFamily="18" charset="0"/>
                <a:cs typeface="Times New Roman" panose="02020603050405020304" pitchFamily="18" charset="0"/>
              </a:rPr>
              <a:t>本題為</a:t>
            </a:r>
            <a:r>
              <a:rPr lang="zh-TW" altLang="en-US" sz="2200" dirty="0">
                <a:solidFill>
                  <a:srgbClr val="0000FF"/>
                </a:solidFill>
                <a:latin typeface="Times New Roman" panose="02020603050405020304" pitchFamily="18" charset="0"/>
                <a:cs typeface="Times New Roman" panose="02020603050405020304" pitchFamily="18" charset="0"/>
              </a:rPr>
              <a:t>任務導向</a:t>
            </a:r>
            <a:r>
              <a:rPr lang="zh-TW" altLang="en-US" sz="2200" dirty="0">
                <a:latin typeface="Times New Roman" panose="02020603050405020304" pitchFamily="18" charset="0"/>
                <a:cs typeface="Times New Roman" panose="02020603050405020304" pitchFamily="18" charset="0"/>
              </a:rPr>
              <a:t>的寫作試題類型，藉此反映</a:t>
            </a:r>
            <a:r>
              <a:rPr lang="zh-TW" altLang="en-US" sz="2200" dirty="0">
                <a:solidFill>
                  <a:srgbClr val="0000FF"/>
                </a:solidFill>
                <a:latin typeface="Times New Roman" panose="02020603050405020304" pitchFamily="18" charset="0"/>
                <a:cs typeface="Times New Roman" panose="02020603050405020304" pitchFamily="18" charset="0"/>
              </a:rPr>
              <a:t>實用性學習</a:t>
            </a:r>
            <a:r>
              <a:rPr lang="zh-TW" altLang="en-US" sz="2200" kern="100" dirty="0">
                <a:latin typeface="Times New Roman" panose="02020603050405020304" pitchFamily="18" charset="0"/>
                <a:cs typeface="Times New Roman" panose="02020603050405020304" pitchFamily="18" charset="0"/>
              </a:rPr>
              <a:t>。</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標題 1"/>
          <p:cNvSpPr>
            <a:spLocks noGrp="1"/>
          </p:cNvSpPr>
          <p:nvPr>
            <p:ph type="title"/>
          </p:nvPr>
        </p:nvSpPr>
        <p:spPr>
          <a:xfrm>
            <a:off x="1981200" y="274638"/>
            <a:ext cx="8229600" cy="778098"/>
          </a:xfrm>
        </p:spPr>
        <p:txBody>
          <a:bodyPr/>
          <a:lstStyle/>
          <a:p>
            <a:r>
              <a:rPr lang="zh-TW" altLang="en-US" dirty="0"/>
              <a:t>國中教育會考評量方式</a:t>
            </a:r>
          </a:p>
        </p:txBody>
      </p:sp>
      <p:sp>
        <p:nvSpPr>
          <p:cNvPr id="13315" name="內容版面配置區 2"/>
          <p:cNvSpPr>
            <a:spLocks noGrp="1"/>
          </p:cNvSpPr>
          <p:nvPr>
            <p:ph idx="1"/>
          </p:nvPr>
        </p:nvSpPr>
        <p:spPr>
          <a:xfrm>
            <a:off x="2207568" y="1340768"/>
            <a:ext cx="8057367" cy="3888432"/>
          </a:xfrm>
        </p:spPr>
        <p:txBody>
          <a:bodyPr/>
          <a:lstStyle/>
          <a:p>
            <a:pPr>
              <a:spcBef>
                <a:spcPts val="2400"/>
              </a:spcBef>
              <a:spcAft>
                <a:spcPts val="600"/>
              </a:spcAft>
              <a:buFont typeface="Wingdings" panose="05000000000000000000" pitchFamily="2" charset="2"/>
              <a:buChar char="u"/>
            </a:pPr>
            <a:r>
              <a:rPr lang="zh-TW" altLang="en-US" sz="2800" dirty="0">
                <a:solidFill>
                  <a:schemeClr val="tx1">
                    <a:lumMod val="50000"/>
                  </a:schemeClr>
                </a:solidFill>
              </a:rPr>
              <a:t>紙筆測驗：選擇題為主，非選擇題為輔。</a:t>
            </a:r>
            <a:endParaRPr lang="en-US" altLang="zh-TW" sz="2800" dirty="0">
              <a:solidFill>
                <a:schemeClr val="tx1">
                  <a:lumMod val="50000"/>
                </a:schemeClr>
              </a:solidFill>
            </a:endParaRPr>
          </a:p>
          <a:p>
            <a:pPr>
              <a:spcBef>
                <a:spcPts val="2400"/>
              </a:spcBef>
              <a:spcAft>
                <a:spcPts val="600"/>
              </a:spcAft>
              <a:buFont typeface="Wingdings" panose="05000000000000000000" pitchFamily="2" charset="2"/>
              <a:buChar char="u"/>
            </a:pPr>
            <a:r>
              <a:rPr lang="zh-TW" altLang="en-US" sz="2800" dirty="0">
                <a:solidFill>
                  <a:schemeClr val="tx1">
                    <a:lumMod val="50000"/>
                  </a:schemeClr>
                </a:solidFill>
              </a:rPr>
              <a:t>考綱不考本。</a:t>
            </a:r>
            <a:endParaRPr lang="en-US" altLang="zh-TW" sz="2800" dirty="0">
              <a:solidFill>
                <a:schemeClr val="tx1">
                  <a:lumMod val="50000"/>
                </a:schemeClr>
              </a:solidFill>
            </a:endParaRPr>
          </a:p>
          <a:p>
            <a:pPr>
              <a:spcBef>
                <a:spcPts val="2400"/>
              </a:spcBef>
              <a:spcAft>
                <a:spcPts val="600"/>
              </a:spcAft>
              <a:buFont typeface="Wingdings" panose="05000000000000000000" pitchFamily="2" charset="2"/>
              <a:buChar char="u"/>
            </a:pPr>
            <a:r>
              <a:rPr lang="zh-TW" altLang="en-US" sz="2800" dirty="0">
                <a:solidFill>
                  <a:schemeClr val="tx1">
                    <a:lumMod val="50000"/>
                  </a:schemeClr>
                </a:solidFill>
              </a:rPr>
              <a:t>整體難度「難易適中」。</a:t>
            </a:r>
            <a:endParaRPr lang="en-US" altLang="zh-TW" sz="2800" dirty="0">
              <a:solidFill>
                <a:schemeClr val="tx1">
                  <a:lumMod val="50000"/>
                </a:schemeClr>
              </a:solidFill>
            </a:endParaRPr>
          </a:p>
          <a:p>
            <a:pPr>
              <a:spcBef>
                <a:spcPts val="2400"/>
              </a:spcBef>
              <a:spcAft>
                <a:spcPts val="600"/>
              </a:spcAft>
              <a:buFont typeface="Wingdings" panose="05000000000000000000" pitchFamily="2" charset="2"/>
              <a:buChar char="u"/>
            </a:pPr>
            <a:r>
              <a:rPr lang="zh-TW" altLang="en-US" sz="2800" dirty="0">
                <a:solidFill>
                  <a:schemeClr val="tx1">
                    <a:lumMod val="50000"/>
                  </a:schemeClr>
                </a:solidFill>
              </a:rPr>
              <a:t>試題包含學科基本能力題與情境題。</a:t>
            </a:r>
            <a:endParaRPr lang="en-US" altLang="zh-TW" sz="2800" dirty="0">
              <a:solidFill>
                <a:schemeClr val="tx1">
                  <a:lumMod val="50000"/>
                </a:schemeClr>
              </a:solidFill>
            </a:endParaRPr>
          </a:p>
          <a:p>
            <a:pPr>
              <a:spcBef>
                <a:spcPts val="2400"/>
              </a:spcBef>
              <a:spcAft>
                <a:spcPts val="600"/>
              </a:spcAft>
              <a:buFont typeface="Wingdings" panose="05000000000000000000" pitchFamily="2" charset="2"/>
              <a:buChar char="u"/>
            </a:pPr>
            <a:r>
              <a:rPr lang="zh-TW" altLang="en-US" sz="2800" dirty="0">
                <a:solidFill>
                  <a:schemeClr val="tx1">
                    <a:lumMod val="50000"/>
                  </a:schemeClr>
                </a:solidFill>
              </a:rPr>
              <a:t>強化與生活情境之連結。</a:t>
            </a:r>
          </a:p>
          <a:p>
            <a:pPr>
              <a:spcBef>
                <a:spcPts val="2400"/>
              </a:spcBef>
              <a:spcAft>
                <a:spcPts val="600"/>
              </a:spcAft>
              <a:buFont typeface="Wingdings" panose="05000000000000000000" pitchFamily="2" charset="2"/>
              <a:buChar char="u"/>
            </a:pPr>
            <a:r>
              <a:rPr lang="zh-TW" altLang="en-US" sz="2800" dirty="0">
                <a:solidFill>
                  <a:schemeClr val="tx1">
                    <a:lumMod val="50000"/>
                  </a:schemeClr>
                </a:solidFill>
              </a:rPr>
              <a:t>適度調降試題本題數。</a:t>
            </a:r>
            <a:endParaRPr lang="en-US" altLang="zh-TW" sz="2800" dirty="0">
              <a:solidFill>
                <a:schemeClr val="tx1">
                  <a:lumMod val="50000"/>
                </a:schemeClr>
              </a:solidFill>
            </a:endParaRPr>
          </a:p>
        </p:txBody>
      </p:sp>
      <p:sp>
        <p:nvSpPr>
          <p:cNvPr id="1331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fld id="{CB38BC4A-62F5-4640-8EE1-B46BC78534AE}" type="slidenum">
              <a:rPr lang="zh-TW" altLang="en-US"/>
              <a:pPr>
                <a:defRPr/>
              </a:pPr>
              <a:t>24</a:t>
            </a:fld>
            <a:endParaRPr lang="zh-TW" altLang="en-US"/>
          </a:p>
        </p:txBody>
      </p:sp>
      <p:sp>
        <p:nvSpPr>
          <p:cNvPr id="5" name="矩形 4"/>
          <p:cNvSpPr/>
          <p:nvPr/>
        </p:nvSpPr>
        <p:spPr>
          <a:xfrm>
            <a:off x="2135560" y="1333550"/>
            <a:ext cx="7848872" cy="3095691"/>
          </a:xfrm>
          <a:prstGeom prst="rect">
            <a:avLst/>
          </a:prstGeom>
          <a:noFill/>
          <a:ln w="444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Calibri"/>
              <a:ea typeface="新細明體" panose="02020500000000000000" pitchFamily="18" charset="-120"/>
            </a:endParaRPr>
          </a:p>
        </p:txBody>
      </p:sp>
      <p:sp>
        <p:nvSpPr>
          <p:cNvPr id="6" name="圓角矩形 5"/>
          <p:cNvSpPr/>
          <p:nvPr/>
        </p:nvSpPr>
        <p:spPr>
          <a:xfrm>
            <a:off x="6570835" y="4592712"/>
            <a:ext cx="3845644" cy="576064"/>
          </a:xfrm>
          <a:prstGeom prst="roundRect">
            <a:avLst/>
          </a:prstGeom>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真實情境會問的真實問題</a:t>
            </a:r>
          </a:p>
        </p:txBody>
      </p:sp>
      <p:sp>
        <p:nvSpPr>
          <p:cNvPr id="10" name="圓角矩形 9"/>
          <p:cNvSpPr/>
          <p:nvPr/>
        </p:nvSpPr>
        <p:spPr>
          <a:xfrm>
            <a:off x="6196973" y="5373216"/>
            <a:ext cx="4248471" cy="576064"/>
          </a:xfrm>
          <a:prstGeom prst="roundRect">
            <a:avLst/>
          </a:prstGeom>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考量閱讀負擔與充分作答時間</a:t>
            </a:r>
          </a:p>
        </p:txBody>
      </p:sp>
      <p:grpSp>
        <p:nvGrpSpPr>
          <p:cNvPr id="11" name="群組 10">
            <a:extLst>
              <a:ext uri="{FF2B5EF4-FFF2-40B4-BE49-F238E27FC236}">
                <a16:creationId xmlns:a16="http://schemas.microsoft.com/office/drawing/2014/main" xmlns="" id="{D5C42E41-343E-4B8A-82F7-484BB054F352}"/>
              </a:ext>
            </a:extLst>
          </p:cNvPr>
          <p:cNvGrpSpPr/>
          <p:nvPr/>
        </p:nvGrpSpPr>
        <p:grpSpPr>
          <a:xfrm>
            <a:off x="8112225" y="1459542"/>
            <a:ext cx="2448271" cy="2246453"/>
            <a:chOff x="5483932" y="1291094"/>
            <a:chExt cx="2899930" cy="2610214"/>
          </a:xfrm>
        </p:grpSpPr>
        <p:pic>
          <p:nvPicPr>
            <p:cNvPr id="12" name="圖片 11">
              <a:extLst>
                <a:ext uri="{FF2B5EF4-FFF2-40B4-BE49-F238E27FC236}">
                  <a16:creationId xmlns:a16="http://schemas.microsoft.com/office/drawing/2014/main" xmlns="" id="{BEF44E27-FF2B-4A6B-8879-F39B14662EE9}"/>
                </a:ext>
              </a:extLst>
            </p:cNvPr>
            <p:cNvPicPr>
              <a:picLocks noChangeAspect="1"/>
            </p:cNvPicPr>
            <p:nvPr/>
          </p:nvPicPr>
          <p:blipFill>
            <a:blip r:embed="rId2"/>
            <a:stretch>
              <a:fillRect/>
            </a:stretch>
          </p:blipFill>
          <p:spPr>
            <a:xfrm rot="694623">
              <a:off x="5483932" y="1291094"/>
              <a:ext cx="2899930" cy="2610214"/>
            </a:xfrm>
            <a:prstGeom prst="rect">
              <a:avLst/>
            </a:prstGeom>
          </p:spPr>
        </p:pic>
        <p:sp>
          <p:nvSpPr>
            <p:cNvPr id="13" name="矩形 12">
              <a:extLst>
                <a:ext uri="{FF2B5EF4-FFF2-40B4-BE49-F238E27FC236}">
                  <a16:creationId xmlns:a16="http://schemas.microsoft.com/office/drawing/2014/main" xmlns="" id="{1FCD2334-DD5F-4B1D-9189-1D396A23537F}"/>
                </a:ext>
              </a:extLst>
            </p:cNvPr>
            <p:cNvSpPr/>
            <p:nvPr/>
          </p:nvSpPr>
          <p:spPr>
            <a:xfrm rot="1384882">
              <a:off x="5886258" y="2291736"/>
              <a:ext cx="1411454" cy="720080"/>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TW" altLang="en-US" sz="36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不變</a:t>
              </a:r>
            </a:p>
          </p:txBody>
        </p:sp>
      </p:grpSp>
    </p:spTree>
    <p:extLst>
      <p:ext uri="{BB962C8B-B14F-4D97-AF65-F5344CB8AC3E}">
        <p14:creationId xmlns:p14="http://schemas.microsoft.com/office/powerpoint/2010/main" val="30405365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3">
            <a:extLst>
              <a:ext uri="{FF2B5EF4-FFF2-40B4-BE49-F238E27FC236}">
                <a16:creationId xmlns:a16="http://schemas.microsoft.com/office/drawing/2014/main" xmlns="" id="{F2D63D78-99B9-4A79-882F-7990A6E23C1A}"/>
              </a:ext>
            </a:extLst>
          </p:cNvPr>
          <p:cNvSpPr>
            <a:spLocks noGrp="1"/>
          </p:cNvSpPr>
          <p:nvPr>
            <p:ph type="ctrTitle"/>
          </p:nvPr>
        </p:nvSpPr>
        <p:spPr/>
        <p:txBody>
          <a:bodyPr/>
          <a:lstStyle/>
          <a:p>
            <a:endParaRPr lang="zh-TW" altLang="en-US"/>
          </a:p>
        </p:txBody>
      </p:sp>
      <p:sp>
        <p:nvSpPr>
          <p:cNvPr id="5" name="副標題 4">
            <a:extLst>
              <a:ext uri="{FF2B5EF4-FFF2-40B4-BE49-F238E27FC236}">
                <a16:creationId xmlns:a16="http://schemas.microsoft.com/office/drawing/2014/main" xmlns="" id="{D368C3A9-4B4E-4369-8728-BF39E4C1B376}"/>
              </a:ext>
            </a:extLst>
          </p:cNvPr>
          <p:cNvSpPr>
            <a:spLocks noGrp="1"/>
          </p:cNvSpPr>
          <p:nvPr>
            <p:ph type="subTitle" idx="1"/>
          </p:nvPr>
        </p:nvSpPr>
        <p:spPr/>
        <p:txBody>
          <a:bodyPr/>
          <a:lstStyle/>
          <a:p>
            <a:pPr>
              <a:buFont typeface="Arial" charset="0"/>
              <a:buNone/>
              <a:defRPr/>
            </a:pPr>
            <a:endParaRPr lang="zh-TW" altLang="en-US"/>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567"/>
            <a:ext cx="12192000" cy="6846863"/>
          </a:xfrm>
          <a:prstGeom prst="rect">
            <a:avLst/>
          </a:prstGeom>
        </p:spPr>
      </p:pic>
    </p:spTree>
    <p:extLst>
      <p:ext uri="{BB962C8B-B14F-4D97-AF65-F5344CB8AC3E}">
        <p14:creationId xmlns:p14="http://schemas.microsoft.com/office/powerpoint/2010/main" val="280626900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圖片 130">
            <a:extLst>
              <a:ext uri="{FF2B5EF4-FFF2-40B4-BE49-F238E27FC236}">
                <a16:creationId xmlns:a16="http://schemas.microsoft.com/office/drawing/2014/main" xmlns="" id="{C40553CC-DB95-439D-BAB8-BE8FD23CF1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1088" y="3365501"/>
            <a:ext cx="1719262"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圖片 131">
            <a:extLst>
              <a:ext uri="{FF2B5EF4-FFF2-40B4-BE49-F238E27FC236}">
                <a16:creationId xmlns:a16="http://schemas.microsoft.com/office/drawing/2014/main" xmlns="" id="{C6A3D37B-DE94-44EE-B0EF-2786C6075C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48301" y="3357564"/>
            <a:ext cx="1482725"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 name="圖片 132">
            <a:extLst>
              <a:ext uri="{FF2B5EF4-FFF2-40B4-BE49-F238E27FC236}">
                <a16:creationId xmlns:a16="http://schemas.microsoft.com/office/drawing/2014/main" xmlns="" id="{72844595-02C0-4C82-9261-4931A180726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2814" y="3373439"/>
            <a:ext cx="1597025"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itre 1">
            <a:extLst>
              <a:ext uri="{FF2B5EF4-FFF2-40B4-BE49-F238E27FC236}">
                <a16:creationId xmlns:a16="http://schemas.microsoft.com/office/drawing/2014/main" xmlns="" id="{7AD4697D-4216-419B-B077-AC59FBA75F84}"/>
              </a:ext>
            </a:extLst>
          </p:cNvPr>
          <p:cNvSpPr>
            <a:spLocks noGrp="1"/>
          </p:cNvSpPr>
          <p:nvPr>
            <p:ph type="title"/>
          </p:nvPr>
        </p:nvSpPr>
        <p:spPr/>
        <p:txBody>
          <a:bodyPr/>
          <a:lstStyle/>
          <a:p>
            <a:pPr eaLnBrk="1" hangingPunct="1"/>
            <a:r>
              <a:rPr lang="zh-TW" altLang="en-US" dirty="0"/>
              <a:t>測驗難度</a:t>
            </a:r>
          </a:p>
        </p:txBody>
      </p:sp>
      <p:sp>
        <p:nvSpPr>
          <p:cNvPr id="26630" name="Espace réservé du contenu 2">
            <a:extLst>
              <a:ext uri="{FF2B5EF4-FFF2-40B4-BE49-F238E27FC236}">
                <a16:creationId xmlns:a16="http://schemas.microsoft.com/office/drawing/2014/main" xmlns="" id="{A8B1DF13-844D-463F-B86A-98D5D3880806}"/>
              </a:ext>
            </a:extLst>
          </p:cNvPr>
          <p:cNvSpPr>
            <a:spLocks noGrp="1"/>
          </p:cNvSpPr>
          <p:nvPr>
            <p:ph idx="1"/>
          </p:nvPr>
        </p:nvSpPr>
        <p:spPr>
          <a:xfrm>
            <a:off x="965708" y="1344995"/>
            <a:ext cx="10387584" cy="5088509"/>
          </a:xfrm>
        </p:spPr>
        <p:txBody>
          <a:bodyPr/>
          <a:lstStyle/>
          <a:p>
            <a:pPr algn="just" eaLnBrk="1" hangingPunct="1">
              <a:lnSpc>
                <a:spcPct val="90000"/>
              </a:lnSpc>
              <a:buFont typeface="Wingdings" panose="05000000000000000000" pitchFamily="2" charset="2"/>
              <a:buChar char="u"/>
            </a:pPr>
            <a:r>
              <a:rPr lang="zh-TW" altLang="en-US" dirty="0">
                <a:latin typeface="Times New Roman" panose="02020603050405020304" pitchFamily="18" charset="0"/>
                <a:cs typeface="Times New Roman" panose="02020603050405020304" pitchFamily="18" charset="0"/>
              </a:rPr>
              <a:t>測驗中包含困難題、中等題與簡單題，以利將學生學習表現區分為</a:t>
            </a:r>
            <a:r>
              <a:rPr lang="zh-TW" altLang="zh-TW" dirty="0">
                <a:latin typeface="Times New Roman" panose="02020603050405020304" pitchFamily="18" charset="0"/>
                <a:cs typeface="Times New Roman" panose="02020603050405020304" pitchFamily="18" charset="0"/>
              </a:rPr>
              <a:t>「</a:t>
            </a:r>
            <a:r>
              <a:rPr lang="zh-TW" altLang="en-US" dirty="0">
                <a:latin typeface="Times New Roman" panose="02020603050405020304" pitchFamily="18" charset="0"/>
                <a:cs typeface="Times New Roman" panose="02020603050405020304" pitchFamily="18" charset="0"/>
              </a:rPr>
              <a:t>精熟</a:t>
            </a:r>
            <a:r>
              <a:rPr lang="zh-TW" altLang="zh-TW" dirty="0">
                <a:latin typeface="Times New Roman" panose="02020603050405020304" pitchFamily="18" charset="0"/>
                <a:cs typeface="Times New Roman" panose="02020603050405020304" pitchFamily="18" charset="0"/>
              </a:rPr>
              <a:t>」、「</a:t>
            </a:r>
            <a:r>
              <a:rPr lang="zh-TW" altLang="en-US" dirty="0">
                <a:latin typeface="Times New Roman" panose="02020603050405020304" pitchFamily="18" charset="0"/>
                <a:cs typeface="Times New Roman" panose="02020603050405020304" pitchFamily="18" charset="0"/>
              </a:rPr>
              <a:t>基礎</a:t>
            </a:r>
            <a:r>
              <a:rPr lang="zh-TW" altLang="zh-TW" dirty="0">
                <a:latin typeface="Times New Roman" panose="02020603050405020304" pitchFamily="18" charset="0"/>
                <a:cs typeface="Times New Roman" panose="02020603050405020304" pitchFamily="18" charset="0"/>
              </a:rPr>
              <a:t>」及「</a:t>
            </a:r>
            <a:r>
              <a:rPr lang="zh-TW" altLang="en-US" dirty="0">
                <a:latin typeface="Times New Roman" panose="02020603050405020304" pitchFamily="18" charset="0"/>
                <a:cs typeface="Times New Roman" panose="02020603050405020304" pitchFamily="18" charset="0"/>
              </a:rPr>
              <a:t>待加強</a:t>
            </a:r>
            <a:r>
              <a:rPr lang="zh-TW" altLang="zh-TW" dirty="0">
                <a:latin typeface="Times New Roman" panose="02020603050405020304" pitchFamily="18" charset="0"/>
                <a:cs typeface="Times New Roman" panose="02020603050405020304" pitchFamily="18" charset="0"/>
              </a:rPr>
              <a:t>」</a:t>
            </a:r>
            <a:r>
              <a:rPr lang="zh-TW" altLang="en-US" dirty="0">
                <a:latin typeface="Times New Roman" panose="02020603050405020304" pitchFamily="18" charset="0"/>
                <a:cs typeface="Times New Roman" panose="02020603050405020304" pitchFamily="18" charset="0"/>
              </a:rPr>
              <a:t>三等級。</a:t>
            </a:r>
            <a:endParaRPr lang="en-US" altLang="zh-TW" dirty="0">
              <a:latin typeface="Times New Roman" panose="02020603050405020304" pitchFamily="18" charset="0"/>
              <a:cs typeface="Times New Roman" panose="02020603050405020304" pitchFamily="18" charset="0"/>
            </a:endParaRPr>
          </a:p>
          <a:p>
            <a:pPr algn="just" eaLnBrk="1" hangingPunct="1">
              <a:lnSpc>
                <a:spcPct val="90000"/>
              </a:lnSpc>
              <a:buFont typeface="Wingdings" panose="05000000000000000000" pitchFamily="2" charset="2"/>
              <a:buChar char="u"/>
            </a:pPr>
            <a:endParaRPr lang="en-US" altLang="zh-TW" dirty="0">
              <a:latin typeface="Times New Roman" panose="02020603050405020304" pitchFamily="18" charset="0"/>
              <a:cs typeface="Times New Roman" panose="02020603050405020304" pitchFamily="18" charset="0"/>
            </a:endParaRPr>
          </a:p>
          <a:p>
            <a:pPr algn="just" eaLnBrk="1" hangingPunct="1">
              <a:lnSpc>
                <a:spcPct val="90000"/>
              </a:lnSpc>
              <a:buFont typeface="Wingdings" panose="05000000000000000000" pitchFamily="2" charset="2"/>
              <a:buChar char="u"/>
            </a:pPr>
            <a:endParaRPr lang="en-US" altLang="zh-TW" dirty="0">
              <a:latin typeface="Times New Roman" panose="02020603050405020304" pitchFamily="18" charset="0"/>
              <a:cs typeface="Times New Roman" panose="02020603050405020304" pitchFamily="18" charset="0"/>
            </a:endParaRPr>
          </a:p>
          <a:p>
            <a:pPr algn="just" eaLnBrk="1" hangingPunct="1">
              <a:lnSpc>
                <a:spcPct val="90000"/>
              </a:lnSpc>
              <a:buFont typeface="Wingdings" panose="05000000000000000000" pitchFamily="2" charset="2"/>
              <a:buChar char="u"/>
            </a:pPr>
            <a:endParaRPr lang="en-US" altLang="zh-TW" dirty="0">
              <a:latin typeface="Times New Roman" panose="02020603050405020304" pitchFamily="18" charset="0"/>
              <a:cs typeface="Times New Roman" panose="02020603050405020304" pitchFamily="18" charset="0"/>
            </a:endParaRPr>
          </a:p>
          <a:p>
            <a:pPr algn="just" eaLnBrk="1" hangingPunct="1">
              <a:lnSpc>
                <a:spcPct val="90000"/>
              </a:lnSpc>
              <a:buFont typeface="Wingdings" panose="05000000000000000000" pitchFamily="2" charset="2"/>
              <a:buChar char="u"/>
            </a:pPr>
            <a:endParaRPr lang="en-US" altLang="zh-TW" dirty="0">
              <a:latin typeface="Times New Roman" panose="02020603050405020304" pitchFamily="18" charset="0"/>
              <a:cs typeface="Times New Roman" panose="02020603050405020304" pitchFamily="18" charset="0"/>
            </a:endParaRPr>
          </a:p>
          <a:p>
            <a:pPr algn="just" eaLnBrk="1" hangingPunct="1">
              <a:lnSpc>
                <a:spcPct val="90000"/>
              </a:lnSpc>
              <a:buFont typeface="Wingdings" panose="05000000000000000000" pitchFamily="2" charset="2"/>
              <a:buChar char="u"/>
            </a:pPr>
            <a:endParaRPr lang="en-US" altLang="zh-TW" dirty="0">
              <a:latin typeface="Times New Roman" panose="02020603050405020304" pitchFamily="18" charset="0"/>
              <a:cs typeface="Times New Roman" panose="02020603050405020304" pitchFamily="18" charset="0"/>
            </a:endParaRPr>
          </a:p>
          <a:p>
            <a:pPr marL="0" indent="0" algn="just" eaLnBrk="1" hangingPunct="1">
              <a:lnSpc>
                <a:spcPct val="90000"/>
              </a:lnSpc>
              <a:spcBef>
                <a:spcPts val="0"/>
              </a:spcBef>
              <a:buNone/>
            </a:pPr>
            <a:endParaRPr lang="en-US" altLang="zh-TW" dirty="0">
              <a:latin typeface="Times New Roman" panose="02020603050405020304" pitchFamily="18" charset="0"/>
              <a:cs typeface="Times New Roman" panose="02020603050405020304" pitchFamily="18" charset="0"/>
            </a:endParaRPr>
          </a:p>
          <a:p>
            <a:pPr algn="just" eaLnBrk="1" hangingPunct="1">
              <a:lnSpc>
                <a:spcPct val="90000"/>
              </a:lnSpc>
              <a:buFont typeface="Wingdings" panose="05000000000000000000" pitchFamily="2" charset="2"/>
              <a:buChar char="u"/>
            </a:pPr>
            <a:r>
              <a:rPr lang="zh-TW" altLang="en-US" dirty="0"/>
              <a:t>測驗整體難度為「難易適中」，每科的平均通過率為五成至六成。</a:t>
            </a:r>
            <a:endParaRPr lang="en-US" altLang="zh-TW" dirty="0"/>
          </a:p>
          <a:p>
            <a:pPr algn="just" eaLnBrk="1" hangingPunct="1">
              <a:lnSpc>
                <a:spcPct val="90000"/>
              </a:lnSpc>
              <a:buFont typeface="Wingdings" panose="05000000000000000000" pitchFamily="2" charset="2"/>
              <a:buChar char="u"/>
            </a:pPr>
            <a:endParaRPr lang="en-US" altLang="zh-TW" dirty="0">
              <a:latin typeface="Times New Roman" panose="02020603050405020304" pitchFamily="18" charset="0"/>
              <a:cs typeface="Times New Roman" panose="02020603050405020304" pitchFamily="18" charset="0"/>
            </a:endParaRPr>
          </a:p>
        </p:txBody>
      </p:sp>
      <p:graphicFrame>
        <p:nvGraphicFramePr>
          <p:cNvPr id="136" name="表格 135">
            <a:extLst>
              <a:ext uri="{FF2B5EF4-FFF2-40B4-BE49-F238E27FC236}">
                <a16:creationId xmlns:a16="http://schemas.microsoft.com/office/drawing/2014/main" xmlns="" id="{40D0A428-D918-4F58-8230-1C573F9C6A31}"/>
              </a:ext>
            </a:extLst>
          </p:cNvPr>
          <p:cNvGraphicFramePr>
            <a:graphicFrameLocks noGrp="1"/>
          </p:cNvGraphicFramePr>
          <p:nvPr/>
        </p:nvGraphicFramePr>
        <p:xfrm>
          <a:off x="3216275" y="2420938"/>
          <a:ext cx="6096000" cy="827088"/>
        </p:xfrm>
        <a:graphic>
          <a:graphicData uri="http://schemas.openxmlformats.org/drawingml/2006/table">
            <a:tbl>
              <a:tblPr firstRow="1" bandRow="1">
                <a:tableStyleId>{37CE84F3-28C3-443E-9E96-99CF82512B78}</a:tableStyleId>
              </a:tblPr>
              <a:tblGrid>
                <a:gridCol w="2032000">
                  <a:extLst>
                    <a:ext uri="{9D8B030D-6E8A-4147-A177-3AD203B41FA5}">
                      <a16:colId xmlns:a16="http://schemas.microsoft.com/office/drawing/2014/main" xmlns="" val="20000"/>
                    </a:ext>
                  </a:extLst>
                </a:gridCol>
                <a:gridCol w="2032000">
                  <a:extLst>
                    <a:ext uri="{9D8B030D-6E8A-4147-A177-3AD203B41FA5}">
                      <a16:colId xmlns:a16="http://schemas.microsoft.com/office/drawing/2014/main" xmlns="" val="20001"/>
                    </a:ext>
                  </a:extLst>
                </a:gridCol>
                <a:gridCol w="2032000">
                  <a:extLst>
                    <a:ext uri="{9D8B030D-6E8A-4147-A177-3AD203B41FA5}">
                      <a16:colId xmlns:a16="http://schemas.microsoft.com/office/drawing/2014/main" xmlns="" val="20002"/>
                    </a:ext>
                  </a:extLst>
                </a:gridCol>
              </a:tblGrid>
              <a:tr h="457011">
                <a:tc>
                  <a:txBody>
                    <a:bodyPr/>
                    <a:lstStyle/>
                    <a:p>
                      <a:pPr algn="ctr"/>
                      <a:r>
                        <a:rPr lang="zh-TW" altLang="en-US" sz="2400">
                          <a:latin typeface="標楷體" pitchFamily="65" charset="-120"/>
                          <a:ea typeface="標楷體" pitchFamily="65" charset="-120"/>
                        </a:rPr>
                        <a:t>待加強</a:t>
                      </a:r>
                      <a:endParaRPr lang="zh-TW" altLang="en-US" sz="2400">
                        <a:solidFill>
                          <a:schemeClr val="bg1"/>
                        </a:solidFill>
                        <a:latin typeface="標楷體" pitchFamily="65" charset="-120"/>
                        <a:ea typeface="標楷體" pitchFamily="65" charset="-120"/>
                      </a:endParaRPr>
                    </a:p>
                  </a:txBody>
                  <a:tcPr marT="45626" marB="45626"/>
                </a:tc>
                <a:tc>
                  <a:txBody>
                    <a:bodyPr/>
                    <a:lstStyle/>
                    <a:p>
                      <a:pPr algn="ctr"/>
                      <a:r>
                        <a:rPr lang="zh-TW" altLang="en-US" sz="2400">
                          <a:latin typeface="標楷體" pitchFamily="65" charset="-120"/>
                          <a:ea typeface="標楷體" pitchFamily="65" charset="-120"/>
                        </a:rPr>
                        <a:t>基礎</a:t>
                      </a:r>
                      <a:endParaRPr lang="zh-TW" altLang="en-US" sz="2400">
                        <a:solidFill>
                          <a:schemeClr val="bg1"/>
                        </a:solidFill>
                        <a:latin typeface="標楷體" pitchFamily="65" charset="-120"/>
                        <a:ea typeface="標楷體" pitchFamily="65" charset="-120"/>
                      </a:endParaRPr>
                    </a:p>
                  </a:txBody>
                  <a:tcPr marT="45626" marB="45626"/>
                </a:tc>
                <a:tc>
                  <a:txBody>
                    <a:bodyPr/>
                    <a:lstStyle/>
                    <a:p>
                      <a:pPr algn="ctr"/>
                      <a:r>
                        <a:rPr lang="zh-TW" altLang="en-US" sz="2400">
                          <a:latin typeface="標楷體" pitchFamily="65" charset="-120"/>
                          <a:ea typeface="標楷體" pitchFamily="65" charset="-120"/>
                        </a:rPr>
                        <a:t>精熟</a:t>
                      </a:r>
                      <a:endParaRPr lang="zh-TW" altLang="en-US" sz="2400">
                        <a:solidFill>
                          <a:schemeClr val="bg1"/>
                        </a:solidFill>
                        <a:latin typeface="標楷體" pitchFamily="65" charset="-120"/>
                        <a:ea typeface="標楷體" pitchFamily="65" charset="-120"/>
                      </a:endParaRPr>
                    </a:p>
                  </a:txBody>
                  <a:tcPr marT="45626" marB="45626"/>
                </a:tc>
                <a:extLst>
                  <a:ext uri="{0D108BD9-81ED-4DB2-BD59-A6C34878D82A}">
                    <a16:rowId xmlns:a16="http://schemas.microsoft.com/office/drawing/2014/main" xmlns="" val="10000"/>
                  </a:ext>
                </a:extLst>
              </a:tr>
              <a:tr h="370076">
                <a:tc>
                  <a:txBody>
                    <a:bodyPr/>
                    <a:lstStyle/>
                    <a:p>
                      <a:endParaRPr lang="zh-TW" altLang="en-US" sz="1800"/>
                    </a:p>
                  </a:txBody>
                  <a:tcPr marT="45626" marB="45626"/>
                </a:tc>
                <a:tc>
                  <a:txBody>
                    <a:bodyPr/>
                    <a:lstStyle/>
                    <a:p>
                      <a:endParaRPr lang="zh-TW" altLang="en-US" sz="1800"/>
                    </a:p>
                  </a:txBody>
                  <a:tcPr marT="45626" marB="45626"/>
                </a:tc>
                <a:tc>
                  <a:txBody>
                    <a:bodyPr/>
                    <a:lstStyle/>
                    <a:p>
                      <a:endParaRPr lang="zh-TW" altLang="en-US" sz="1800"/>
                    </a:p>
                  </a:txBody>
                  <a:tcPr marT="45626" marB="45626"/>
                </a:tc>
                <a:extLst>
                  <a:ext uri="{0D108BD9-81ED-4DB2-BD59-A6C34878D82A}">
                    <a16:rowId xmlns:a16="http://schemas.microsoft.com/office/drawing/2014/main" xmlns="" val="10001"/>
                  </a:ext>
                </a:extLst>
              </a:tr>
            </a:tbl>
          </a:graphicData>
        </a:graphic>
      </p:graphicFrame>
      <p:sp>
        <p:nvSpPr>
          <p:cNvPr id="137" name="橢圓 136">
            <a:extLst>
              <a:ext uri="{FF2B5EF4-FFF2-40B4-BE49-F238E27FC236}">
                <a16:creationId xmlns:a16="http://schemas.microsoft.com/office/drawing/2014/main" xmlns="" id="{EC085DE2-F4C5-41F4-AE14-2A53B80DA1B7}"/>
              </a:ext>
            </a:extLst>
          </p:cNvPr>
          <p:cNvSpPr/>
          <p:nvPr/>
        </p:nvSpPr>
        <p:spPr>
          <a:xfrm>
            <a:off x="5791200" y="2781300"/>
            <a:ext cx="120650"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38" name="圓角矩形 137">
            <a:extLst>
              <a:ext uri="{FF2B5EF4-FFF2-40B4-BE49-F238E27FC236}">
                <a16:creationId xmlns:a16="http://schemas.microsoft.com/office/drawing/2014/main" xmlns="" id="{E5B20928-701A-41A5-98E4-B4EB969AB03F}"/>
              </a:ext>
            </a:extLst>
          </p:cNvPr>
          <p:cNvSpPr/>
          <p:nvPr/>
        </p:nvSpPr>
        <p:spPr>
          <a:xfrm>
            <a:off x="5791200" y="2908300"/>
            <a:ext cx="120650"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39" name="橢圓 138">
            <a:extLst>
              <a:ext uri="{FF2B5EF4-FFF2-40B4-BE49-F238E27FC236}">
                <a16:creationId xmlns:a16="http://schemas.microsoft.com/office/drawing/2014/main" xmlns="" id="{AD6A8DCF-3CAE-4393-A02E-8E649EFA9293}"/>
              </a:ext>
            </a:extLst>
          </p:cNvPr>
          <p:cNvSpPr/>
          <p:nvPr/>
        </p:nvSpPr>
        <p:spPr>
          <a:xfrm>
            <a:off x="5811838" y="3136900"/>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40" name="橢圓 139">
            <a:extLst>
              <a:ext uri="{FF2B5EF4-FFF2-40B4-BE49-F238E27FC236}">
                <a16:creationId xmlns:a16="http://schemas.microsoft.com/office/drawing/2014/main" xmlns="" id="{BCA11B91-D8DD-4137-9D6C-63361D1C3661}"/>
              </a:ext>
            </a:extLst>
          </p:cNvPr>
          <p:cNvSpPr/>
          <p:nvPr/>
        </p:nvSpPr>
        <p:spPr>
          <a:xfrm>
            <a:off x="5872163" y="3136900"/>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41" name="橢圓 140">
            <a:extLst>
              <a:ext uri="{FF2B5EF4-FFF2-40B4-BE49-F238E27FC236}">
                <a16:creationId xmlns:a16="http://schemas.microsoft.com/office/drawing/2014/main" xmlns="" id="{0C15A76C-D800-4382-9004-EC224364BA12}"/>
              </a:ext>
            </a:extLst>
          </p:cNvPr>
          <p:cNvSpPr/>
          <p:nvPr/>
        </p:nvSpPr>
        <p:spPr>
          <a:xfrm rot="2700000">
            <a:off x="5746751" y="2921001"/>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42" name="橢圓 141">
            <a:extLst>
              <a:ext uri="{FF2B5EF4-FFF2-40B4-BE49-F238E27FC236}">
                <a16:creationId xmlns:a16="http://schemas.microsoft.com/office/drawing/2014/main" xmlns="" id="{E0F98315-86DF-4E78-97F2-6DFE7A425DDE}"/>
              </a:ext>
            </a:extLst>
          </p:cNvPr>
          <p:cNvSpPr/>
          <p:nvPr/>
        </p:nvSpPr>
        <p:spPr>
          <a:xfrm rot="8100000">
            <a:off x="5915026" y="2909888"/>
            <a:ext cx="36513"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43" name="橢圓 142">
            <a:extLst>
              <a:ext uri="{FF2B5EF4-FFF2-40B4-BE49-F238E27FC236}">
                <a16:creationId xmlns:a16="http://schemas.microsoft.com/office/drawing/2014/main" xmlns="" id="{1EF6871C-87B6-4E02-8207-A2664BC70D32}"/>
              </a:ext>
            </a:extLst>
          </p:cNvPr>
          <p:cNvSpPr/>
          <p:nvPr/>
        </p:nvSpPr>
        <p:spPr>
          <a:xfrm>
            <a:off x="6080126" y="2781300"/>
            <a:ext cx="119063"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44" name="圓角矩形 143">
            <a:extLst>
              <a:ext uri="{FF2B5EF4-FFF2-40B4-BE49-F238E27FC236}">
                <a16:creationId xmlns:a16="http://schemas.microsoft.com/office/drawing/2014/main" xmlns="" id="{39E3A2A3-61D8-4F4D-AD85-EA5FFE9927E8}"/>
              </a:ext>
            </a:extLst>
          </p:cNvPr>
          <p:cNvSpPr/>
          <p:nvPr/>
        </p:nvSpPr>
        <p:spPr>
          <a:xfrm>
            <a:off x="6080126" y="2908300"/>
            <a:ext cx="119063"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45" name="橢圓 144">
            <a:extLst>
              <a:ext uri="{FF2B5EF4-FFF2-40B4-BE49-F238E27FC236}">
                <a16:creationId xmlns:a16="http://schemas.microsoft.com/office/drawing/2014/main" xmlns="" id="{DAE29590-4EB8-4680-98FC-B7E37FFDEE38}"/>
              </a:ext>
            </a:extLst>
          </p:cNvPr>
          <p:cNvSpPr/>
          <p:nvPr/>
        </p:nvSpPr>
        <p:spPr>
          <a:xfrm>
            <a:off x="6099175" y="3136900"/>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46" name="橢圓 145">
            <a:extLst>
              <a:ext uri="{FF2B5EF4-FFF2-40B4-BE49-F238E27FC236}">
                <a16:creationId xmlns:a16="http://schemas.microsoft.com/office/drawing/2014/main" xmlns="" id="{E5229632-B732-48FC-BC25-D35A27045DC9}"/>
              </a:ext>
            </a:extLst>
          </p:cNvPr>
          <p:cNvSpPr/>
          <p:nvPr/>
        </p:nvSpPr>
        <p:spPr>
          <a:xfrm>
            <a:off x="6159500" y="3136900"/>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47" name="橢圓 146">
            <a:extLst>
              <a:ext uri="{FF2B5EF4-FFF2-40B4-BE49-F238E27FC236}">
                <a16:creationId xmlns:a16="http://schemas.microsoft.com/office/drawing/2014/main" xmlns="" id="{D56F4A5E-EC1C-4FFF-9660-CAE60DE1B3BF}"/>
              </a:ext>
            </a:extLst>
          </p:cNvPr>
          <p:cNvSpPr/>
          <p:nvPr/>
        </p:nvSpPr>
        <p:spPr>
          <a:xfrm rot="2700000">
            <a:off x="6034089" y="2921001"/>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48" name="橢圓 147">
            <a:extLst>
              <a:ext uri="{FF2B5EF4-FFF2-40B4-BE49-F238E27FC236}">
                <a16:creationId xmlns:a16="http://schemas.microsoft.com/office/drawing/2014/main" xmlns="" id="{D25E7C20-0358-4BB9-9AF6-2FD1FF1DE1B1}"/>
              </a:ext>
            </a:extLst>
          </p:cNvPr>
          <p:cNvSpPr/>
          <p:nvPr/>
        </p:nvSpPr>
        <p:spPr>
          <a:xfrm rot="8100000">
            <a:off x="6202363" y="2909888"/>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49" name="橢圓 148">
            <a:extLst>
              <a:ext uri="{FF2B5EF4-FFF2-40B4-BE49-F238E27FC236}">
                <a16:creationId xmlns:a16="http://schemas.microsoft.com/office/drawing/2014/main" xmlns="" id="{B0C3FCFB-50E6-48A0-82DB-D775C861731A}"/>
              </a:ext>
            </a:extLst>
          </p:cNvPr>
          <p:cNvSpPr/>
          <p:nvPr/>
        </p:nvSpPr>
        <p:spPr>
          <a:xfrm>
            <a:off x="6367463" y="2781300"/>
            <a:ext cx="120650"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50" name="圓角矩形 149">
            <a:extLst>
              <a:ext uri="{FF2B5EF4-FFF2-40B4-BE49-F238E27FC236}">
                <a16:creationId xmlns:a16="http://schemas.microsoft.com/office/drawing/2014/main" xmlns="" id="{B87F4536-64B0-44FB-BB54-05E0936D376B}"/>
              </a:ext>
            </a:extLst>
          </p:cNvPr>
          <p:cNvSpPr/>
          <p:nvPr/>
        </p:nvSpPr>
        <p:spPr>
          <a:xfrm>
            <a:off x="6367463" y="2908300"/>
            <a:ext cx="120650"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51" name="橢圓 150">
            <a:extLst>
              <a:ext uri="{FF2B5EF4-FFF2-40B4-BE49-F238E27FC236}">
                <a16:creationId xmlns:a16="http://schemas.microsoft.com/office/drawing/2014/main" xmlns="" id="{2BD623CD-5E65-499E-88BF-8A8D9F47EED7}"/>
              </a:ext>
            </a:extLst>
          </p:cNvPr>
          <p:cNvSpPr/>
          <p:nvPr/>
        </p:nvSpPr>
        <p:spPr>
          <a:xfrm>
            <a:off x="6388100" y="3136900"/>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52" name="橢圓 151">
            <a:extLst>
              <a:ext uri="{FF2B5EF4-FFF2-40B4-BE49-F238E27FC236}">
                <a16:creationId xmlns:a16="http://schemas.microsoft.com/office/drawing/2014/main" xmlns="" id="{F11BC4F3-E508-4BA1-9734-64468A295D65}"/>
              </a:ext>
            </a:extLst>
          </p:cNvPr>
          <p:cNvSpPr/>
          <p:nvPr/>
        </p:nvSpPr>
        <p:spPr>
          <a:xfrm>
            <a:off x="6448425" y="3136900"/>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53" name="橢圓 152">
            <a:extLst>
              <a:ext uri="{FF2B5EF4-FFF2-40B4-BE49-F238E27FC236}">
                <a16:creationId xmlns:a16="http://schemas.microsoft.com/office/drawing/2014/main" xmlns="" id="{4EF6E55E-4978-4304-9AD8-31076E26C566}"/>
              </a:ext>
            </a:extLst>
          </p:cNvPr>
          <p:cNvSpPr/>
          <p:nvPr/>
        </p:nvSpPr>
        <p:spPr>
          <a:xfrm rot="2700000">
            <a:off x="6322220" y="2920207"/>
            <a:ext cx="47625" cy="80963"/>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54" name="橢圓 153">
            <a:extLst>
              <a:ext uri="{FF2B5EF4-FFF2-40B4-BE49-F238E27FC236}">
                <a16:creationId xmlns:a16="http://schemas.microsoft.com/office/drawing/2014/main" xmlns="" id="{FA5D91B5-1531-4EF3-8003-F42CC4F8D17A}"/>
              </a:ext>
            </a:extLst>
          </p:cNvPr>
          <p:cNvSpPr/>
          <p:nvPr/>
        </p:nvSpPr>
        <p:spPr>
          <a:xfrm rot="8100000">
            <a:off x="6489700" y="2909888"/>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55" name="橢圓 154">
            <a:extLst>
              <a:ext uri="{FF2B5EF4-FFF2-40B4-BE49-F238E27FC236}">
                <a16:creationId xmlns:a16="http://schemas.microsoft.com/office/drawing/2014/main" xmlns="" id="{19DDE564-2B63-4740-B601-CE1E6661B270}"/>
              </a:ext>
            </a:extLst>
          </p:cNvPr>
          <p:cNvSpPr/>
          <p:nvPr/>
        </p:nvSpPr>
        <p:spPr>
          <a:xfrm>
            <a:off x="6656388" y="2781300"/>
            <a:ext cx="119062"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56" name="圓角矩形 155">
            <a:extLst>
              <a:ext uri="{FF2B5EF4-FFF2-40B4-BE49-F238E27FC236}">
                <a16:creationId xmlns:a16="http://schemas.microsoft.com/office/drawing/2014/main" xmlns="" id="{DDB3FCAD-E386-492D-B821-BB43E683D887}"/>
              </a:ext>
            </a:extLst>
          </p:cNvPr>
          <p:cNvSpPr/>
          <p:nvPr/>
        </p:nvSpPr>
        <p:spPr>
          <a:xfrm>
            <a:off x="6656388" y="2908300"/>
            <a:ext cx="119062"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57" name="橢圓 156">
            <a:extLst>
              <a:ext uri="{FF2B5EF4-FFF2-40B4-BE49-F238E27FC236}">
                <a16:creationId xmlns:a16="http://schemas.microsoft.com/office/drawing/2014/main" xmlns="" id="{80CC4FD5-CF50-4C05-9016-8F707CC60BB2}"/>
              </a:ext>
            </a:extLst>
          </p:cNvPr>
          <p:cNvSpPr/>
          <p:nvPr/>
        </p:nvSpPr>
        <p:spPr>
          <a:xfrm>
            <a:off x="6675439" y="3136900"/>
            <a:ext cx="20637"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58" name="橢圓 157">
            <a:extLst>
              <a:ext uri="{FF2B5EF4-FFF2-40B4-BE49-F238E27FC236}">
                <a16:creationId xmlns:a16="http://schemas.microsoft.com/office/drawing/2014/main" xmlns="" id="{CC1B9CED-2915-4184-87DF-B32036F338DE}"/>
              </a:ext>
            </a:extLst>
          </p:cNvPr>
          <p:cNvSpPr/>
          <p:nvPr/>
        </p:nvSpPr>
        <p:spPr>
          <a:xfrm>
            <a:off x="6735764" y="3136900"/>
            <a:ext cx="20637"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59" name="橢圓 158">
            <a:extLst>
              <a:ext uri="{FF2B5EF4-FFF2-40B4-BE49-F238E27FC236}">
                <a16:creationId xmlns:a16="http://schemas.microsoft.com/office/drawing/2014/main" xmlns="" id="{2598937D-E227-4F44-A328-E65CD70DD0F6}"/>
              </a:ext>
            </a:extLst>
          </p:cNvPr>
          <p:cNvSpPr/>
          <p:nvPr/>
        </p:nvSpPr>
        <p:spPr>
          <a:xfrm rot="2700000">
            <a:off x="6610351" y="2921001"/>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60" name="橢圓 159">
            <a:extLst>
              <a:ext uri="{FF2B5EF4-FFF2-40B4-BE49-F238E27FC236}">
                <a16:creationId xmlns:a16="http://schemas.microsoft.com/office/drawing/2014/main" xmlns="" id="{29CA67D1-EFC8-4B9C-ADCE-083D3AA0CF45}"/>
              </a:ext>
            </a:extLst>
          </p:cNvPr>
          <p:cNvSpPr/>
          <p:nvPr/>
        </p:nvSpPr>
        <p:spPr>
          <a:xfrm rot="8100000">
            <a:off x="6778625" y="2909888"/>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61" name="橢圓 160">
            <a:extLst>
              <a:ext uri="{FF2B5EF4-FFF2-40B4-BE49-F238E27FC236}">
                <a16:creationId xmlns:a16="http://schemas.microsoft.com/office/drawing/2014/main" xmlns="" id="{AC3A1D93-964A-4E19-8F72-FFD721497A8B}"/>
              </a:ext>
            </a:extLst>
          </p:cNvPr>
          <p:cNvSpPr/>
          <p:nvPr/>
        </p:nvSpPr>
        <p:spPr>
          <a:xfrm>
            <a:off x="6943725" y="2781300"/>
            <a:ext cx="120650"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62" name="圓角矩形 161">
            <a:extLst>
              <a:ext uri="{FF2B5EF4-FFF2-40B4-BE49-F238E27FC236}">
                <a16:creationId xmlns:a16="http://schemas.microsoft.com/office/drawing/2014/main" xmlns="" id="{9CE6E8CE-E372-462E-A67D-5D7142864E06}"/>
              </a:ext>
            </a:extLst>
          </p:cNvPr>
          <p:cNvSpPr/>
          <p:nvPr/>
        </p:nvSpPr>
        <p:spPr>
          <a:xfrm>
            <a:off x="6943725" y="2908300"/>
            <a:ext cx="120650"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63" name="橢圓 162">
            <a:extLst>
              <a:ext uri="{FF2B5EF4-FFF2-40B4-BE49-F238E27FC236}">
                <a16:creationId xmlns:a16="http://schemas.microsoft.com/office/drawing/2014/main" xmlns="" id="{0A851315-3617-4BFF-BDCF-9B7681DE221B}"/>
              </a:ext>
            </a:extLst>
          </p:cNvPr>
          <p:cNvSpPr/>
          <p:nvPr/>
        </p:nvSpPr>
        <p:spPr>
          <a:xfrm>
            <a:off x="6964363" y="3136900"/>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64" name="橢圓 163">
            <a:extLst>
              <a:ext uri="{FF2B5EF4-FFF2-40B4-BE49-F238E27FC236}">
                <a16:creationId xmlns:a16="http://schemas.microsoft.com/office/drawing/2014/main" xmlns="" id="{63A6E1E0-686F-4388-99CD-D2B8B6D23A0C}"/>
              </a:ext>
            </a:extLst>
          </p:cNvPr>
          <p:cNvSpPr/>
          <p:nvPr/>
        </p:nvSpPr>
        <p:spPr>
          <a:xfrm>
            <a:off x="7023100" y="3136900"/>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65" name="橢圓 164">
            <a:extLst>
              <a:ext uri="{FF2B5EF4-FFF2-40B4-BE49-F238E27FC236}">
                <a16:creationId xmlns:a16="http://schemas.microsoft.com/office/drawing/2014/main" xmlns="" id="{87EC58C4-E0FF-4816-8025-4ED90029D366}"/>
              </a:ext>
            </a:extLst>
          </p:cNvPr>
          <p:cNvSpPr/>
          <p:nvPr/>
        </p:nvSpPr>
        <p:spPr>
          <a:xfrm rot="2700000">
            <a:off x="6898482" y="2920207"/>
            <a:ext cx="47625" cy="80962"/>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66" name="橢圓 165">
            <a:extLst>
              <a:ext uri="{FF2B5EF4-FFF2-40B4-BE49-F238E27FC236}">
                <a16:creationId xmlns:a16="http://schemas.microsoft.com/office/drawing/2014/main" xmlns="" id="{3752D80E-DE48-4C5C-8198-117B4C3656A7}"/>
              </a:ext>
            </a:extLst>
          </p:cNvPr>
          <p:cNvSpPr/>
          <p:nvPr/>
        </p:nvSpPr>
        <p:spPr>
          <a:xfrm rot="8100000">
            <a:off x="7065963" y="2909888"/>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67" name="橢圓 166">
            <a:extLst>
              <a:ext uri="{FF2B5EF4-FFF2-40B4-BE49-F238E27FC236}">
                <a16:creationId xmlns:a16="http://schemas.microsoft.com/office/drawing/2014/main" xmlns="" id="{7DFCC0EC-CBDB-4924-8EA3-2E0337C005B0}"/>
              </a:ext>
            </a:extLst>
          </p:cNvPr>
          <p:cNvSpPr/>
          <p:nvPr/>
        </p:nvSpPr>
        <p:spPr>
          <a:xfrm>
            <a:off x="7742238" y="2781300"/>
            <a:ext cx="119062"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68" name="圓角矩形 167">
            <a:extLst>
              <a:ext uri="{FF2B5EF4-FFF2-40B4-BE49-F238E27FC236}">
                <a16:creationId xmlns:a16="http://schemas.microsoft.com/office/drawing/2014/main" xmlns="" id="{8394C7AC-4FC8-4A09-8824-DBFD51DFEA02}"/>
              </a:ext>
            </a:extLst>
          </p:cNvPr>
          <p:cNvSpPr/>
          <p:nvPr/>
        </p:nvSpPr>
        <p:spPr>
          <a:xfrm>
            <a:off x="7742238" y="2908300"/>
            <a:ext cx="119062"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69" name="橢圓 168">
            <a:extLst>
              <a:ext uri="{FF2B5EF4-FFF2-40B4-BE49-F238E27FC236}">
                <a16:creationId xmlns:a16="http://schemas.microsoft.com/office/drawing/2014/main" xmlns="" id="{701A5D51-7EF2-4EDD-B8FD-CC13D407B6DC}"/>
              </a:ext>
            </a:extLst>
          </p:cNvPr>
          <p:cNvSpPr/>
          <p:nvPr/>
        </p:nvSpPr>
        <p:spPr>
          <a:xfrm>
            <a:off x="7761289" y="3136900"/>
            <a:ext cx="20637"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70" name="橢圓 169">
            <a:extLst>
              <a:ext uri="{FF2B5EF4-FFF2-40B4-BE49-F238E27FC236}">
                <a16:creationId xmlns:a16="http://schemas.microsoft.com/office/drawing/2014/main" xmlns="" id="{40561BFA-90AE-4DF8-89A2-830BDCAD161F}"/>
              </a:ext>
            </a:extLst>
          </p:cNvPr>
          <p:cNvSpPr/>
          <p:nvPr/>
        </p:nvSpPr>
        <p:spPr>
          <a:xfrm>
            <a:off x="7821614" y="3136900"/>
            <a:ext cx="20637"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71" name="橢圓 170">
            <a:extLst>
              <a:ext uri="{FF2B5EF4-FFF2-40B4-BE49-F238E27FC236}">
                <a16:creationId xmlns:a16="http://schemas.microsoft.com/office/drawing/2014/main" xmlns="" id="{27EC2599-7658-43A3-8194-ED68AF9D1C33}"/>
              </a:ext>
            </a:extLst>
          </p:cNvPr>
          <p:cNvSpPr/>
          <p:nvPr/>
        </p:nvSpPr>
        <p:spPr>
          <a:xfrm rot="2700000">
            <a:off x="7696201" y="2921001"/>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72" name="橢圓 171">
            <a:extLst>
              <a:ext uri="{FF2B5EF4-FFF2-40B4-BE49-F238E27FC236}">
                <a16:creationId xmlns:a16="http://schemas.microsoft.com/office/drawing/2014/main" xmlns="" id="{E379C9AE-E9B8-4B1B-A874-4D7610B0D370}"/>
              </a:ext>
            </a:extLst>
          </p:cNvPr>
          <p:cNvSpPr/>
          <p:nvPr/>
        </p:nvSpPr>
        <p:spPr>
          <a:xfrm rot="8100000">
            <a:off x="7864475" y="2909888"/>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73" name="橢圓 172">
            <a:extLst>
              <a:ext uri="{FF2B5EF4-FFF2-40B4-BE49-F238E27FC236}">
                <a16:creationId xmlns:a16="http://schemas.microsoft.com/office/drawing/2014/main" xmlns="" id="{2058F4DC-346F-40F1-B9EA-9835C6B3B994}"/>
              </a:ext>
            </a:extLst>
          </p:cNvPr>
          <p:cNvSpPr/>
          <p:nvPr/>
        </p:nvSpPr>
        <p:spPr>
          <a:xfrm>
            <a:off x="8029575" y="2781300"/>
            <a:ext cx="120650"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74" name="圓角矩形 173">
            <a:extLst>
              <a:ext uri="{FF2B5EF4-FFF2-40B4-BE49-F238E27FC236}">
                <a16:creationId xmlns:a16="http://schemas.microsoft.com/office/drawing/2014/main" xmlns="" id="{EB7A37A7-05F2-4300-BD25-21EA86B84F12}"/>
              </a:ext>
            </a:extLst>
          </p:cNvPr>
          <p:cNvSpPr/>
          <p:nvPr/>
        </p:nvSpPr>
        <p:spPr>
          <a:xfrm>
            <a:off x="8029575" y="2908300"/>
            <a:ext cx="120650"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75" name="橢圓 174">
            <a:extLst>
              <a:ext uri="{FF2B5EF4-FFF2-40B4-BE49-F238E27FC236}">
                <a16:creationId xmlns:a16="http://schemas.microsoft.com/office/drawing/2014/main" xmlns="" id="{E9DD6D2E-C8D3-450C-905D-40F3578A1C9A}"/>
              </a:ext>
            </a:extLst>
          </p:cNvPr>
          <p:cNvSpPr/>
          <p:nvPr/>
        </p:nvSpPr>
        <p:spPr>
          <a:xfrm>
            <a:off x="8050213" y="3136900"/>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76" name="橢圓 175">
            <a:extLst>
              <a:ext uri="{FF2B5EF4-FFF2-40B4-BE49-F238E27FC236}">
                <a16:creationId xmlns:a16="http://schemas.microsoft.com/office/drawing/2014/main" xmlns="" id="{A0C5C381-2FD6-45CB-A120-64B444E4DFF2}"/>
              </a:ext>
            </a:extLst>
          </p:cNvPr>
          <p:cNvSpPr/>
          <p:nvPr/>
        </p:nvSpPr>
        <p:spPr>
          <a:xfrm>
            <a:off x="8108950" y="3136900"/>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77" name="橢圓 176">
            <a:extLst>
              <a:ext uri="{FF2B5EF4-FFF2-40B4-BE49-F238E27FC236}">
                <a16:creationId xmlns:a16="http://schemas.microsoft.com/office/drawing/2014/main" xmlns="" id="{1EB67887-AA1B-40DA-976E-6B3C53C5399B}"/>
              </a:ext>
            </a:extLst>
          </p:cNvPr>
          <p:cNvSpPr/>
          <p:nvPr/>
        </p:nvSpPr>
        <p:spPr>
          <a:xfrm rot="2700000">
            <a:off x="7984332" y="2920207"/>
            <a:ext cx="47625" cy="80962"/>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78" name="橢圓 177">
            <a:extLst>
              <a:ext uri="{FF2B5EF4-FFF2-40B4-BE49-F238E27FC236}">
                <a16:creationId xmlns:a16="http://schemas.microsoft.com/office/drawing/2014/main" xmlns="" id="{5AA7F1F4-C3DA-4742-A5C0-44F957BD6118}"/>
              </a:ext>
            </a:extLst>
          </p:cNvPr>
          <p:cNvSpPr/>
          <p:nvPr/>
        </p:nvSpPr>
        <p:spPr>
          <a:xfrm rot="8100000">
            <a:off x="8151813" y="2909888"/>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79" name="橢圓 178">
            <a:extLst>
              <a:ext uri="{FF2B5EF4-FFF2-40B4-BE49-F238E27FC236}">
                <a16:creationId xmlns:a16="http://schemas.microsoft.com/office/drawing/2014/main" xmlns="" id="{B80CF501-3BE8-4EA9-8D30-62A27E703B7D}"/>
              </a:ext>
            </a:extLst>
          </p:cNvPr>
          <p:cNvSpPr/>
          <p:nvPr/>
        </p:nvSpPr>
        <p:spPr>
          <a:xfrm>
            <a:off x="8318501" y="2781300"/>
            <a:ext cx="119063"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80" name="圓角矩形 179">
            <a:extLst>
              <a:ext uri="{FF2B5EF4-FFF2-40B4-BE49-F238E27FC236}">
                <a16:creationId xmlns:a16="http://schemas.microsoft.com/office/drawing/2014/main" xmlns="" id="{53473FB6-EE04-4CED-AF3F-C56D5CD81B7E}"/>
              </a:ext>
            </a:extLst>
          </p:cNvPr>
          <p:cNvSpPr/>
          <p:nvPr/>
        </p:nvSpPr>
        <p:spPr>
          <a:xfrm>
            <a:off x="8318501" y="2908300"/>
            <a:ext cx="119063"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81" name="橢圓 180">
            <a:extLst>
              <a:ext uri="{FF2B5EF4-FFF2-40B4-BE49-F238E27FC236}">
                <a16:creationId xmlns:a16="http://schemas.microsoft.com/office/drawing/2014/main" xmlns="" id="{A5BE5271-6DAD-44EF-9E2E-49C130237833}"/>
              </a:ext>
            </a:extLst>
          </p:cNvPr>
          <p:cNvSpPr/>
          <p:nvPr/>
        </p:nvSpPr>
        <p:spPr>
          <a:xfrm>
            <a:off x="8337550" y="3136900"/>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82" name="橢圓 181">
            <a:extLst>
              <a:ext uri="{FF2B5EF4-FFF2-40B4-BE49-F238E27FC236}">
                <a16:creationId xmlns:a16="http://schemas.microsoft.com/office/drawing/2014/main" xmlns="" id="{A3EDF0F8-9D7D-429F-8151-A4E1AF97FA38}"/>
              </a:ext>
            </a:extLst>
          </p:cNvPr>
          <p:cNvSpPr/>
          <p:nvPr/>
        </p:nvSpPr>
        <p:spPr>
          <a:xfrm>
            <a:off x="8397875" y="3136900"/>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83" name="橢圓 182">
            <a:extLst>
              <a:ext uri="{FF2B5EF4-FFF2-40B4-BE49-F238E27FC236}">
                <a16:creationId xmlns:a16="http://schemas.microsoft.com/office/drawing/2014/main" xmlns="" id="{92E69F78-4F55-48C7-AFC5-90639C657D6C}"/>
              </a:ext>
            </a:extLst>
          </p:cNvPr>
          <p:cNvSpPr/>
          <p:nvPr/>
        </p:nvSpPr>
        <p:spPr>
          <a:xfrm rot="2700000">
            <a:off x="8272464" y="2921001"/>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84" name="橢圓 183">
            <a:extLst>
              <a:ext uri="{FF2B5EF4-FFF2-40B4-BE49-F238E27FC236}">
                <a16:creationId xmlns:a16="http://schemas.microsoft.com/office/drawing/2014/main" xmlns="" id="{957F999D-6948-42CD-B874-471BAAA5F8AC}"/>
              </a:ext>
            </a:extLst>
          </p:cNvPr>
          <p:cNvSpPr/>
          <p:nvPr/>
        </p:nvSpPr>
        <p:spPr>
          <a:xfrm rot="8100000">
            <a:off x="8440738" y="2909888"/>
            <a:ext cx="36512"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85" name="橢圓 184">
            <a:extLst>
              <a:ext uri="{FF2B5EF4-FFF2-40B4-BE49-F238E27FC236}">
                <a16:creationId xmlns:a16="http://schemas.microsoft.com/office/drawing/2014/main" xmlns="" id="{55CF5C4F-6822-488E-ADEE-5936B91ACD42}"/>
              </a:ext>
            </a:extLst>
          </p:cNvPr>
          <p:cNvSpPr/>
          <p:nvPr/>
        </p:nvSpPr>
        <p:spPr>
          <a:xfrm>
            <a:off x="8605838" y="2781300"/>
            <a:ext cx="119062"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86" name="圓角矩形 185">
            <a:extLst>
              <a:ext uri="{FF2B5EF4-FFF2-40B4-BE49-F238E27FC236}">
                <a16:creationId xmlns:a16="http://schemas.microsoft.com/office/drawing/2014/main" xmlns="" id="{3E610983-A942-438F-BE2A-B31A45776C62}"/>
              </a:ext>
            </a:extLst>
          </p:cNvPr>
          <p:cNvSpPr/>
          <p:nvPr/>
        </p:nvSpPr>
        <p:spPr>
          <a:xfrm>
            <a:off x="8605838" y="2908300"/>
            <a:ext cx="119062"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87" name="橢圓 186">
            <a:extLst>
              <a:ext uri="{FF2B5EF4-FFF2-40B4-BE49-F238E27FC236}">
                <a16:creationId xmlns:a16="http://schemas.microsoft.com/office/drawing/2014/main" xmlns="" id="{4AC3B2F3-10AD-4499-AF68-1AD49910F616}"/>
              </a:ext>
            </a:extLst>
          </p:cNvPr>
          <p:cNvSpPr/>
          <p:nvPr/>
        </p:nvSpPr>
        <p:spPr>
          <a:xfrm>
            <a:off x="8626475" y="3136900"/>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88" name="橢圓 187">
            <a:extLst>
              <a:ext uri="{FF2B5EF4-FFF2-40B4-BE49-F238E27FC236}">
                <a16:creationId xmlns:a16="http://schemas.microsoft.com/office/drawing/2014/main" xmlns="" id="{6EF50650-EBB6-434F-8C6F-B92616060BCD}"/>
              </a:ext>
            </a:extLst>
          </p:cNvPr>
          <p:cNvSpPr/>
          <p:nvPr/>
        </p:nvSpPr>
        <p:spPr>
          <a:xfrm>
            <a:off x="8685214" y="3136900"/>
            <a:ext cx="20637"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89" name="橢圓 188">
            <a:extLst>
              <a:ext uri="{FF2B5EF4-FFF2-40B4-BE49-F238E27FC236}">
                <a16:creationId xmlns:a16="http://schemas.microsoft.com/office/drawing/2014/main" xmlns="" id="{638DEB02-842B-4418-9692-18B8381831A9}"/>
              </a:ext>
            </a:extLst>
          </p:cNvPr>
          <p:cNvSpPr/>
          <p:nvPr/>
        </p:nvSpPr>
        <p:spPr>
          <a:xfrm rot="2700000">
            <a:off x="8560595" y="2920207"/>
            <a:ext cx="47625" cy="80963"/>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90" name="橢圓 189">
            <a:extLst>
              <a:ext uri="{FF2B5EF4-FFF2-40B4-BE49-F238E27FC236}">
                <a16:creationId xmlns:a16="http://schemas.microsoft.com/office/drawing/2014/main" xmlns="" id="{E6F74CB2-A60B-4F90-8305-C862A7BC6408}"/>
              </a:ext>
            </a:extLst>
          </p:cNvPr>
          <p:cNvSpPr/>
          <p:nvPr/>
        </p:nvSpPr>
        <p:spPr>
          <a:xfrm rot="8100000">
            <a:off x="8728075" y="2909888"/>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91" name="橢圓 190">
            <a:extLst>
              <a:ext uri="{FF2B5EF4-FFF2-40B4-BE49-F238E27FC236}">
                <a16:creationId xmlns:a16="http://schemas.microsoft.com/office/drawing/2014/main" xmlns="" id="{77042BBD-B13C-4D34-A714-A7ACD132792A}"/>
              </a:ext>
            </a:extLst>
          </p:cNvPr>
          <p:cNvSpPr/>
          <p:nvPr/>
        </p:nvSpPr>
        <p:spPr>
          <a:xfrm>
            <a:off x="8893175" y="2781300"/>
            <a:ext cx="120650"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92" name="圓角矩形 191">
            <a:extLst>
              <a:ext uri="{FF2B5EF4-FFF2-40B4-BE49-F238E27FC236}">
                <a16:creationId xmlns:a16="http://schemas.microsoft.com/office/drawing/2014/main" xmlns="" id="{533D557B-CF36-4E3C-8753-7CC2928B5CE5}"/>
              </a:ext>
            </a:extLst>
          </p:cNvPr>
          <p:cNvSpPr/>
          <p:nvPr/>
        </p:nvSpPr>
        <p:spPr>
          <a:xfrm>
            <a:off x="8893175" y="2908300"/>
            <a:ext cx="120650"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93" name="橢圓 192">
            <a:extLst>
              <a:ext uri="{FF2B5EF4-FFF2-40B4-BE49-F238E27FC236}">
                <a16:creationId xmlns:a16="http://schemas.microsoft.com/office/drawing/2014/main" xmlns="" id="{D1323100-C89E-4EDF-A496-92FAD5441553}"/>
              </a:ext>
            </a:extLst>
          </p:cNvPr>
          <p:cNvSpPr/>
          <p:nvPr/>
        </p:nvSpPr>
        <p:spPr>
          <a:xfrm>
            <a:off x="8913814" y="3136900"/>
            <a:ext cx="20637"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94" name="橢圓 193">
            <a:extLst>
              <a:ext uri="{FF2B5EF4-FFF2-40B4-BE49-F238E27FC236}">
                <a16:creationId xmlns:a16="http://schemas.microsoft.com/office/drawing/2014/main" xmlns="" id="{779C6B9A-EB20-4F47-9C0C-C8A94B4F5E1E}"/>
              </a:ext>
            </a:extLst>
          </p:cNvPr>
          <p:cNvSpPr/>
          <p:nvPr/>
        </p:nvSpPr>
        <p:spPr>
          <a:xfrm>
            <a:off x="8974138" y="3136900"/>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95" name="橢圓 194">
            <a:extLst>
              <a:ext uri="{FF2B5EF4-FFF2-40B4-BE49-F238E27FC236}">
                <a16:creationId xmlns:a16="http://schemas.microsoft.com/office/drawing/2014/main" xmlns="" id="{1F091B3A-0CB9-4061-95C9-9B957753C323}"/>
              </a:ext>
            </a:extLst>
          </p:cNvPr>
          <p:cNvSpPr/>
          <p:nvPr/>
        </p:nvSpPr>
        <p:spPr>
          <a:xfrm rot="2700000">
            <a:off x="8848726" y="2921001"/>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96" name="橢圓 195">
            <a:extLst>
              <a:ext uri="{FF2B5EF4-FFF2-40B4-BE49-F238E27FC236}">
                <a16:creationId xmlns:a16="http://schemas.microsoft.com/office/drawing/2014/main" xmlns="" id="{C7490CFD-C4EA-45FE-B917-A8827F6B86F0}"/>
              </a:ext>
            </a:extLst>
          </p:cNvPr>
          <p:cNvSpPr/>
          <p:nvPr/>
        </p:nvSpPr>
        <p:spPr>
          <a:xfrm rot="8100000">
            <a:off x="9017001" y="2909888"/>
            <a:ext cx="36513"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97" name="橢圓 196">
            <a:extLst>
              <a:ext uri="{FF2B5EF4-FFF2-40B4-BE49-F238E27FC236}">
                <a16:creationId xmlns:a16="http://schemas.microsoft.com/office/drawing/2014/main" xmlns="" id="{7CD8B3B2-413F-494D-9FAD-E243E31CCC82}"/>
              </a:ext>
            </a:extLst>
          </p:cNvPr>
          <p:cNvSpPr/>
          <p:nvPr/>
        </p:nvSpPr>
        <p:spPr>
          <a:xfrm>
            <a:off x="3492500" y="2781300"/>
            <a:ext cx="120650"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98" name="圓角矩形 197">
            <a:extLst>
              <a:ext uri="{FF2B5EF4-FFF2-40B4-BE49-F238E27FC236}">
                <a16:creationId xmlns:a16="http://schemas.microsoft.com/office/drawing/2014/main" xmlns="" id="{2BB248F1-F8C6-4014-8D6F-B69FA441E953}"/>
              </a:ext>
            </a:extLst>
          </p:cNvPr>
          <p:cNvSpPr/>
          <p:nvPr/>
        </p:nvSpPr>
        <p:spPr>
          <a:xfrm>
            <a:off x="3492500" y="2908300"/>
            <a:ext cx="120650"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199" name="橢圓 198">
            <a:extLst>
              <a:ext uri="{FF2B5EF4-FFF2-40B4-BE49-F238E27FC236}">
                <a16:creationId xmlns:a16="http://schemas.microsoft.com/office/drawing/2014/main" xmlns="" id="{00FF73F7-D7D8-40FA-AB8E-1D80FF74E4D2}"/>
              </a:ext>
            </a:extLst>
          </p:cNvPr>
          <p:cNvSpPr/>
          <p:nvPr/>
        </p:nvSpPr>
        <p:spPr>
          <a:xfrm>
            <a:off x="3513139" y="3136900"/>
            <a:ext cx="20637"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00" name="橢圓 199">
            <a:extLst>
              <a:ext uri="{FF2B5EF4-FFF2-40B4-BE49-F238E27FC236}">
                <a16:creationId xmlns:a16="http://schemas.microsoft.com/office/drawing/2014/main" xmlns="" id="{887D9D75-1FA4-419C-8992-572916F032F8}"/>
              </a:ext>
            </a:extLst>
          </p:cNvPr>
          <p:cNvSpPr/>
          <p:nvPr/>
        </p:nvSpPr>
        <p:spPr>
          <a:xfrm>
            <a:off x="3573463" y="3136900"/>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01" name="橢圓 200">
            <a:extLst>
              <a:ext uri="{FF2B5EF4-FFF2-40B4-BE49-F238E27FC236}">
                <a16:creationId xmlns:a16="http://schemas.microsoft.com/office/drawing/2014/main" xmlns="" id="{5D7431C4-DA86-4DBE-A490-369BB5EEE482}"/>
              </a:ext>
            </a:extLst>
          </p:cNvPr>
          <p:cNvSpPr/>
          <p:nvPr/>
        </p:nvSpPr>
        <p:spPr>
          <a:xfrm rot="2700000">
            <a:off x="3448051" y="2921001"/>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02" name="橢圓 201">
            <a:extLst>
              <a:ext uri="{FF2B5EF4-FFF2-40B4-BE49-F238E27FC236}">
                <a16:creationId xmlns:a16="http://schemas.microsoft.com/office/drawing/2014/main" xmlns="" id="{722407C9-6BD6-4A98-BABE-477B585B0B51}"/>
              </a:ext>
            </a:extLst>
          </p:cNvPr>
          <p:cNvSpPr/>
          <p:nvPr/>
        </p:nvSpPr>
        <p:spPr>
          <a:xfrm rot="8100000">
            <a:off x="3616326" y="2909888"/>
            <a:ext cx="36513"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03" name="橢圓 202">
            <a:extLst>
              <a:ext uri="{FF2B5EF4-FFF2-40B4-BE49-F238E27FC236}">
                <a16:creationId xmlns:a16="http://schemas.microsoft.com/office/drawing/2014/main" xmlns="" id="{778A2F75-912E-4580-A76C-9BEDEB21DEDE}"/>
              </a:ext>
            </a:extLst>
          </p:cNvPr>
          <p:cNvSpPr/>
          <p:nvPr/>
        </p:nvSpPr>
        <p:spPr>
          <a:xfrm>
            <a:off x="3781426" y="2781300"/>
            <a:ext cx="119063"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04" name="圓角矩形 203">
            <a:extLst>
              <a:ext uri="{FF2B5EF4-FFF2-40B4-BE49-F238E27FC236}">
                <a16:creationId xmlns:a16="http://schemas.microsoft.com/office/drawing/2014/main" xmlns="" id="{40031DA5-ACBD-4636-80CB-86643DCC4786}"/>
              </a:ext>
            </a:extLst>
          </p:cNvPr>
          <p:cNvSpPr/>
          <p:nvPr/>
        </p:nvSpPr>
        <p:spPr>
          <a:xfrm>
            <a:off x="3781426" y="2908300"/>
            <a:ext cx="119063"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05" name="橢圓 204">
            <a:extLst>
              <a:ext uri="{FF2B5EF4-FFF2-40B4-BE49-F238E27FC236}">
                <a16:creationId xmlns:a16="http://schemas.microsoft.com/office/drawing/2014/main" xmlns="" id="{F867C559-EFDC-4DD9-B547-425A233F9B58}"/>
              </a:ext>
            </a:extLst>
          </p:cNvPr>
          <p:cNvSpPr/>
          <p:nvPr/>
        </p:nvSpPr>
        <p:spPr>
          <a:xfrm>
            <a:off x="3800475" y="3136900"/>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06" name="橢圓 205">
            <a:extLst>
              <a:ext uri="{FF2B5EF4-FFF2-40B4-BE49-F238E27FC236}">
                <a16:creationId xmlns:a16="http://schemas.microsoft.com/office/drawing/2014/main" xmlns="" id="{9B290D41-9715-4D43-90D4-F95B229CC321}"/>
              </a:ext>
            </a:extLst>
          </p:cNvPr>
          <p:cNvSpPr/>
          <p:nvPr/>
        </p:nvSpPr>
        <p:spPr>
          <a:xfrm>
            <a:off x="3860800" y="3136900"/>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07" name="橢圓 206">
            <a:extLst>
              <a:ext uri="{FF2B5EF4-FFF2-40B4-BE49-F238E27FC236}">
                <a16:creationId xmlns:a16="http://schemas.microsoft.com/office/drawing/2014/main" xmlns="" id="{08492DDB-BF78-4127-910E-39C518A20983}"/>
              </a:ext>
            </a:extLst>
          </p:cNvPr>
          <p:cNvSpPr/>
          <p:nvPr/>
        </p:nvSpPr>
        <p:spPr>
          <a:xfrm rot="2700000">
            <a:off x="3735389" y="2921001"/>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08" name="橢圓 207">
            <a:extLst>
              <a:ext uri="{FF2B5EF4-FFF2-40B4-BE49-F238E27FC236}">
                <a16:creationId xmlns:a16="http://schemas.microsoft.com/office/drawing/2014/main" xmlns="" id="{E96DADEC-B090-4128-8D86-1FF2105EF079}"/>
              </a:ext>
            </a:extLst>
          </p:cNvPr>
          <p:cNvSpPr/>
          <p:nvPr/>
        </p:nvSpPr>
        <p:spPr>
          <a:xfrm rot="8100000">
            <a:off x="3903663" y="2909888"/>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09" name="橢圓 208">
            <a:extLst>
              <a:ext uri="{FF2B5EF4-FFF2-40B4-BE49-F238E27FC236}">
                <a16:creationId xmlns:a16="http://schemas.microsoft.com/office/drawing/2014/main" xmlns="" id="{C68EB84A-0DC4-493A-8FF1-7EA5597B51AD}"/>
              </a:ext>
            </a:extLst>
          </p:cNvPr>
          <p:cNvSpPr/>
          <p:nvPr/>
        </p:nvSpPr>
        <p:spPr>
          <a:xfrm>
            <a:off x="4068763" y="2781300"/>
            <a:ext cx="120650"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10" name="圓角矩形 209">
            <a:extLst>
              <a:ext uri="{FF2B5EF4-FFF2-40B4-BE49-F238E27FC236}">
                <a16:creationId xmlns:a16="http://schemas.microsoft.com/office/drawing/2014/main" xmlns="" id="{138EA1B9-ACEC-4C78-A6D3-652E89F2F1EE}"/>
              </a:ext>
            </a:extLst>
          </p:cNvPr>
          <p:cNvSpPr/>
          <p:nvPr/>
        </p:nvSpPr>
        <p:spPr>
          <a:xfrm>
            <a:off x="4068763" y="2908300"/>
            <a:ext cx="120650"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11" name="橢圓 210">
            <a:extLst>
              <a:ext uri="{FF2B5EF4-FFF2-40B4-BE49-F238E27FC236}">
                <a16:creationId xmlns:a16="http://schemas.microsoft.com/office/drawing/2014/main" xmlns="" id="{F80A7EAA-E3F7-4FF8-AF3A-B9B89EFCBC82}"/>
              </a:ext>
            </a:extLst>
          </p:cNvPr>
          <p:cNvSpPr/>
          <p:nvPr/>
        </p:nvSpPr>
        <p:spPr>
          <a:xfrm>
            <a:off x="4089400" y="3136900"/>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12" name="橢圓 211">
            <a:extLst>
              <a:ext uri="{FF2B5EF4-FFF2-40B4-BE49-F238E27FC236}">
                <a16:creationId xmlns:a16="http://schemas.microsoft.com/office/drawing/2014/main" xmlns="" id="{7A6F5914-6E87-44DA-8971-68A8063B3AA1}"/>
              </a:ext>
            </a:extLst>
          </p:cNvPr>
          <p:cNvSpPr/>
          <p:nvPr/>
        </p:nvSpPr>
        <p:spPr>
          <a:xfrm>
            <a:off x="4149725" y="3136900"/>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13" name="橢圓 212">
            <a:extLst>
              <a:ext uri="{FF2B5EF4-FFF2-40B4-BE49-F238E27FC236}">
                <a16:creationId xmlns:a16="http://schemas.microsoft.com/office/drawing/2014/main" xmlns="" id="{2A59F440-3138-4241-91B7-4C53DE088ECB}"/>
              </a:ext>
            </a:extLst>
          </p:cNvPr>
          <p:cNvSpPr/>
          <p:nvPr/>
        </p:nvSpPr>
        <p:spPr>
          <a:xfrm rot="2700000">
            <a:off x="4024314" y="2921001"/>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14" name="橢圓 213">
            <a:extLst>
              <a:ext uri="{FF2B5EF4-FFF2-40B4-BE49-F238E27FC236}">
                <a16:creationId xmlns:a16="http://schemas.microsoft.com/office/drawing/2014/main" xmlns="" id="{211A2D33-A56C-4CDD-92E5-670AEC9210ED}"/>
              </a:ext>
            </a:extLst>
          </p:cNvPr>
          <p:cNvSpPr/>
          <p:nvPr/>
        </p:nvSpPr>
        <p:spPr>
          <a:xfrm rot="8100000">
            <a:off x="4192588" y="2909888"/>
            <a:ext cx="36512"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15" name="橢圓 214">
            <a:extLst>
              <a:ext uri="{FF2B5EF4-FFF2-40B4-BE49-F238E27FC236}">
                <a16:creationId xmlns:a16="http://schemas.microsoft.com/office/drawing/2014/main" xmlns="" id="{B8C0EF55-54B7-45B1-8588-B30337B2E906}"/>
              </a:ext>
            </a:extLst>
          </p:cNvPr>
          <p:cNvSpPr/>
          <p:nvPr/>
        </p:nvSpPr>
        <p:spPr>
          <a:xfrm>
            <a:off x="4357688" y="2781300"/>
            <a:ext cx="119062"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16" name="圓角矩形 215">
            <a:extLst>
              <a:ext uri="{FF2B5EF4-FFF2-40B4-BE49-F238E27FC236}">
                <a16:creationId xmlns:a16="http://schemas.microsoft.com/office/drawing/2014/main" xmlns="" id="{4CA0C267-6325-4350-BC26-6DEF12516D1A}"/>
              </a:ext>
            </a:extLst>
          </p:cNvPr>
          <p:cNvSpPr/>
          <p:nvPr/>
        </p:nvSpPr>
        <p:spPr>
          <a:xfrm>
            <a:off x="4357688" y="2908300"/>
            <a:ext cx="119062"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17" name="橢圓 216">
            <a:extLst>
              <a:ext uri="{FF2B5EF4-FFF2-40B4-BE49-F238E27FC236}">
                <a16:creationId xmlns:a16="http://schemas.microsoft.com/office/drawing/2014/main" xmlns="" id="{45A01268-4B04-43AD-AF23-5C151EC7596C}"/>
              </a:ext>
            </a:extLst>
          </p:cNvPr>
          <p:cNvSpPr/>
          <p:nvPr/>
        </p:nvSpPr>
        <p:spPr>
          <a:xfrm>
            <a:off x="4376739" y="3136900"/>
            <a:ext cx="20637"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18" name="橢圓 217">
            <a:extLst>
              <a:ext uri="{FF2B5EF4-FFF2-40B4-BE49-F238E27FC236}">
                <a16:creationId xmlns:a16="http://schemas.microsoft.com/office/drawing/2014/main" xmlns="" id="{F96427C0-9CBE-426A-AD61-71FEB0EC6DE7}"/>
              </a:ext>
            </a:extLst>
          </p:cNvPr>
          <p:cNvSpPr/>
          <p:nvPr/>
        </p:nvSpPr>
        <p:spPr>
          <a:xfrm>
            <a:off x="4437064" y="3136900"/>
            <a:ext cx="20637"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19" name="橢圓 218">
            <a:extLst>
              <a:ext uri="{FF2B5EF4-FFF2-40B4-BE49-F238E27FC236}">
                <a16:creationId xmlns:a16="http://schemas.microsoft.com/office/drawing/2014/main" xmlns="" id="{E02C7238-F80E-46E2-B441-3A677C37D8E3}"/>
              </a:ext>
            </a:extLst>
          </p:cNvPr>
          <p:cNvSpPr/>
          <p:nvPr/>
        </p:nvSpPr>
        <p:spPr>
          <a:xfrm rot="2700000">
            <a:off x="4311651" y="2921001"/>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20" name="橢圓 219">
            <a:extLst>
              <a:ext uri="{FF2B5EF4-FFF2-40B4-BE49-F238E27FC236}">
                <a16:creationId xmlns:a16="http://schemas.microsoft.com/office/drawing/2014/main" xmlns="" id="{C2C81A2D-391B-4A84-99D3-B244F0936B94}"/>
              </a:ext>
            </a:extLst>
          </p:cNvPr>
          <p:cNvSpPr/>
          <p:nvPr/>
        </p:nvSpPr>
        <p:spPr>
          <a:xfrm rot="8100000">
            <a:off x="4479925" y="2909888"/>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21" name="橢圓 220">
            <a:extLst>
              <a:ext uri="{FF2B5EF4-FFF2-40B4-BE49-F238E27FC236}">
                <a16:creationId xmlns:a16="http://schemas.microsoft.com/office/drawing/2014/main" xmlns="" id="{A3B23526-3435-4C5D-BB5A-E7B697887C11}"/>
              </a:ext>
            </a:extLst>
          </p:cNvPr>
          <p:cNvSpPr/>
          <p:nvPr/>
        </p:nvSpPr>
        <p:spPr>
          <a:xfrm>
            <a:off x="4645025" y="2781300"/>
            <a:ext cx="120650"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22" name="圓角矩形 221">
            <a:extLst>
              <a:ext uri="{FF2B5EF4-FFF2-40B4-BE49-F238E27FC236}">
                <a16:creationId xmlns:a16="http://schemas.microsoft.com/office/drawing/2014/main" xmlns="" id="{819CBE8B-BC4C-4FCA-9494-AD671AC8B0C3}"/>
              </a:ext>
            </a:extLst>
          </p:cNvPr>
          <p:cNvSpPr/>
          <p:nvPr/>
        </p:nvSpPr>
        <p:spPr>
          <a:xfrm>
            <a:off x="4645025" y="2908300"/>
            <a:ext cx="120650"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23" name="橢圓 222">
            <a:extLst>
              <a:ext uri="{FF2B5EF4-FFF2-40B4-BE49-F238E27FC236}">
                <a16:creationId xmlns:a16="http://schemas.microsoft.com/office/drawing/2014/main" xmlns="" id="{FC26B7F1-4A01-4DFF-B940-886F1E6D7DF4}"/>
              </a:ext>
            </a:extLst>
          </p:cNvPr>
          <p:cNvSpPr/>
          <p:nvPr/>
        </p:nvSpPr>
        <p:spPr>
          <a:xfrm>
            <a:off x="4665663" y="3136900"/>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24" name="橢圓 223">
            <a:extLst>
              <a:ext uri="{FF2B5EF4-FFF2-40B4-BE49-F238E27FC236}">
                <a16:creationId xmlns:a16="http://schemas.microsoft.com/office/drawing/2014/main" xmlns="" id="{530582E4-731D-4604-9FC6-1EDCA73758C6}"/>
              </a:ext>
            </a:extLst>
          </p:cNvPr>
          <p:cNvSpPr/>
          <p:nvPr/>
        </p:nvSpPr>
        <p:spPr>
          <a:xfrm>
            <a:off x="4725988" y="3136900"/>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25" name="橢圓 224">
            <a:extLst>
              <a:ext uri="{FF2B5EF4-FFF2-40B4-BE49-F238E27FC236}">
                <a16:creationId xmlns:a16="http://schemas.microsoft.com/office/drawing/2014/main" xmlns="" id="{25118B06-D23F-4190-B64D-9DFD8052C162}"/>
              </a:ext>
            </a:extLst>
          </p:cNvPr>
          <p:cNvSpPr/>
          <p:nvPr/>
        </p:nvSpPr>
        <p:spPr>
          <a:xfrm rot="2700000">
            <a:off x="4599782" y="2920207"/>
            <a:ext cx="47625" cy="80962"/>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26" name="橢圓 225">
            <a:extLst>
              <a:ext uri="{FF2B5EF4-FFF2-40B4-BE49-F238E27FC236}">
                <a16:creationId xmlns:a16="http://schemas.microsoft.com/office/drawing/2014/main" xmlns="" id="{58A3C96A-FF4E-49C1-A2C4-3A20715CA421}"/>
              </a:ext>
            </a:extLst>
          </p:cNvPr>
          <p:cNvSpPr/>
          <p:nvPr/>
        </p:nvSpPr>
        <p:spPr>
          <a:xfrm rot="8100000">
            <a:off x="4767263" y="2909888"/>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27" name="橢圓 226">
            <a:extLst>
              <a:ext uri="{FF2B5EF4-FFF2-40B4-BE49-F238E27FC236}">
                <a16:creationId xmlns:a16="http://schemas.microsoft.com/office/drawing/2014/main" xmlns="" id="{B2C42D8D-C105-40B2-8B8E-40E8E622F681}"/>
              </a:ext>
            </a:extLst>
          </p:cNvPr>
          <p:cNvSpPr/>
          <p:nvPr/>
        </p:nvSpPr>
        <p:spPr>
          <a:xfrm>
            <a:off x="4933951" y="2781300"/>
            <a:ext cx="119063"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28" name="圓角矩形 227">
            <a:extLst>
              <a:ext uri="{FF2B5EF4-FFF2-40B4-BE49-F238E27FC236}">
                <a16:creationId xmlns:a16="http://schemas.microsoft.com/office/drawing/2014/main" xmlns="" id="{AD3FE5ED-A390-4F12-BD9F-D412E539164F}"/>
              </a:ext>
            </a:extLst>
          </p:cNvPr>
          <p:cNvSpPr/>
          <p:nvPr/>
        </p:nvSpPr>
        <p:spPr>
          <a:xfrm>
            <a:off x="4933951" y="2908300"/>
            <a:ext cx="119063"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29" name="橢圓 228">
            <a:extLst>
              <a:ext uri="{FF2B5EF4-FFF2-40B4-BE49-F238E27FC236}">
                <a16:creationId xmlns:a16="http://schemas.microsoft.com/office/drawing/2014/main" xmlns="" id="{E281964A-86F0-48FE-B7F0-446402E53585}"/>
              </a:ext>
            </a:extLst>
          </p:cNvPr>
          <p:cNvSpPr/>
          <p:nvPr/>
        </p:nvSpPr>
        <p:spPr>
          <a:xfrm>
            <a:off x="4953000" y="3136900"/>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30" name="橢圓 229">
            <a:extLst>
              <a:ext uri="{FF2B5EF4-FFF2-40B4-BE49-F238E27FC236}">
                <a16:creationId xmlns:a16="http://schemas.microsoft.com/office/drawing/2014/main" xmlns="" id="{52D74D35-419C-42EC-B12A-26CBA95E8FB5}"/>
              </a:ext>
            </a:extLst>
          </p:cNvPr>
          <p:cNvSpPr/>
          <p:nvPr/>
        </p:nvSpPr>
        <p:spPr>
          <a:xfrm>
            <a:off x="5013325" y="3136900"/>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31" name="橢圓 230">
            <a:extLst>
              <a:ext uri="{FF2B5EF4-FFF2-40B4-BE49-F238E27FC236}">
                <a16:creationId xmlns:a16="http://schemas.microsoft.com/office/drawing/2014/main" xmlns="" id="{0966C4B0-CEB8-43F1-BC3E-543A6E7CA8F7}"/>
              </a:ext>
            </a:extLst>
          </p:cNvPr>
          <p:cNvSpPr/>
          <p:nvPr/>
        </p:nvSpPr>
        <p:spPr>
          <a:xfrm rot="2700000">
            <a:off x="4887914" y="2921001"/>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32" name="橢圓 231">
            <a:extLst>
              <a:ext uri="{FF2B5EF4-FFF2-40B4-BE49-F238E27FC236}">
                <a16:creationId xmlns:a16="http://schemas.microsoft.com/office/drawing/2014/main" xmlns="" id="{2EFE2E63-202A-4215-9ACC-F9A38B2033FE}"/>
              </a:ext>
            </a:extLst>
          </p:cNvPr>
          <p:cNvSpPr/>
          <p:nvPr/>
        </p:nvSpPr>
        <p:spPr>
          <a:xfrm rot="8100000">
            <a:off x="5056188" y="2909888"/>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33" name="橢圓 232">
            <a:extLst>
              <a:ext uri="{FF2B5EF4-FFF2-40B4-BE49-F238E27FC236}">
                <a16:creationId xmlns:a16="http://schemas.microsoft.com/office/drawing/2014/main" xmlns="" id="{46AAE90F-BFDC-45B4-AFD4-AFA370C4B8A4}"/>
              </a:ext>
            </a:extLst>
          </p:cNvPr>
          <p:cNvSpPr/>
          <p:nvPr/>
        </p:nvSpPr>
        <p:spPr>
          <a:xfrm>
            <a:off x="5502276" y="2792414"/>
            <a:ext cx="119063" cy="128587"/>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34" name="圓角矩形 233">
            <a:extLst>
              <a:ext uri="{FF2B5EF4-FFF2-40B4-BE49-F238E27FC236}">
                <a16:creationId xmlns:a16="http://schemas.microsoft.com/office/drawing/2014/main" xmlns="" id="{95B78516-797A-44BC-913A-98A5ADE67CFC}"/>
              </a:ext>
            </a:extLst>
          </p:cNvPr>
          <p:cNvSpPr/>
          <p:nvPr/>
        </p:nvSpPr>
        <p:spPr>
          <a:xfrm>
            <a:off x="5502276" y="2921000"/>
            <a:ext cx="119063"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35" name="橢圓 234">
            <a:extLst>
              <a:ext uri="{FF2B5EF4-FFF2-40B4-BE49-F238E27FC236}">
                <a16:creationId xmlns:a16="http://schemas.microsoft.com/office/drawing/2014/main" xmlns="" id="{BBD8A578-CEB3-4B9D-982F-8EDEF45000CE}"/>
              </a:ext>
            </a:extLst>
          </p:cNvPr>
          <p:cNvSpPr/>
          <p:nvPr/>
        </p:nvSpPr>
        <p:spPr>
          <a:xfrm>
            <a:off x="5521325" y="3149600"/>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36" name="橢圓 235">
            <a:extLst>
              <a:ext uri="{FF2B5EF4-FFF2-40B4-BE49-F238E27FC236}">
                <a16:creationId xmlns:a16="http://schemas.microsoft.com/office/drawing/2014/main" xmlns="" id="{B3A98587-CD27-47C3-A1DA-8C2E755A7811}"/>
              </a:ext>
            </a:extLst>
          </p:cNvPr>
          <p:cNvSpPr/>
          <p:nvPr/>
        </p:nvSpPr>
        <p:spPr>
          <a:xfrm>
            <a:off x="5581650" y="3149600"/>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37" name="橢圓 236">
            <a:extLst>
              <a:ext uri="{FF2B5EF4-FFF2-40B4-BE49-F238E27FC236}">
                <a16:creationId xmlns:a16="http://schemas.microsoft.com/office/drawing/2014/main" xmlns="" id="{48638172-F3AC-4AD0-BD8F-623D8EA391BE}"/>
              </a:ext>
            </a:extLst>
          </p:cNvPr>
          <p:cNvSpPr/>
          <p:nvPr/>
        </p:nvSpPr>
        <p:spPr>
          <a:xfrm rot="2700000">
            <a:off x="5456239" y="2933701"/>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38" name="橢圓 237">
            <a:extLst>
              <a:ext uri="{FF2B5EF4-FFF2-40B4-BE49-F238E27FC236}">
                <a16:creationId xmlns:a16="http://schemas.microsoft.com/office/drawing/2014/main" xmlns="" id="{F81CC3B1-2AC9-4525-88CE-88F80A6FA3F1}"/>
              </a:ext>
            </a:extLst>
          </p:cNvPr>
          <p:cNvSpPr/>
          <p:nvPr/>
        </p:nvSpPr>
        <p:spPr>
          <a:xfrm rot="8100000">
            <a:off x="5624513" y="2922588"/>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39" name="橢圓 238">
            <a:extLst>
              <a:ext uri="{FF2B5EF4-FFF2-40B4-BE49-F238E27FC236}">
                <a16:creationId xmlns:a16="http://schemas.microsoft.com/office/drawing/2014/main" xmlns="" id="{EEE5E4AF-8A64-4DEA-93CA-3ADDF67BCA17}"/>
              </a:ext>
            </a:extLst>
          </p:cNvPr>
          <p:cNvSpPr/>
          <p:nvPr/>
        </p:nvSpPr>
        <p:spPr>
          <a:xfrm>
            <a:off x="7431088" y="2792414"/>
            <a:ext cx="119062" cy="128587"/>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40" name="圓角矩形 239">
            <a:extLst>
              <a:ext uri="{FF2B5EF4-FFF2-40B4-BE49-F238E27FC236}">
                <a16:creationId xmlns:a16="http://schemas.microsoft.com/office/drawing/2014/main" xmlns="" id="{F48A5437-B6E9-48CA-BBA4-CEEFA2BCDC5D}"/>
              </a:ext>
            </a:extLst>
          </p:cNvPr>
          <p:cNvSpPr/>
          <p:nvPr/>
        </p:nvSpPr>
        <p:spPr>
          <a:xfrm>
            <a:off x="7431088" y="2921000"/>
            <a:ext cx="119062"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41" name="橢圓 240">
            <a:extLst>
              <a:ext uri="{FF2B5EF4-FFF2-40B4-BE49-F238E27FC236}">
                <a16:creationId xmlns:a16="http://schemas.microsoft.com/office/drawing/2014/main" xmlns="" id="{C5535491-A093-40E3-A96A-5F5E02F438DF}"/>
              </a:ext>
            </a:extLst>
          </p:cNvPr>
          <p:cNvSpPr/>
          <p:nvPr/>
        </p:nvSpPr>
        <p:spPr>
          <a:xfrm>
            <a:off x="7450139" y="3149600"/>
            <a:ext cx="20637"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42" name="橢圓 241">
            <a:extLst>
              <a:ext uri="{FF2B5EF4-FFF2-40B4-BE49-F238E27FC236}">
                <a16:creationId xmlns:a16="http://schemas.microsoft.com/office/drawing/2014/main" xmlns="" id="{4ACE17C1-4462-4E1B-A995-A307F951C09E}"/>
              </a:ext>
            </a:extLst>
          </p:cNvPr>
          <p:cNvSpPr/>
          <p:nvPr/>
        </p:nvSpPr>
        <p:spPr>
          <a:xfrm>
            <a:off x="7510464" y="3149600"/>
            <a:ext cx="20637"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43" name="橢圓 242">
            <a:extLst>
              <a:ext uri="{FF2B5EF4-FFF2-40B4-BE49-F238E27FC236}">
                <a16:creationId xmlns:a16="http://schemas.microsoft.com/office/drawing/2014/main" xmlns="" id="{E4EDF4F4-ACAD-49BE-B1A7-F8E50F6EAB6E}"/>
              </a:ext>
            </a:extLst>
          </p:cNvPr>
          <p:cNvSpPr/>
          <p:nvPr/>
        </p:nvSpPr>
        <p:spPr>
          <a:xfrm rot="2700000">
            <a:off x="7385051" y="2933701"/>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44" name="橢圓 243">
            <a:extLst>
              <a:ext uri="{FF2B5EF4-FFF2-40B4-BE49-F238E27FC236}">
                <a16:creationId xmlns:a16="http://schemas.microsoft.com/office/drawing/2014/main" xmlns="" id="{2BF1B8B4-586F-45D6-8E74-9E1E9E316FEF}"/>
              </a:ext>
            </a:extLst>
          </p:cNvPr>
          <p:cNvSpPr/>
          <p:nvPr/>
        </p:nvSpPr>
        <p:spPr>
          <a:xfrm rot="8100000">
            <a:off x="7553325" y="2922588"/>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246" name="文字方塊 245">
            <a:extLst>
              <a:ext uri="{FF2B5EF4-FFF2-40B4-BE49-F238E27FC236}">
                <a16:creationId xmlns:a16="http://schemas.microsoft.com/office/drawing/2014/main" xmlns="" id="{AE4C86A5-A18A-4B0C-B3FF-82A1B014B1F3}"/>
              </a:ext>
            </a:extLst>
          </p:cNvPr>
          <p:cNvSpPr txBox="1">
            <a:spLocks noChangeArrowheads="1"/>
          </p:cNvSpPr>
          <p:nvPr/>
        </p:nvSpPr>
        <p:spPr bwMode="auto">
          <a:xfrm>
            <a:off x="3503614" y="5075238"/>
            <a:ext cx="1584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1800" b="1">
                <a:solidFill>
                  <a:srgbClr val="FF0000"/>
                </a:solidFill>
                <a:latin typeface="標楷體" panose="03000509000000000000" pitchFamily="65" charset="-120"/>
                <a:ea typeface="標楷體" panose="03000509000000000000" pitchFamily="65" charset="-120"/>
              </a:rPr>
              <a:t>試題難度：易</a:t>
            </a:r>
          </a:p>
        </p:txBody>
      </p:sp>
      <p:sp>
        <p:nvSpPr>
          <p:cNvPr id="247" name="文字方塊 246">
            <a:extLst>
              <a:ext uri="{FF2B5EF4-FFF2-40B4-BE49-F238E27FC236}">
                <a16:creationId xmlns:a16="http://schemas.microsoft.com/office/drawing/2014/main" xmlns="" id="{CA15E67E-4D61-467D-AE8A-F4A0E2B3F73A}"/>
              </a:ext>
            </a:extLst>
          </p:cNvPr>
          <p:cNvSpPr txBox="1">
            <a:spLocks noChangeArrowheads="1"/>
          </p:cNvSpPr>
          <p:nvPr/>
        </p:nvSpPr>
        <p:spPr bwMode="auto">
          <a:xfrm>
            <a:off x="5448301" y="5084763"/>
            <a:ext cx="1584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1800" b="1">
                <a:solidFill>
                  <a:srgbClr val="FF0000"/>
                </a:solidFill>
                <a:latin typeface="標楷體" panose="03000509000000000000" pitchFamily="65" charset="-120"/>
                <a:ea typeface="標楷體" panose="03000509000000000000" pitchFamily="65" charset="-120"/>
              </a:rPr>
              <a:t>試題難度：中</a:t>
            </a:r>
          </a:p>
        </p:txBody>
      </p:sp>
      <p:sp>
        <p:nvSpPr>
          <p:cNvPr id="248" name="文字方塊 247">
            <a:extLst>
              <a:ext uri="{FF2B5EF4-FFF2-40B4-BE49-F238E27FC236}">
                <a16:creationId xmlns:a16="http://schemas.microsoft.com/office/drawing/2014/main" xmlns="" id="{AA95367B-EEE9-4DD7-8CDB-7FFC1C47B335}"/>
              </a:ext>
            </a:extLst>
          </p:cNvPr>
          <p:cNvSpPr txBox="1">
            <a:spLocks noChangeArrowheads="1"/>
          </p:cNvSpPr>
          <p:nvPr/>
        </p:nvSpPr>
        <p:spPr bwMode="auto">
          <a:xfrm>
            <a:off x="7464426" y="5084763"/>
            <a:ext cx="1584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1800" b="1">
                <a:solidFill>
                  <a:srgbClr val="FF0000"/>
                </a:solidFill>
                <a:latin typeface="標楷體" panose="03000509000000000000" pitchFamily="65" charset="-120"/>
                <a:ea typeface="標楷體" panose="03000509000000000000" pitchFamily="65" charset="-120"/>
              </a:rPr>
              <a:t>試題難度：難</a:t>
            </a:r>
          </a:p>
        </p:txBody>
      </p:sp>
      <p:sp>
        <p:nvSpPr>
          <p:cNvPr id="26751" name="投影片編號版面配置區 1">
            <a:extLst>
              <a:ext uri="{FF2B5EF4-FFF2-40B4-BE49-F238E27FC236}">
                <a16:creationId xmlns:a16="http://schemas.microsoft.com/office/drawing/2014/main" xmlns="" id="{6803A106-3CCD-4DBA-9139-0342E9B6EA3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81935F5-B116-434B-8F69-69F3F30DC62E}" type="slidenum">
              <a:rPr lang="zh-TW" altLang="en-US" smtClean="0"/>
              <a:pPr/>
              <a:t>26</a:t>
            </a:fld>
            <a:endParaRPr lang="zh-TW" altLang="en-US"/>
          </a:p>
        </p:txBody>
      </p:sp>
    </p:spTree>
    <p:extLst>
      <p:ext uri="{BB962C8B-B14F-4D97-AF65-F5344CB8AC3E}">
        <p14:creationId xmlns:p14="http://schemas.microsoft.com/office/powerpoint/2010/main" val="10649036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標題 1">
            <a:extLst>
              <a:ext uri="{FF2B5EF4-FFF2-40B4-BE49-F238E27FC236}">
                <a16:creationId xmlns:a16="http://schemas.microsoft.com/office/drawing/2014/main" xmlns="" id="{9746321D-5B7E-4D4B-8BE4-D69BC167790D}"/>
              </a:ext>
            </a:extLst>
          </p:cNvPr>
          <p:cNvSpPr>
            <a:spLocks noGrp="1"/>
          </p:cNvSpPr>
          <p:nvPr>
            <p:ph type="title"/>
          </p:nvPr>
        </p:nvSpPr>
        <p:spPr/>
        <p:txBody>
          <a:bodyPr/>
          <a:lstStyle/>
          <a:p>
            <a:r>
              <a:rPr lang="zh-TW" altLang="en-US" dirty="0"/>
              <a:t>測驗結果呈現方式</a:t>
            </a:r>
          </a:p>
        </p:txBody>
      </p:sp>
      <p:sp>
        <p:nvSpPr>
          <p:cNvPr id="11268" name="內容版面配置區 2">
            <a:extLst>
              <a:ext uri="{FF2B5EF4-FFF2-40B4-BE49-F238E27FC236}">
                <a16:creationId xmlns:a16="http://schemas.microsoft.com/office/drawing/2014/main" xmlns="" id="{6D367AA3-8CC9-4A7A-B912-3D211FB57C8E}"/>
              </a:ext>
            </a:extLst>
          </p:cNvPr>
          <p:cNvSpPr>
            <a:spLocks noGrp="1"/>
          </p:cNvSpPr>
          <p:nvPr>
            <p:ph idx="1"/>
          </p:nvPr>
        </p:nvSpPr>
        <p:spPr>
          <a:xfrm>
            <a:off x="822960" y="1600201"/>
            <a:ext cx="10473113" cy="4525963"/>
          </a:xfrm>
        </p:spPr>
        <p:txBody>
          <a:bodyPr/>
          <a:lstStyle/>
          <a:p>
            <a:pPr marL="457200" lvl="2" indent="-457200" algn="just" eaLnBrk="1">
              <a:lnSpc>
                <a:spcPct val="90000"/>
              </a:lnSpc>
              <a:spcBef>
                <a:spcPts val="600"/>
              </a:spcBef>
              <a:spcAft>
                <a:spcPts val="600"/>
              </a:spcAft>
              <a:buFont typeface="Wingdings" pitchFamily="2" charset="2"/>
              <a:buChar char="u"/>
              <a:defRPr/>
            </a:pPr>
            <a:r>
              <a:rPr lang="zh-TW" altLang="en-US" sz="3200" kern="1500" dirty="0">
                <a:latin typeface="Times New Roman" panose="02020603050405020304" pitchFamily="18" charset="0"/>
                <a:cs typeface="Times New Roman" panose="02020603050405020304" pitchFamily="18" charset="0"/>
              </a:rPr>
              <a:t>採標準參照方式，將學生在國文、英語、數學、社會、自然</a:t>
            </a:r>
            <a:r>
              <a:rPr lang="en-US" altLang="zh-TW" sz="3200" kern="1500" dirty="0">
                <a:latin typeface="Times New Roman" panose="02020603050405020304" pitchFamily="18" charset="0"/>
                <a:cs typeface="Times New Roman" panose="02020603050405020304" pitchFamily="18" charset="0"/>
              </a:rPr>
              <a:t>5</a:t>
            </a:r>
            <a:r>
              <a:rPr lang="zh-TW" altLang="en-US" sz="3200" kern="1500" dirty="0">
                <a:latin typeface="Times New Roman" panose="02020603050405020304" pitchFamily="18" charset="0"/>
                <a:cs typeface="Times New Roman" panose="02020603050405020304" pitchFamily="18" charset="0"/>
              </a:rPr>
              <a:t>個科目之作答表現參照事先訂定的等級描述。</a:t>
            </a:r>
            <a:endParaRPr lang="en-US" altLang="zh-TW" sz="3200" kern="1500" dirty="0">
              <a:latin typeface="Times New Roman" panose="02020603050405020304" pitchFamily="18" charset="0"/>
              <a:cs typeface="Times New Roman" panose="02020603050405020304" pitchFamily="18" charset="0"/>
            </a:endParaRPr>
          </a:p>
          <a:p>
            <a:pPr marL="457200" lvl="2" indent="-457200" algn="just" eaLnBrk="1">
              <a:lnSpc>
                <a:spcPct val="90000"/>
              </a:lnSpc>
              <a:spcBef>
                <a:spcPts val="600"/>
              </a:spcBef>
              <a:spcAft>
                <a:spcPts val="600"/>
              </a:spcAft>
              <a:buFont typeface="Wingdings" pitchFamily="2" charset="2"/>
              <a:buChar char="u"/>
              <a:defRPr/>
            </a:pPr>
            <a:r>
              <a:rPr lang="zh-TW" altLang="en-US" sz="3200" kern="1500" dirty="0">
                <a:latin typeface="Times New Roman" panose="02020603050405020304" pitchFamily="18" charset="0"/>
                <a:cs typeface="Times New Roman" panose="02020603050405020304" pitchFamily="18" charset="0"/>
              </a:rPr>
              <a:t>將學生表現區分為三個等級：</a:t>
            </a:r>
            <a:endParaRPr lang="en-US" altLang="zh-TW" kern="1500" dirty="0">
              <a:latin typeface="Times New Roman" panose="02020603050405020304" pitchFamily="18" charset="0"/>
              <a:cs typeface="Times New Roman" panose="02020603050405020304" pitchFamily="18" charset="0"/>
            </a:endParaRPr>
          </a:p>
          <a:p>
            <a:pPr marL="447675" lvl="1" indent="0" algn="just" eaLnBrk="1">
              <a:lnSpc>
                <a:spcPct val="90000"/>
              </a:lnSpc>
              <a:spcBef>
                <a:spcPts val="600"/>
              </a:spcBef>
              <a:spcAft>
                <a:spcPts val="600"/>
              </a:spcAft>
              <a:buFont typeface="Arial" panose="020B0604020202020204" pitchFamily="34" charset="0"/>
              <a:buChar char="•"/>
              <a:defRPr/>
            </a:pPr>
            <a:r>
              <a:rPr lang="zh-TW" altLang="en-US" kern="1500" dirty="0">
                <a:latin typeface="Times New Roman" panose="02020603050405020304" pitchFamily="18" charset="0"/>
                <a:cs typeface="Times New Roman" panose="02020603050405020304" pitchFamily="18" charset="0"/>
              </a:rPr>
              <a:t>「精熟」：</a:t>
            </a:r>
            <a:r>
              <a:rPr lang="zh-TW" altLang="zh-TW" kern="1500" dirty="0">
                <a:solidFill>
                  <a:srgbClr val="FF0000"/>
                </a:solidFill>
                <a:latin typeface="Times New Roman" panose="02020603050405020304" pitchFamily="18" charset="0"/>
                <a:cs typeface="Times New Roman" panose="02020603050405020304" pitchFamily="18" charset="0"/>
              </a:rPr>
              <a:t>精通熟習</a:t>
            </a:r>
            <a:r>
              <a:rPr lang="zh-TW" altLang="zh-TW" kern="1500" dirty="0">
                <a:latin typeface="Times New Roman" panose="02020603050405020304" pitchFamily="18" charset="0"/>
                <a:cs typeface="Times New Roman" panose="02020603050405020304" pitchFamily="18" charset="0"/>
              </a:rPr>
              <a:t>該科目國中階段所學習的</a:t>
            </a:r>
            <a:r>
              <a:rPr lang="zh-TW" altLang="zh-TW" kern="1500" dirty="0">
                <a:solidFill>
                  <a:srgbClr val="FF0000"/>
                </a:solidFill>
                <a:latin typeface="Times New Roman" panose="02020603050405020304" pitchFamily="18" charset="0"/>
                <a:cs typeface="Times New Roman" panose="02020603050405020304" pitchFamily="18" charset="0"/>
              </a:rPr>
              <a:t>知識與能力</a:t>
            </a:r>
            <a:endParaRPr lang="en-US" altLang="zh-TW" kern="1500" dirty="0">
              <a:solidFill>
                <a:srgbClr val="FF0000"/>
              </a:solidFill>
              <a:latin typeface="Times New Roman" panose="02020603050405020304" pitchFamily="18" charset="0"/>
              <a:cs typeface="Times New Roman" panose="02020603050405020304" pitchFamily="18" charset="0"/>
            </a:endParaRPr>
          </a:p>
          <a:p>
            <a:pPr marL="452438" lvl="1" indent="4763" algn="just" eaLnBrk="1">
              <a:lnSpc>
                <a:spcPct val="90000"/>
              </a:lnSpc>
              <a:spcBef>
                <a:spcPts val="600"/>
              </a:spcBef>
              <a:spcAft>
                <a:spcPts val="600"/>
              </a:spcAft>
              <a:buFont typeface="Arial" panose="020B0604020202020204" pitchFamily="34" charset="0"/>
              <a:buChar char="•"/>
              <a:defRPr/>
            </a:pPr>
            <a:r>
              <a:rPr lang="zh-TW" altLang="en-US" kern="1500" dirty="0">
                <a:latin typeface="Times New Roman" panose="02020603050405020304" pitchFamily="18" charset="0"/>
                <a:cs typeface="Times New Roman" panose="02020603050405020304" pitchFamily="18" charset="0"/>
              </a:rPr>
              <a:t>「基礎」：</a:t>
            </a:r>
            <a:r>
              <a:rPr lang="zh-TW" altLang="zh-TW" kern="1500" dirty="0">
                <a:solidFill>
                  <a:srgbClr val="FF0000"/>
                </a:solidFill>
                <a:latin typeface="Times New Roman" panose="02020603050405020304" pitchFamily="18" charset="0"/>
                <a:cs typeface="Times New Roman" panose="02020603050405020304" pitchFamily="18" charset="0"/>
              </a:rPr>
              <a:t>具備</a:t>
            </a:r>
            <a:r>
              <a:rPr lang="zh-TW" altLang="zh-TW" kern="1500" dirty="0">
                <a:latin typeface="Times New Roman" panose="02020603050405020304" pitchFamily="18" charset="0"/>
                <a:cs typeface="Times New Roman" panose="02020603050405020304" pitchFamily="18" charset="0"/>
              </a:rPr>
              <a:t>該科目國中階段之</a:t>
            </a:r>
            <a:r>
              <a:rPr lang="zh-TW" altLang="zh-TW" kern="1500" dirty="0">
                <a:solidFill>
                  <a:srgbClr val="FF0000"/>
                </a:solidFill>
                <a:latin typeface="Times New Roman" panose="02020603050405020304" pitchFamily="18" charset="0"/>
                <a:cs typeface="Times New Roman" panose="02020603050405020304" pitchFamily="18" charset="0"/>
              </a:rPr>
              <a:t>基本學力</a:t>
            </a:r>
            <a:endParaRPr lang="en-US" altLang="zh-TW" kern="1500" dirty="0">
              <a:solidFill>
                <a:srgbClr val="FF0000"/>
              </a:solidFill>
              <a:latin typeface="Times New Roman" panose="02020603050405020304" pitchFamily="18" charset="0"/>
              <a:cs typeface="Times New Roman" panose="02020603050405020304" pitchFamily="18" charset="0"/>
            </a:endParaRPr>
          </a:p>
          <a:p>
            <a:pPr marL="452438" lvl="1" indent="4763" algn="just" eaLnBrk="1">
              <a:lnSpc>
                <a:spcPct val="90000"/>
              </a:lnSpc>
              <a:spcBef>
                <a:spcPts val="600"/>
              </a:spcBef>
              <a:spcAft>
                <a:spcPts val="600"/>
              </a:spcAft>
              <a:buFont typeface="Arial" panose="020B0604020202020204" pitchFamily="34" charset="0"/>
              <a:buChar char="•"/>
              <a:defRPr/>
            </a:pPr>
            <a:r>
              <a:rPr lang="zh-TW" altLang="en-US" kern="1500" dirty="0">
                <a:latin typeface="Times New Roman" panose="02020603050405020304" pitchFamily="18" charset="0"/>
                <a:cs typeface="Times New Roman" panose="02020603050405020304" pitchFamily="18" charset="0"/>
              </a:rPr>
              <a:t>「待加強」：</a:t>
            </a:r>
            <a:r>
              <a:rPr lang="zh-TW" altLang="zh-TW" kern="1500" dirty="0">
                <a:solidFill>
                  <a:srgbClr val="FF0000"/>
                </a:solidFill>
                <a:latin typeface="Times New Roman" panose="02020603050405020304" pitchFamily="18" charset="0"/>
                <a:cs typeface="Times New Roman" panose="02020603050405020304" pitchFamily="18" charset="0"/>
              </a:rPr>
              <a:t>尚未</a:t>
            </a:r>
            <a:r>
              <a:rPr lang="zh-TW" altLang="zh-TW" kern="1500" dirty="0">
                <a:latin typeface="Times New Roman" panose="02020603050405020304" pitchFamily="18" charset="0"/>
                <a:cs typeface="Times New Roman" panose="02020603050405020304" pitchFamily="18" charset="0"/>
              </a:rPr>
              <a:t>具備該科目國中階段之</a:t>
            </a:r>
            <a:r>
              <a:rPr lang="zh-TW" altLang="zh-TW" kern="1500" dirty="0">
                <a:solidFill>
                  <a:srgbClr val="FF0000"/>
                </a:solidFill>
                <a:latin typeface="Times New Roman" panose="02020603050405020304" pitchFamily="18" charset="0"/>
                <a:cs typeface="Times New Roman" panose="02020603050405020304" pitchFamily="18" charset="0"/>
              </a:rPr>
              <a:t>基本學力</a:t>
            </a:r>
            <a:endParaRPr lang="en-US" altLang="zh-TW" kern="1500" dirty="0">
              <a:latin typeface="Times New Roman" panose="02020603050405020304" pitchFamily="18" charset="0"/>
              <a:cs typeface="Times New Roman" panose="02020603050405020304" pitchFamily="18" charset="0"/>
            </a:endParaRPr>
          </a:p>
          <a:p>
            <a:pPr algn="just" eaLnBrk="1">
              <a:lnSpc>
                <a:spcPct val="90000"/>
              </a:lnSpc>
              <a:spcBef>
                <a:spcPts val="600"/>
              </a:spcBef>
              <a:spcAft>
                <a:spcPts val="600"/>
              </a:spcAft>
              <a:buFont typeface="Wingdings" pitchFamily="2" charset="2"/>
              <a:buChar char="u"/>
              <a:defRPr/>
            </a:pPr>
            <a:r>
              <a:rPr lang="zh-TW" altLang="en-US" kern="1500" dirty="0">
                <a:latin typeface="Times New Roman" panose="02020603050405020304" pitchFamily="18" charset="0"/>
                <a:cs typeface="Times New Roman" panose="02020603050405020304" pitchFamily="18" charset="0"/>
              </a:rPr>
              <a:t>寫作測驗的評分等級為：一至六級分</a:t>
            </a:r>
          </a:p>
          <a:p>
            <a:pPr>
              <a:defRPr/>
            </a:pPr>
            <a:endParaRPr lang="en-US" altLang="zh-TW" dirty="0">
              <a:solidFill>
                <a:srgbClr val="0000FF"/>
              </a:solidFill>
              <a:latin typeface="Times New Roman" panose="02020603050405020304" pitchFamily="18" charset="0"/>
              <a:cs typeface="Times New Roman" panose="02020603050405020304" pitchFamily="18" charset="0"/>
            </a:endParaRPr>
          </a:p>
          <a:p>
            <a:pPr>
              <a:defRPr/>
            </a:pPr>
            <a:endParaRPr lang="en-US" altLang="zh-TW" dirty="0">
              <a:latin typeface="Times New Roman" panose="02020603050405020304" pitchFamily="18" charset="0"/>
              <a:cs typeface="Times New Roman" panose="02020603050405020304" pitchFamily="18" charset="0"/>
            </a:endParaRPr>
          </a:p>
          <a:p>
            <a:pPr>
              <a:defRPr/>
            </a:pPr>
            <a:endParaRPr lang="en-US" altLang="zh-TW" dirty="0">
              <a:latin typeface="Times New Roman" panose="02020603050405020304" pitchFamily="18" charset="0"/>
              <a:cs typeface="Times New Roman" panose="02020603050405020304" pitchFamily="18" charset="0"/>
            </a:endParaRPr>
          </a:p>
          <a:p>
            <a:pPr>
              <a:defRPr/>
            </a:pPr>
            <a:endParaRPr lang="zh-TW" altLang="en-US" dirty="0">
              <a:latin typeface="Times New Roman" panose="02020603050405020304" pitchFamily="18" charset="0"/>
              <a:cs typeface="Times New Roman" panose="02020603050405020304" pitchFamily="18" charset="0"/>
            </a:endParaRPr>
          </a:p>
        </p:txBody>
      </p:sp>
      <p:sp>
        <p:nvSpPr>
          <p:cNvPr id="29700" name="投影片編號版面配置區 1">
            <a:extLst>
              <a:ext uri="{FF2B5EF4-FFF2-40B4-BE49-F238E27FC236}">
                <a16:creationId xmlns:a16="http://schemas.microsoft.com/office/drawing/2014/main" xmlns="" id="{71DEBD52-F9CF-4B2D-9444-F1A1BC148AA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1AD8D3F-B9FF-4EA1-BC9F-A1E7DBFDB311}" type="slidenum">
              <a:rPr lang="zh-TW" altLang="en-US" smtClean="0"/>
              <a:pPr/>
              <a:t>27</a:t>
            </a:fld>
            <a:endParaRPr lang="zh-TW" altLang="en-US"/>
          </a:p>
        </p:txBody>
      </p:sp>
    </p:spTree>
    <p:extLst>
      <p:ext uri="{BB962C8B-B14F-4D97-AF65-F5344CB8AC3E}">
        <p14:creationId xmlns:p14="http://schemas.microsoft.com/office/powerpoint/2010/main" val="13587103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a:extLst>
              <a:ext uri="{FF2B5EF4-FFF2-40B4-BE49-F238E27FC236}">
                <a16:creationId xmlns:a16="http://schemas.microsoft.com/office/drawing/2014/main" xmlns="" id="{C56E4DCD-DC06-4CF5-9178-37A13E8BFE45}"/>
              </a:ext>
            </a:extLst>
          </p:cNvPr>
          <p:cNvSpPr>
            <a:spLocks noGrp="1"/>
          </p:cNvSpPr>
          <p:nvPr>
            <p:ph type="title"/>
          </p:nvPr>
        </p:nvSpPr>
        <p:spPr>
          <a:xfrm>
            <a:off x="1616366" y="-113551"/>
            <a:ext cx="9142430" cy="807240"/>
          </a:xfrm>
        </p:spPr>
        <p:txBody>
          <a:bodyPr/>
          <a:lstStyle/>
          <a:p>
            <a:r>
              <a:rPr lang="en-US" altLang="zh-TW" dirty="0" smtClean="0"/>
              <a:t>111</a:t>
            </a:r>
            <a:r>
              <a:rPr lang="zh-TW" altLang="en-US" dirty="0" smtClean="0"/>
              <a:t>年國中</a:t>
            </a:r>
            <a:r>
              <a:rPr lang="zh-TW" altLang="en-US" dirty="0"/>
              <a:t>教育</a:t>
            </a:r>
            <a:r>
              <a:rPr lang="zh-TW" altLang="en-US" dirty="0" smtClean="0"/>
              <a:t>會考各科等級</a:t>
            </a:r>
            <a:r>
              <a:rPr lang="zh-TW" altLang="en-US" dirty="0"/>
              <a:t>描述</a:t>
            </a:r>
          </a:p>
        </p:txBody>
      </p:sp>
      <p:graphicFrame>
        <p:nvGraphicFramePr>
          <p:cNvPr id="5" name="表格 4">
            <a:extLst>
              <a:ext uri="{FF2B5EF4-FFF2-40B4-BE49-F238E27FC236}">
                <a16:creationId xmlns:a16="http://schemas.microsoft.com/office/drawing/2014/main" xmlns="" id="{8594C7BC-776E-469B-8ECE-F75C671C0C22}"/>
              </a:ext>
            </a:extLst>
          </p:cNvPr>
          <p:cNvGraphicFramePr>
            <a:graphicFrameLocks noGrp="1"/>
          </p:cNvGraphicFramePr>
          <p:nvPr>
            <p:extLst/>
          </p:nvPr>
        </p:nvGraphicFramePr>
        <p:xfrm>
          <a:off x="1" y="693689"/>
          <a:ext cx="12191999" cy="5592886"/>
        </p:xfrm>
        <a:graphic>
          <a:graphicData uri="http://schemas.openxmlformats.org/drawingml/2006/table">
            <a:tbl>
              <a:tblPr/>
              <a:tblGrid>
                <a:gridCol w="466343">
                  <a:extLst>
                    <a:ext uri="{9D8B030D-6E8A-4147-A177-3AD203B41FA5}">
                      <a16:colId xmlns:a16="http://schemas.microsoft.com/office/drawing/2014/main" xmlns="" val="20000"/>
                    </a:ext>
                  </a:extLst>
                </a:gridCol>
                <a:gridCol w="466344">
                  <a:extLst>
                    <a:ext uri="{9D8B030D-6E8A-4147-A177-3AD203B41FA5}">
                      <a16:colId xmlns:a16="http://schemas.microsoft.com/office/drawing/2014/main" xmlns="" val="20001"/>
                    </a:ext>
                  </a:extLst>
                </a:gridCol>
                <a:gridCol w="3753104">
                  <a:extLst>
                    <a:ext uri="{9D8B030D-6E8A-4147-A177-3AD203B41FA5}">
                      <a16:colId xmlns:a16="http://schemas.microsoft.com/office/drawing/2014/main" xmlns="" val="20002"/>
                    </a:ext>
                  </a:extLst>
                </a:gridCol>
                <a:gridCol w="3580384">
                  <a:extLst>
                    <a:ext uri="{9D8B030D-6E8A-4147-A177-3AD203B41FA5}">
                      <a16:colId xmlns:a16="http://schemas.microsoft.com/office/drawing/2014/main" xmlns="" val="20003"/>
                    </a:ext>
                  </a:extLst>
                </a:gridCol>
                <a:gridCol w="3925824">
                  <a:extLst>
                    <a:ext uri="{9D8B030D-6E8A-4147-A177-3AD203B41FA5}">
                      <a16:colId xmlns:a16="http://schemas.microsoft.com/office/drawing/2014/main" xmlns="" val="20004"/>
                    </a:ext>
                  </a:extLst>
                </a:gridCol>
              </a:tblGrid>
              <a:tr h="312151">
                <a:tc gridSpan="2">
                  <a:txBody>
                    <a:bodyPr/>
                    <a:lstStyle/>
                    <a:p>
                      <a:pPr algn="r">
                        <a:spcAft>
                          <a:spcPts val="0"/>
                        </a:spcAft>
                      </a:pPr>
                      <a:r>
                        <a:rPr lang="zh-TW" sz="1600" b="1" kern="100" dirty="0">
                          <a:solidFill>
                            <a:schemeClr val="tx1"/>
                          </a:solidFill>
                          <a:latin typeface="Times New Roman"/>
                          <a:ea typeface="標楷體"/>
                          <a:cs typeface="Times New Roman"/>
                        </a:rPr>
                        <a:t>等級</a:t>
                      </a:r>
                      <a:endParaRPr lang="zh-TW" sz="1600" kern="100" dirty="0">
                        <a:solidFill>
                          <a:schemeClr val="tx1"/>
                        </a:solidFill>
                        <a:latin typeface="Calibri"/>
                        <a:ea typeface="新細明體"/>
                        <a:cs typeface="Times New Roman"/>
                      </a:endParaRPr>
                    </a:p>
                    <a:p>
                      <a:pPr algn="just">
                        <a:spcAft>
                          <a:spcPts val="0"/>
                        </a:spcAft>
                      </a:pPr>
                      <a:r>
                        <a:rPr lang="zh-TW" sz="1200" b="1" kern="100" dirty="0">
                          <a:solidFill>
                            <a:schemeClr val="tx1"/>
                          </a:solidFill>
                          <a:latin typeface="Times New Roman"/>
                          <a:ea typeface="標楷體"/>
                          <a:cs typeface="Times New Roman"/>
                        </a:rPr>
                        <a:t>考試科目</a:t>
                      </a:r>
                      <a:endParaRPr lang="zh-TW" sz="1200" kern="100" dirty="0">
                        <a:solidFill>
                          <a:schemeClr val="tx1"/>
                        </a:solidFill>
                        <a:latin typeface="Calibri"/>
                        <a:ea typeface="新細明體"/>
                        <a:cs typeface="Times New Roman"/>
                      </a:endParaRPr>
                    </a:p>
                  </a:txBody>
                  <a:tcPr marL="11724" marR="11724"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lnTlToBr w="28575" cap="flat" cmpd="sng" algn="ctr">
                      <a:solidFill>
                        <a:srgbClr val="984807"/>
                      </a:solidFill>
                      <a:prstDash val="solid"/>
                      <a:round/>
                      <a:headEnd type="none" w="med" len="med"/>
                      <a:tailEnd type="none" w="med" len="med"/>
                    </a:lnTlToBr>
                    <a:solidFill>
                      <a:srgbClr val="FF9966"/>
                    </a:solidFill>
                  </a:tcPr>
                </a:tc>
                <a:tc hMerge="1">
                  <a:txBody>
                    <a:bodyPr/>
                    <a:lstStyle/>
                    <a:p>
                      <a:endParaRPr lang="zh-TW" altLang="en-US"/>
                    </a:p>
                  </a:txBody>
                  <a:tcPr/>
                </a:tc>
                <a:tc>
                  <a:txBody>
                    <a:bodyPr/>
                    <a:lstStyle/>
                    <a:p>
                      <a:pPr algn="ctr">
                        <a:spcAft>
                          <a:spcPts val="0"/>
                        </a:spcAft>
                      </a:pPr>
                      <a:r>
                        <a:rPr lang="zh-TW" sz="2000" b="1" kern="100" dirty="0">
                          <a:solidFill>
                            <a:schemeClr val="tx1"/>
                          </a:solidFill>
                          <a:latin typeface="Times New Roman"/>
                          <a:ea typeface="標楷體"/>
                          <a:cs typeface="Times New Roman"/>
                        </a:rPr>
                        <a:t>精</a:t>
                      </a:r>
                      <a:r>
                        <a:rPr lang="en-US" altLang="zh-TW" sz="2000" b="1" kern="100" dirty="0">
                          <a:solidFill>
                            <a:schemeClr val="tx1"/>
                          </a:solidFill>
                          <a:latin typeface="Times New Roman"/>
                          <a:ea typeface="標楷體"/>
                          <a:cs typeface="Times New Roman"/>
                        </a:rPr>
                        <a:t> </a:t>
                      </a:r>
                      <a:r>
                        <a:rPr lang="en-US" sz="2000" b="1" kern="100" dirty="0">
                          <a:solidFill>
                            <a:schemeClr val="tx1"/>
                          </a:solidFill>
                          <a:latin typeface="Times New Roman"/>
                          <a:ea typeface="標楷體"/>
                          <a:cs typeface="Times New Roman"/>
                        </a:rPr>
                        <a:t> </a:t>
                      </a:r>
                      <a:r>
                        <a:rPr lang="zh-TW" sz="2000" b="1" kern="100" dirty="0">
                          <a:solidFill>
                            <a:schemeClr val="tx1"/>
                          </a:solidFill>
                          <a:latin typeface="Times New Roman"/>
                          <a:ea typeface="標楷體"/>
                          <a:cs typeface="Times New Roman"/>
                        </a:rPr>
                        <a:t>熟</a:t>
                      </a:r>
                      <a:endParaRPr lang="zh-TW" sz="2000" kern="100" dirty="0">
                        <a:solidFill>
                          <a:schemeClr val="tx1"/>
                        </a:solidFill>
                        <a:latin typeface="Calibri"/>
                        <a:ea typeface="新細明體"/>
                        <a:cs typeface="Times New Roman"/>
                      </a:endParaRPr>
                    </a:p>
                  </a:txBody>
                  <a:tcPr marL="11724" marR="11724"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66"/>
                    </a:solidFill>
                  </a:tcPr>
                </a:tc>
                <a:tc>
                  <a:txBody>
                    <a:bodyPr/>
                    <a:lstStyle/>
                    <a:p>
                      <a:pPr algn="ctr">
                        <a:spcAft>
                          <a:spcPts val="0"/>
                        </a:spcAft>
                      </a:pPr>
                      <a:r>
                        <a:rPr lang="zh-TW" sz="2000" b="1" kern="100" dirty="0">
                          <a:solidFill>
                            <a:schemeClr val="tx1"/>
                          </a:solidFill>
                          <a:latin typeface="Times New Roman"/>
                          <a:ea typeface="標楷體"/>
                          <a:cs typeface="Times New Roman"/>
                        </a:rPr>
                        <a:t>基</a:t>
                      </a:r>
                      <a:r>
                        <a:rPr lang="en-US" altLang="zh-TW" sz="2000" b="1" kern="100" dirty="0">
                          <a:solidFill>
                            <a:schemeClr val="tx1"/>
                          </a:solidFill>
                          <a:latin typeface="Times New Roman"/>
                          <a:ea typeface="標楷體"/>
                          <a:cs typeface="Times New Roman"/>
                        </a:rPr>
                        <a:t> </a:t>
                      </a:r>
                      <a:r>
                        <a:rPr lang="en-US" sz="2000" b="1" kern="100" dirty="0">
                          <a:solidFill>
                            <a:schemeClr val="tx1"/>
                          </a:solidFill>
                          <a:latin typeface="Times New Roman"/>
                          <a:ea typeface="標楷體"/>
                          <a:cs typeface="Times New Roman"/>
                        </a:rPr>
                        <a:t> </a:t>
                      </a:r>
                      <a:r>
                        <a:rPr lang="zh-TW" sz="2000" b="1" kern="100" dirty="0">
                          <a:solidFill>
                            <a:schemeClr val="tx1"/>
                          </a:solidFill>
                          <a:latin typeface="Times New Roman"/>
                          <a:ea typeface="標楷體"/>
                          <a:cs typeface="Times New Roman"/>
                        </a:rPr>
                        <a:t>礎</a:t>
                      </a:r>
                      <a:endParaRPr lang="zh-TW" sz="2000" kern="100" dirty="0">
                        <a:solidFill>
                          <a:schemeClr val="tx1"/>
                        </a:solidFill>
                        <a:latin typeface="Calibri"/>
                        <a:ea typeface="新細明體"/>
                        <a:cs typeface="Times New Roman"/>
                      </a:endParaRPr>
                    </a:p>
                  </a:txBody>
                  <a:tcPr marL="11724" marR="11724"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66"/>
                    </a:solidFill>
                  </a:tcPr>
                </a:tc>
                <a:tc>
                  <a:txBody>
                    <a:bodyPr/>
                    <a:lstStyle/>
                    <a:p>
                      <a:pPr algn="ctr">
                        <a:spcAft>
                          <a:spcPts val="0"/>
                        </a:spcAft>
                      </a:pPr>
                      <a:r>
                        <a:rPr lang="zh-TW" sz="2000" b="1" kern="100" dirty="0">
                          <a:solidFill>
                            <a:schemeClr val="tx1"/>
                          </a:solidFill>
                          <a:latin typeface="Times New Roman"/>
                          <a:ea typeface="標楷體"/>
                          <a:cs typeface="Times New Roman"/>
                        </a:rPr>
                        <a:t>待加強</a:t>
                      </a:r>
                      <a:endParaRPr lang="zh-TW" sz="2000" kern="100" dirty="0">
                        <a:solidFill>
                          <a:schemeClr val="tx1"/>
                        </a:solidFill>
                        <a:latin typeface="Calibri"/>
                        <a:ea typeface="新細明體"/>
                        <a:cs typeface="Times New Roman"/>
                      </a:endParaRPr>
                    </a:p>
                  </a:txBody>
                  <a:tcPr marL="11724" marR="11724"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66"/>
                    </a:solidFill>
                  </a:tcPr>
                </a:tc>
                <a:extLst>
                  <a:ext uri="{0D108BD9-81ED-4DB2-BD59-A6C34878D82A}">
                    <a16:rowId xmlns:a16="http://schemas.microsoft.com/office/drawing/2014/main" xmlns="" val="10000"/>
                  </a:ext>
                </a:extLst>
              </a:tr>
              <a:tr h="751664">
                <a:tc gridSpan="2">
                  <a:txBody>
                    <a:bodyPr/>
                    <a:lstStyle/>
                    <a:p>
                      <a:pPr algn="ctr">
                        <a:spcAft>
                          <a:spcPts val="0"/>
                        </a:spcAft>
                      </a:pPr>
                      <a:r>
                        <a:rPr lang="zh-TW" sz="2000" b="1" kern="0" dirty="0">
                          <a:solidFill>
                            <a:schemeClr val="tx1"/>
                          </a:solidFill>
                          <a:latin typeface="Times New Roman"/>
                          <a:ea typeface="標楷體"/>
                          <a:cs typeface="Times New Roman"/>
                        </a:rPr>
                        <a:t>國　文</a:t>
                      </a:r>
                      <a:endParaRPr lang="zh-TW" sz="2000" kern="100" dirty="0">
                        <a:solidFill>
                          <a:schemeClr val="tx1"/>
                        </a:solidFill>
                        <a:latin typeface="Calibri"/>
                        <a:ea typeface="新細明體"/>
                        <a:cs typeface="Times New Roman"/>
                      </a:endParaRPr>
                    </a:p>
                  </a:txBody>
                  <a:tcPr marL="11724" marR="11724"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66"/>
                    </a:solidFill>
                  </a:tcPr>
                </a:tc>
                <a:tc h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00" noProof="0" dirty="0">
                          <a:solidFill>
                            <a:schemeClr val="tx1"/>
                          </a:solidFill>
                          <a:latin typeface="標楷體" panose="03000509000000000000" pitchFamily="65" charset="-120"/>
                          <a:ea typeface="標楷體" panose="03000509000000000000" pitchFamily="65" charset="-120"/>
                          <a:cs typeface="Times New Roman"/>
                        </a:rPr>
                        <a:t>能具備與教材相關的語文知識，能深入的理解、評鑑各類文本的內容與形式，並能適切統整應用以處理問題。</a:t>
                      </a:r>
                      <a:endParaRPr lang="zh-TW" altLang="en-US" sz="1400" kern="100" dirty="0">
                        <a:solidFill>
                          <a:schemeClr val="tx1"/>
                        </a:solidFill>
                        <a:latin typeface="標楷體" panose="03000509000000000000" pitchFamily="65" charset="-120"/>
                        <a:ea typeface="標楷體" panose="03000509000000000000" pitchFamily="65" charset="-120"/>
                        <a:cs typeface="Times New Roman"/>
                      </a:endParaRPr>
                    </a:p>
                  </a:txBody>
                  <a:tcPr marL="36000" marR="36000" marT="35999" marB="35999">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00" noProof="0" dirty="0">
                          <a:solidFill>
                            <a:schemeClr val="tx1"/>
                          </a:solidFill>
                          <a:latin typeface="標楷體" panose="03000509000000000000" pitchFamily="65" charset="-120"/>
                          <a:ea typeface="標楷體" panose="03000509000000000000" pitchFamily="65" charset="-120"/>
                          <a:cs typeface="Times New Roman"/>
                        </a:rPr>
                        <a:t>大致能具備與教材相關的語文知識，大致能理解、評鑑各類文本的內容與形式，並大致能統整應用以處理問題。</a:t>
                      </a:r>
                      <a:endParaRPr lang="zh-TW" altLang="en-US" sz="1400" kern="100" dirty="0">
                        <a:solidFill>
                          <a:schemeClr val="tx1"/>
                        </a:solidFill>
                        <a:latin typeface="標楷體" panose="03000509000000000000" pitchFamily="65" charset="-120"/>
                        <a:ea typeface="標楷體" panose="03000509000000000000" pitchFamily="65" charset="-120"/>
                        <a:cs typeface="Times New Roman"/>
                      </a:endParaRPr>
                    </a:p>
                  </a:txBody>
                  <a:tcPr marL="36000" marR="36000" marT="35999" marB="35999">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00" noProof="0">
                          <a:solidFill>
                            <a:schemeClr val="tx1"/>
                          </a:solidFill>
                          <a:latin typeface="標楷體" panose="03000509000000000000" pitchFamily="65" charset="-120"/>
                          <a:ea typeface="標楷體" panose="03000509000000000000" pitchFamily="65" charset="-120"/>
                          <a:cs typeface="Times New Roman"/>
                        </a:rPr>
                        <a:t>僅能具備部分與教材相關的語文知識，僅能有限的理解、評鑑各類文本的內容與形式，並有限的統整應用以處理問題。</a:t>
                      </a:r>
                      <a:endParaRPr lang="zh-TW" altLang="en-US" sz="1400" kern="100">
                        <a:solidFill>
                          <a:schemeClr val="tx1"/>
                        </a:solidFill>
                        <a:latin typeface="標楷體" panose="03000509000000000000" pitchFamily="65" charset="-120"/>
                        <a:ea typeface="標楷體" panose="03000509000000000000" pitchFamily="65" charset="-120"/>
                        <a:cs typeface="Times New Roman"/>
                      </a:endParaRPr>
                    </a:p>
                  </a:txBody>
                  <a:tcPr marL="36000" marR="36000" marT="35999" marB="35999">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xmlns="" val="10001"/>
                  </a:ext>
                </a:extLst>
              </a:tr>
              <a:tr h="1461570">
                <a:tc rowSpan="2">
                  <a:txBody>
                    <a:bodyPr/>
                    <a:lstStyle/>
                    <a:p>
                      <a:pPr algn="ctr">
                        <a:spcAft>
                          <a:spcPts val="0"/>
                        </a:spcAft>
                      </a:pPr>
                      <a:r>
                        <a:rPr lang="zh-TW" sz="2000" b="1" kern="0" dirty="0">
                          <a:solidFill>
                            <a:schemeClr val="tx1"/>
                          </a:solidFill>
                          <a:latin typeface="Times New Roman"/>
                          <a:ea typeface="標楷體"/>
                          <a:cs typeface="Times New Roman"/>
                        </a:rPr>
                        <a:t>英語</a:t>
                      </a:r>
                      <a:endParaRPr lang="zh-TW" sz="2000" kern="100" dirty="0">
                        <a:solidFill>
                          <a:schemeClr val="tx1"/>
                        </a:solidFill>
                        <a:latin typeface="Calibri"/>
                        <a:ea typeface="新細明體"/>
                        <a:cs typeface="Times New Roman"/>
                      </a:endParaRPr>
                    </a:p>
                  </a:txBody>
                  <a:tcPr marL="11724" marR="11724"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6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2000" b="1" kern="0">
                          <a:solidFill>
                            <a:schemeClr val="tx1"/>
                          </a:solidFill>
                          <a:latin typeface="Times New Roman"/>
                          <a:ea typeface="標楷體"/>
                          <a:cs typeface="Times New Roman"/>
                        </a:rPr>
                        <a:t>閱讀</a:t>
                      </a:r>
                      <a:endParaRPr lang="zh-TW" altLang="zh-TW" sz="2000" kern="100">
                        <a:solidFill>
                          <a:schemeClr val="tx1"/>
                        </a:solidFill>
                        <a:latin typeface="+mn-lt"/>
                        <a:ea typeface="新細明體"/>
                        <a:cs typeface="Times New Roman"/>
                      </a:endParaRPr>
                    </a:p>
                  </a:txBody>
                  <a:tcPr marL="11724" marR="11724"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00" noProof="0" dirty="0">
                          <a:solidFill>
                            <a:schemeClr val="tx1"/>
                          </a:solidFill>
                          <a:latin typeface="標楷體" panose="03000509000000000000" pitchFamily="65" charset="-120"/>
                          <a:ea typeface="標楷體" panose="03000509000000000000" pitchFamily="65" charset="-120"/>
                          <a:cs typeface="Times New Roman"/>
                        </a:rPr>
                        <a:t>能理解所學字詞的常見語意、常見的句型結構，及簡易文本的篇章結構。能理解生活或社會議題、時事或新知、個人經歷或想法等主題，且敘述稍長、脈絡清楚分明的文本；能指出文本的主旨、結論、清楚陳述的敘述者態度或立場等重要訊息；能過濾及綜合文本訊息做推論。</a:t>
                      </a:r>
                    </a:p>
                  </a:txBody>
                  <a:tcPr marL="36000" marR="36000" marT="35999" marB="35999">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00" noProof="0" dirty="0">
                          <a:solidFill>
                            <a:schemeClr val="tx1"/>
                          </a:solidFill>
                          <a:latin typeface="標楷體" panose="03000509000000000000" pitchFamily="65" charset="-120"/>
                          <a:ea typeface="標楷體" panose="03000509000000000000" pitchFamily="65" charset="-120"/>
                          <a:cs typeface="Times New Roman"/>
                        </a:rPr>
                        <a:t>能理解所學字詞的基本語意、基本的句型結構，及簡易語句的語意或語法連結。能理解描繪生活周遭人事時地物等貼近個人日常生活經驗的主題，且敘述淺顯直白的文本；能提取文本中明確陳述的重要訊息。</a:t>
                      </a:r>
                    </a:p>
                  </a:txBody>
                  <a:tcPr marL="36000" marR="36000" marT="35999" marB="35999">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00" noProof="0">
                          <a:solidFill>
                            <a:schemeClr val="tx1"/>
                          </a:solidFill>
                          <a:latin typeface="標楷體" panose="03000509000000000000" pitchFamily="65" charset="-120"/>
                          <a:ea typeface="標楷體" panose="03000509000000000000" pitchFamily="65" charset="-120"/>
                          <a:cs typeface="Times New Roman"/>
                        </a:rPr>
                        <a:t>僅能理解少數所學字詞的基本語意或基本的句型結構，僅能有限地理解簡易語句的語意或語法連結。 僅能有限地理解少數描繪生活周遭的人事時地物等貼近個人日常生活經驗的主題，且敘述淺顯直白的文本；僅能有限地提取文本中明確陳述的重要訊息。</a:t>
                      </a:r>
                    </a:p>
                  </a:txBody>
                  <a:tcPr marL="36000" marR="36000" marT="35999" marB="35999">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xmlns="" val="10002"/>
                  </a:ext>
                </a:extLst>
              </a:tr>
              <a:tr h="1030058">
                <a:tc vMerge="1">
                  <a:txBody>
                    <a:bodyPr/>
                    <a:lstStyle/>
                    <a:p>
                      <a:endParaRPr lang="zh-TW" altLang="en-US"/>
                    </a:p>
                  </a:txBody>
                  <a:tcPr marL="11724" marR="11724" marT="0" marB="0">
                    <a:lnL w="28575">
                      <a:solidFill>
                        <a:schemeClr val="accent6">
                          <a:lumMod val="50000"/>
                        </a:schemeClr>
                      </a:solidFill>
                    </a:lnL>
                    <a:lnR w="28575">
                      <a:solidFill>
                        <a:schemeClr val="accent6">
                          <a:lumMod val="50000"/>
                        </a:schemeClr>
                      </a:solidFill>
                    </a:lnR>
                    <a:lnT w="28575">
                      <a:solidFill>
                        <a:schemeClr val="accent6">
                          <a:lumMod val="50000"/>
                        </a:schemeClr>
                      </a:solidFill>
                    </a:lnT>
                    <a:lnB w="28575">
                      <a:solidFill>
                        <a:schemeClr val="accent6">
                          <a:lumMod val="50000"/>
                        </a:schemeClr>
                      </a:solidFill>
                    </a:lnB>
                    <a:solidFill>
                      <a:srgbClr val="FF9966"/>
                    </a:solidFill>
                  </a:tcPr>
                </a:tc>
                <a:tc>
                  <a:txBody>
                    <a:bodyPr/>
                    <a:lstStyle/>
                    <a:p>
                      <a:pPr lvl="0" algn="ctr" defTabSz="914400">
                        <a:spcAft>
                          <a:spcPts val="0"/>
                        </a:spcAft>
                        <a:buNone/>
                        <a:tabLst/>
                        <a:defRPr/>
                      </a:pPr>
                      <a:r>
                        <a:rPr lang="zh-TW" altLang="zh-TW" sz="2000" b="1" kern="0" dirty="0">
                          <a:solidFill>
                            <a:schemeClr val="tx1"/>
                          </a:solidFill>
                          <a:latin typeface="Times New Roman"/>
                          <a:ea typeface="標楷體"/>
                          <a:cs typeface="Times New Roman"/>
                        </a:rPr>
                        <a:t>聽力</a:t>
                      </a:r>
                      <a:endParaRPr lang="zh-TW" sz="2000" kern="100" dirty="0">
                        <a:solidFill>
                          <a:schemeClr val="tx1"/>
                        </a:solidFill>
                        <a:latin typeface="Calibri"/>
                        <a:ea typeface="新細明體"/>
                        <a:cs typeface="Times New Roman"/>
                      </a:endParaRPr>
                    </a:p>
                  </a:txBody>
                  <a:tcPr marL="11724" marR="11724" marT="0" marB="0" anchor="ctr">
                    <a:lnL w="28575">
                      <a:solidFill>
                        <a:schemeClr val="accent6">
                          <a:lumMod val="50000"/>
                        </a:schemeClr>
                      </a:solidFill>
                    </a:lnL>
                    <a:lnR w="28575">
                      <a:solidFill>
                        <a:schemeClr val="accent6">
                          <a:lumMod val="50000"/>
                        </a:schemeClr>
                      </a:solidFill>
                    </a:lnR>
                    <a:lnT w="28575">
                      <a:solidFill>
                        <a:schemeClr val="accent6">
                          <a:lumMod val="50000"/>
                        </a:schemeClr>
                      </a:solidFill>
                    </a:lnT>
                    <a:lnB w="28575">
                      <a:solidFill>
                        <a:schemeClr val="accent6">
                          <a:lumMod val="50000"/>
                        </a:schemeClr>
                      </a:solidFill>
                    </a:lnB>
                    <a:solidFill>
                      <a:srgbClr val="FF9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400" kern="100" dirty="0">
                        <a:solidFill>
                          <a:schemeClr val="tx1"/>
                        </a:solidFill>
                        <a:latin typeface="標楷體" panose="03000509000000000000" pitchFamily="65" charset="-120"/>
                        <a:ea typeface="標楷體" panose="03000509000000000000" pitchFamily="65" charset="-120"/>
                        <a:cs typeface="Times New Roman"/>
                      </a:endParaRPr>
                    </a:p>
                  </a:txBody>
                  <a:tcPr marL="36000" marR="36000" marT="35999" marB="35999">
                    <a:lnL w="28575">
                      <a:solidFill>
                        <a:schemeClr val="accent6">
                          <a:lumMod val="50000"/>
                        </a:schemeClr>
                      </a:solidFill>
                    </a:lnL>
                    <a:lnR w="28575">
                      <a:solidFill>
                        <a:schemeClr val="accent6">
                          <a:lumMod val="50000"/>
                        </a:schemeClr>
                      </a:solidFill>
                    </a:lnR>
                    <a:lnT w="28575">
                      <a:solidFill>
                        <a:schemeClr val="accent6">
                          <a:lumMod val="50000"/>
                        </a:schemeClr>
                      </a:solidFill>
                    </a:lnT>
                    <a:lnB w="28575">
                      <a:solidFill>
                        <a:schemeClr val="accent6">
                          <a:lumMod val="50000"/>
                        </a:schemeClr>
                      </a:solidFill>
                    </a:lnB>
                    <a:lnTlToBr w="19050" cap="flat" cmpd="sng" algn="ctr">
                      <a:solidFill>
                        <a:schemeClr val="accent6">
                          <a:lumMod val="50000"/>
                        </a:schemeClr>
                      </a:solidFill>
                      <a:prstDash val="solid"/>
                      <a:round/>
                      <a:headEnd type="none" w="med" len="med"/>
                      <a:tailEnd type="none" w="med" len="med"/>
                    </a:lnTlToB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00" noProof="0" dirty="0">
                          <a:solidFill>
                            <a:schemeClr val="tx1"/>
                          </a:solidFill>
                          <a:latin typeface="標楷體" panose="03000509000000000000" pitchFamily="65" charset="-120"/>
                          <a:ea typeface="標楷體" panose="03000509000000000000" pitchFamily="65" charset="-120"/>
                          <a:cs typeface="Times New Roman"/>
                        </a:rPr>
                        <a:t>能聽懂與個人日常生活和周遭具體事物相關的簡短語句、問答及敘述直白的簡短言談；能聽懂關鍵字詞，並指出言談的主題或情境等重要內容。</a:t>
                      </a:r>
                      <a:endParaRPr lang="zh-TW" altLang="en-US" sz="1400" kern="100" dirty="0">
                        <a:solidFill>
                          <a:schemeClr val="tx1"/>
                        </a:solidFill>
                        <a:latin typeface="標楷體" panose="03000509000000000000" pitchFamily="65" charset="-120"/>
                        <a:ea typeface="標楷體" panose="03000509000000000000" pitchFamily="65" charset="-120"/>
                        <a:cs typeface="Times New Roman"/>
                      </a:endParaRPr>
                    </a:p>
                  </a:txBody>
                  <a:tcPr marL="36000" marR="36000" marT="35999" marB="35999">
                    <a:lnL w="28575">
                      <a:solidFill>
                        <a:schemeClr val="accent6">
                          <a:lumMod val="50000"/>
                        </a:schemeClr>
                      </a:solidFill>
                    </a:lnL>
                    <a:lnR w="28575">
                      <a:solidFill>
                        <a:schemeClr val="accent6">
                          <a:lumMod val="50000"/>
                        </a:schemeClr>
                      </a:solidFill>
                    </a:lnR>
                    <a:lnT w="28575">
                      <a:solidFill>
                        <a:schemeClr val="accent6">
                          <a:lumMod val="50000"/>
                        </a:schemeClr>
                      </a:solidFill>
                    </a:lnT>
                    <a:lnB w="28575">
                      <a:solidFill>
                        <a:schemeClr val="accent6">
                          <a:lumMod val="50000"/>
                        </a:schemeClr>
                      </a:solid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00" noProof="0" dirty="0">
                          <a:solidFill>
                            <a:schemeClr val="tx1"/>
                          </a:solidFill>
                          <a:latin typeface="標楷體" panose="03000509000000000000" pitchFamily="65" charset="-120"/>
                          <a:ea typeface="標楷體" panose="03000509000000000000" pitchFamily="65" charset="-120"/>
                          <a:cs typeface="Times New Roman"/>
                        </a:rPr>
                        <a:t>僅能有限地聽懂少數與個人日常生活和周遭具體事物相關的簡短語句、問答及敘述直白的簡短言談；僅能有限地能聽懂少數關鍵字詞，僅能有限地指出少數言談的主題或情境等重要內容。</a:t>
                      </a:r>
                      <a:endParaRPr lang="zh-TW" altLang="en-US" sz="1400" kern="100" dirty="0">
                        <a:solidFill>
                          <a:schemeClr val="tx1"/>
                        </a:solidFill>
                        <a:latin typeface="標楷體" panose="03000509000000000000" pitchFamily="65" charset="-120"/>
                        <a:ea typeface="標楷體" panose="03000509000000000000" pitchFamily="65" charset="-120"/>
                        <a:cs typeface="Times New Roman"/>
                      </a:endParaRPr>
                    </a:p>
                  </a:txBody>
                  <a:tcPr marL="36000" marR="36000" marT="35999" marB="35999">
                    <a:lnL w="28575">
                      <a:solidFill>
                        <a:schemeClr val="accent6">
                          <a:lumMod val="50000"/>
                        </a:schemeClr>
                      </a:solidFill>
                    </a:lnL>
                    <a:lnR w="28575">
                      <a:solidFill>
                        <a:schemeClr val="accent6">
                          <a:lumMod val="50000"/>
                        </a:schemeClr>
                      </a:solidFill>
                    </a:lnR>
                    <a:lnT w="28575">
                      <a:solidFill>
                        <a:schemeClr val="accent6">
                          <a:lumMod val="50000"/>
                        </a:schemeClr>
                      </a:solidFill>
                    </a:lnT>
                    <a:lnB w="28575">
                      <a:solidFill>
                        <a:schemeClr val="accent6">
                          <a:lumMod val="50000"/>
                        </a:schemeClr>
                      </a:solidFill>
                    </a:lnB>
                  </a:tcPr>
                </a:tc>
                <a:extLst>
                  <a:ext uri="{0D108BD9-81ED-4DB2-BD59-A6C34878D82A}">
                    <a16:rowId xmlns:a16="http://schemas.microsoft.com/office/drawing/2014/main" xmlns="" val="977205732"/>
                  </a:ext>
                </a:extLst>
              </a:tr>
              <a:tr h="626386">
                <a:tc gridSpan="2">
                  <a:txBody>
                    <a:bodyPr/>
                    <a:lstStyle/>
                    <a:p>
                      <a:pPr algn="ctr">
                        <a:spcAft>
                          <a:spcPts val="0"/>
                        </a:spcAft>
                      </a:pPr>
                      <a:r>
                        <a:rPr lang="zh-TW" sz="2000" b="1" kern="0" dirty="0">
                          <a:solidFill>
                            <a:schemeClr val="tx1"/>
                          </a:solidFill>
                          <a:latin typeface="Times New Roman"/>
                          <a:ea typeface="標楷體"/>
                          <a:cs typeface="Times New Roman"/>
                        </a:rPr>
                        <a:t>數　學</a:t>
                      </a:r>
                      <a:endParaRPr lang="zh-TW" sz="2000" kern="100" dirty="0">
                        <a:solidFill>
                          <a:schemeClr val="tx1"/>
                        </a:solidFill>
                        <a:latin typeface="Calibri"/>
                        <a:ea typeface="新細明體"/>
                        <a:cs typeface="Times New Roman"/>
                      </a:endParaRPr>
                    </a:p>
                  </a:txBody>
                  <a:tcPr marL="11724" marR="11724"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66"/>
                    </a:solidFill>
                  </a:tcPr>
                </a:tc>
                <a:tc h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00" noProof="0">
                          <a:solidFill>
                            <a:schemeClr val="tx1"/>
                          </a:solidFill>
                          <a:latin typeface="標楷體" panose="03000509000000000000" pitchFamily="65" charset="-120"/>
                          <a:ea typeface="標楷體" panose="03000509000000000000" pitchFamily="65" charset="-120"/>
                          <a:cs typeface="Times New Roman"/>
                        </a:rPr>
                        <a:t>能分析問題情境中複雜、不明顯的數學訊息，並發展解題策略、應用數學方法或基本的論證解決問題。</a:t>
                      </a:r>
                    </a:p>
                  </a:txBody>
                  <a:tcPr marL="36000" marR="36000" marT="35999" marB="3599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a:solidFill>
                        <a:schemeClr val="accent6">
                          <a:lumMod val="50000"/>
                        </a:schemeClr>
                      </a:solidFill>
                    </a:lnT>
                    <a:lnB w="28575" cap="flat" cmpd="sng" algn="ctr">
                      <a:solidFill>
                        <a:schemeClr val="accent6">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00" noProof="0">
                          <a:solidFill>
                            <a:schemeClr val="tx1"/>
                          </a:solidFill>
                          <a:latin typeface="標楷體" panose="03000509000000000000" pitchFamily="65" charset="-120"/>
                          <a:ea typeface="標楷體" panose="03000509000000000000" pitchFamily="65" charset="-120"/>
                          <a:cs typeface="Times New Roman"/>
                        </a:rPr>
                        <a:t>理解基本的數學概念，能操作算則或程序，能理解問題情境中簡單、明顯的數學訊息，並應用數學方法解決問題。</a:t>
                      </a:r>
                    </a:p>
                  </a:txBody>
                  <a:tcPr marL="36000" marR="36000" marT="35999" marB="3599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a:solidFill>
                        <a:schemeClr val="accent6">
                          <a:lumMod val="50000"/>
                        </a:schemeClr>
                      </a:solidFill>
                    </a:lnT>
                    <a:lnB w="28575" cap="flat" cmpd="sng" algn="ctr">
                      <a:solidFill>
                        <a:schemeClr val="accent6">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00" noProof="0" dirty="0">
                          <a:solidFill>
                            <a:schemeClr val="tx1"/>
                          </a:solidFill>
                          <a:latin typeface="標楷體" panose="03000509000000000000" pitchFamily="65" charset="-120"/>
                          <a:ea typeface="標楷體" panose="03000509000000000000" pitchFamily="65" charset="-120"/>
                          <a:cs typeface="Times New Roman"/>
                        </a:rPr>
                        <a:t>僅認識部分基本的數學概念，僅能操作部分的算則或程序。</a:t>
                      </a:r>
                    </a:p>
                  </a:txBody>
                  <a:tcPr marL="36000" marR="36000" marT="35999" marB="3599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a:solidFill>
                        <a:schemeClr val="accent6">
                          <a:lumMod val="50000"/>
                        </a:schemeClr>
                      </a:solidFill>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xmlns="" val="10004"/>
                  </a:ext>
                </a:extLst>
              </a:tr>
              <a:tr h="612467">
                <a:tc gridSpan="2">
                  <a:txBody>
                    <a:bodyPr/>
                    <a:lstStyle/>
                    <a:p>
                      <a:pPr algn="ctr">
                        <a:spcAft>
                          <a:spcPts val="0"/>
                        </a:spcAft>
                      </a:pPr>
                      <a:r>
                        <a:rPr lang="zh-TW" sz="2000" b="1" kern="0" dirty="0">
                          <a:solidFill>
                            <a:schemeClr val="tx1"/>
                          </a:solidFill>
                          <a:latin typeface="Times New Roman"/>
                          <a:ea typeface="標楷體"/>
                          <a:cs typeface="Times New Roman"/>
                        </a:rPr>
                        <a:t>社　會</a:t>
                      </a:r>
                      <a:endParaRPr lang="zh-TW" sz="2000" kern="100" dirty="0">
                        <a:solidFill>
                          <a:schemeClr val="tx1"/>
                        </a:solidFill>
                        <a:latin typeface="Calibri"/>
                        <a:ea typeface="新細明體"/>
                        <a:cs typeface="Times New Roman"/>
                      </a:endParaRPr>
                    </a:p>
                  </a:txBody>
                  <a:tcPr marL="11724" marR="11724"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66"/>
                    </a:solidFill>
                  </a:tcPr>
                </a:tc>
                <a:tc hMerge="1">
                  <a:txBody>
                    <a:bodyPr/>
                    <a:lstStyle/>
                    <a:p>
                      <a:endParaRPr lang="zh-TW" altLang="en-US"/>
                    </a:p>
                  </a:txBody>
                  <a:tcPr/>
                </a:tc>
                <a:tc>
                  <a:txBody>
                    <a:bodyPr/>
                    <a:lstStyle/>
                    <a:p>
                      <a:pPr lvl="0" algn="l">
                        <a:spcAft>
                          <a:spcPts val="0"/>
                        </a:spcAft>
                        <a:buNone/>
                      </a:pPr>
                      <a:r>
                        <a:rPr lang="zh-TW" sz="1400" b="0" i="0" u="none" strike="noStrike" kern="100" noProof="0">
                          <a:latin typeface="標楷體" panose="03000509000000000000" pitchFamily="65" charset="-120"/>
                          <a:ea typeface="標楷體" panose="03000509000000000000" pitchFamily="65" charset="-120"/>
                        </a:rPr>
                        <a:t>能廣泛認識及了解社會</a:t>
                      </a:r>
                      <a:r>
                        <a:rPr lang="zh-TW" altLang="en-US" sz="1400" b="0" i="0" u="none" strike="noStrike" kern="100" noProof="0">
                          <a:latin typeface="標楷體" panose="03000509000000000000" pitchFamily="65" charset="-120"/>
                          <a:ea typeface="標楷體" panose="03000509000000000000" pitchFamily="65" charset="-120"/>
                        </a:rPr>
                        <a:t>領域</a:t>
                      </a:r>
                      <a:r>
                        <a:rPr lang="zh-TW" sz="1400" b="0" i="0" u="none" strike="noStrike" kern="100" noProof="0">
                          <a:latin typeface="標楷體" panose="03000509000000000000" pitchFamily="65" charset="-120"/>
                          <a:ea typeface="標楷體" panose="03000509000000000000" pitchFamily="65" charset="-120"/>
                        </a:rPr>
                        <a:t>學習內容，並</a:t>
                      </a:r>
                      <a:r>
                        <a:rPr lang="zh-TW" altLang="en-US" sz="1400" b="0" i="0" u="none" strike="noStrike" kern="100" noProof="0">
                          <a:latin typeface="標楷體" panose="03000509000000000000" pitchFamily="65" charset="-120"/>
                          <a:ea typeface="標楷體" panose="03000509000000000000" pitchFamily="65" charset="-120"/>
                        </a:rPr>
                        <a:t>能</a:t>
                      </a:r>
                      <a:r>
                        <a:rPr lang="zh-TW" sz="1400" b="0" i="0" u="none" strike="noStrike" kern="100" noProof="0">
                          <a:latin typeface="標楷體" panose="03000509000000000000" pitchFamily="65" charset="-120"/>
                          <a:ea typeface="標楷體" panose="03000509000000000000" pitchFamily="65" charset="-120"/>
                        </a:rPr>
                        <a:t>運用多元的社會</a:t>
                      </a:r>
                      <a:r>
                        <a:rPr lang="zh-TW" altLang="en-US" sz="1400" b="0" i="0" u="none" strike="noStrike" kern="100" noProof="0">
                          <a:latin typeface="標楷體" panose="03000509000000000000" pitchFamily="65" charset="-120"/>
                          <a:ea typeface="標楷體" panose="03000509000000000000" pitchFamily="65" charset="-120"/>
                        </a:rPr>
                        <a:t>領域</a:t>
                      </a:r>
                      <a:r>
                        <a:rPr lang="zh-TW" sz="1400" b="0" i="0" u="none" strike="noStrike" kern="100" noProof="0">
                          <a:latin typeface="標楷體" panose="03000509000000000000" pitchFamily="65" charset="-120"/>
                          <a:ea typeface="標楷體" panose="03000509000000000000" pitchFamily="65" charset="-120"/>
                        </a:rPr>
                        <a:t>知識</a:t>
                      </a:r>
                      <a:r>
                        <a:rPr lang="zh-TW" altLang="en-US" sz="1400" b="0" i="0" u="none" strike="noStrike" kern="100" noProof="0">
                          <a:latin typeface="標楷體" panose="03000509000000000000" pitchFamily="65" charset="-120"/>
                          <a:ea typeface="標楷體" panose="03000509000000000000" pitchFamily="65" charset="-120"/>
                        </a:rPr>
                        <a:t>探究人類生活相關議題</a:t>
                      </a:r>
                      <a:r>
                        <a:rPr lang="zh-TW" sz="1400" b="0" i="0" u="none" strike="noStrike" kern="100" noProof="0">
                          <a:latin typeface="標楷體" panose="03000509000000000000" pitchFamily="65" charset="-120"/>
                          <a:ea typeface="標楷體" panose="03000509000000000000" pitchFamily="65" charset="-120"/>
                        </a:rPr>
                        <a:t>。</a:t>
                      </a:r>
                      <a:endParaRPr lang="zh-TW" sz="1400" b="0" i="0" u="none" strike="noStrike" noProof="0">
                        <a:latin typeface="標楷體" panose="03000509000000000000" pitchFamily="65" charset="-120"/>
                        <a:ea typeface="標楷體" panose="03000509000000000000" pitchFamily="65" charset="-120"/>
                      </a:endParaRPr>
                    </a:p>
                  </a:txBody>
                  <a:tcPr marL="36000" marR="36000" marT="35999" marB="3599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lvl="0" algn="l">
                        <a:spcAft>
                          <a:spcPts val="0"/>
                        </a:spcAft>
                        <a:buNone/>
                      </a:pPr>
                      <a:r>
                        <a:rPr lang="zh-TW" sz="1400" b="0" i="0" u="none" strike="noStrike" kern="100" noProof="0">
                          <a:latin typeface="標楷體" panose="03000509000000000000" pitchFamily="65" charset="-120"/>
                          <a:ea typeface="標楷體" panose="03000509000000000000" pitchFamily="65" charset="-120"/>
                        </a:rPr>
                        <a:t>能大致認識及了解社會</a:t>
                      </a:r>
                      <a:r>
                        <a:rPr lang="zh-TW" altLang="en-US" sz="1400" b="0" i="0" u="none" strike="noStrike" kern="100" noProof="0">
                          <a:latin typeface="標楷體" panose="03000509000000000000" pitchFamily="65" charset="-120"/>
                          <a:ea typeface="標楷體" panose="03000509000000000000" pitchFamily="65" charset="-120"/>
                        </a:rPr>
                        <a:t>領域</a:t>
                      </a:r>
                      <a:r>
                        <a:rPr lang="zh-TW" sz="1400" b="0" i="0" u="none" strike="noStrike" kern="100" noProof="0">
                          <a:latin typeface="標楷體" panose="03000509000000000000" pitchFamily="65" charset="-120"/>
                          <a:ea typeface="標楷體" panose="03000509000000000000" pitchFamily="65" charset="-120"/>
                        </a:rPr>
                        <a:t>學習內容，並</a:t>
                      </a:r>
                      <a:r>
                        <a:rPr lang="zh-TW" altLang="en-US" sz="1400" b="0" i="0" u="none" strike="noStrike" kern="100" noProof="0">
                          <a:latin typeface="標楷體" panose="03000509000000000000" pitchFamily="65" charset="-120"/>
                          <a:ea typeface="標楷體" panose="03000509000000000000" pitchFamily="65" charset="-120"/>
                        </a:rPr>
                        <a:t>能</a:t>
                      </a:r>
                      <a:r>
                        <a:rPr lang="zh-TW" sz="1400" b="0" i="0" u="none" strike="noStrike" kern="100" noProof="0">
                          <a:latin typeface="標楷體" panose="03000509000000000000" pitchFamily="65" charset="-120"/>
                          <a:ea typeface="標楷體" panose="03000509000000000000" pitchFamily="65" charset="-120"/>
                        </a:rPr>
                        <a:t>運用基礎的社會</a:t>
                      </a:r>
                      <a:r>
                        <a:rPr lang="zh-TW" altLang="en-US" sz="1400" b="0" i="0" u="none" strike="noStrike" kern="100" noProof="0">
                          <a:latin typeface="標楷體" panose="03000509000000000000" pitchFamily="65" charset="-120"/>
                          <a:ea typeface="標楷體" panose="03000509000000000000" pitchFamily="65" charset="-120"/>
                        </a:rPr>
                        <a:t>領域</a:t>
                      </a:r>
                      <a:r>
                        <a:rPr lang="zh-TW" sz="1400" b="0" i="0" u="none" strike="noStrike" kern="100" noProof="0">
                          <a:latin typeface="標楷體" panose="03000509000000000000" pitchFamily="65" charset="-120"/>
                          <a:ea typeface="標楷體" panose="03000509000000000000" pitchFamily="65" charset="-120"/>
                        </a:rPr>
                        <a:t>知識</a:t>
                      </a:r>
                      <a:r>
                        <a:rPr lang="zh-TW" altLang="en-US" sz="1400" b="0" i="0" u="none" strike="noStrike" kern="100" noProof="0">
                          <a:latin typeface="標楷體" panose="03000509000000000000" pitchFamily="65" charset="-120"/>
                          <a:ea typeface="標楷體" panose="03000509000000000000" pitchFamily="65" charset="-120"/>
                        </a:rPr>
                        <a:t>探究人類生活相關議題</a:t>
                      </a:r>
                      <a:r>
                        <a:rPr lang="zh-TW" sz="1400" b="0" i="0" u="none" strike="noStrike" kern="100" noProof="0">
                          <a:latin typeface="標楷體" panose="03000509000000000000" pitchFamily="65" charset="-120"/>
                          <a:ea typeface="標楷體" panose="03000509000000000000" pitchFamily="65" charset="-120"/>
                        </a:rPr>
                        <a:t>。</a:t>
                      </a:r>
                      <a:endParaRPr lang="zh-TW" sz="1400" b="0" i="0" u="none" strike="noStrike" noProof="0">
                        <a:latin typeface="標楷體" panose="03000509000000000000" pitchFamily="65" charset="-120"/>
                        <a:ea typeface="標楷體" panose="03000509000000000000" pitchFamily="65" charset="-120"/>
                      </a:endParaRPr>
                    </a:p>
                  </a:txBody>
                  <a:tcPr marL="36000" marR="36000" marT="35999" marB="3599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lvl="0" algn="l">
                        <a:spcAft>
                          <a:spcPts val="0"/>
                        </a:spcAft>
                        <a:buNone/>
                      </a:pPr>
                      <a:r>
                        <a:rPr lang="zh-TW" sz="1400" b="0" i="0" u="none" strike="noStrike" kern="100" noProof="0" dirty="0">
                          <a:latin typeface="標楷體" panose="03000509000000000000" pitchFamily="65" charset="-120"/>
                          <a:ea typeface="標楷體" panose="03000509000000000000" pitchFamily="65" charset="-120"/>
                        </a:rPr>
                        <a:t>能約略認識及了解社會</a:t>
                      </a:r>
                      <a:r>
                        <a:rPr lang="zh-TW" altLang="en-US" sz="1400" b="0" i="0" u="none" strike="noStrike" kern="100" noProof="0" dirty="0">
                          <a:latin typeface="標楷體" panose="03000509000000000000" pitchFamily="65" charset="-120"/>
                          <a:ea typeface="標楷體" panose="03000509000000000000" pitchFamily="65" charset="-120"/>
                        </a:rPr>
                        <a:t>領域</a:t>
                      </a:r>
                      <a:r>
                        <a:rPr lang="zh-TW" sz="1400" b="0" i="0" u="none" strike="noStrike" kern="100" noProof="0" dirty="0">
                          <a:latin typeface="標楷體" panose="03000509000000000000" pitchFamily="65" charset="-120"/>
                          <a:ea typeface="標楷體" panose="03000509000000000000" pitchFamily="65" charset="-120"/>
                        </a:rPr>
                        <a:t>學習內容</a:t>
                      </a:r>
                      <a:r>
                        <a:rPr lang="zh-TW" altLang="en-US" sz="1400" b="0" i="0" u="none" strike="noStrike" kern="100" noProof="0" dirty="0">
                          <a:latin typeface="標楷體" panose="03000509000000000000" pitchFamily="65" charset="-120"/>
                          <a:ea typeface="標楷體" panose="03000509000000000000" pitchFamily="65" charset="-120"/>
                        </a:rPr>
                        <a:t>，並能覺察相關訊息</a:t>
                      </a:r>
                      <a:r>
                        <a:rPr lang="zh-TW" sz="1400" b="0" i="0" u="none" strike="noStrike" kern="100" noProof="0" dirty="0">
                          <a:latin typeface="標楷體" panose="03000509000000000000" pitchFamily="65" charset="-120"/>
                          <a:ea typeface="標楷體" panose="03000509000000000000" pitchFamily="65" charset="-120"/>
                        </a:rPr>
                        <a:t>。</a:t>
                      </a:r>
                      <a:endParaRPr lang="zh-TW" sz="1400" b="0" i="0" u="none" strike="noStrike" noProof="0" dirty="0">
                        <a:latin typeface="標楷體" panose="03000509000000000000" pitchFamily="65" charset="-120"/>
                        <a:ea typeface="標楷體" panose="03000509000000000000" pitchFamily="65" charset="-120"/>
                      </a:endParaRPr>
                    </a:p>
                  </a:txBody>
                  <a:tcPr marL="36000" marR="36000" marT="35999" marB="3599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xmlns="" val="10005"/>
                  </a:ext>
                </a:extLst>
              </a:tr>
              <a:tr h="487190">
                <a:tc gridSpan="2">
                  <a:txBody>
                    <a:bodyPr/>
                    <a:lstStyle/>
                    <a:p>
                      <a:pPr algn="ctr">
                        <a:spcAft>
                          <a:spcPts val="0"/>
                        </a:spcAft>
                      </a:pPr>
                      <a:r>
                        <a:rPr lang="zh-TW" sz="2000" b="1" kern="0" dirty="0">
                          <a:solidFill>
                            <a:schemeClr val="tx1"/>
                          </a:solidFill>
                          <a:latin typeface="Times New Roman"/>
                          <a:ea typeface="標楷體"/>
                          <a:cs typeface="Times New Roman"/>
                        </a:rPr>
                        <a:t>自　然</a:t>
                      </a:r>
                      <a:endParaRPr lang="zh-TW" sz="2000" kern="100" dirty="0">
                        <a:solidFill>
                          <a:schemeClr val="tx1"/>
                        </a:solidFill>
                        <a:latin typeface="Calibri"/>
                        <a:ea typeface="新細明體"/>
                        <a:cs typeface="Times New Roman"/>
                      </a:endParaRPr>
                    </a:p>
                  </a:txBody>
                  <a:tcPr marL="11724" marR="11724"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66"/>
                    </a:solidFill>
                  </a:tcPr>
                </a:tc>
                <a:tc hMerge="1">
                  <a:txBody>
                    <a:bodyPr/>
                    <a:lstStyle/>
                    <a:p>
                      <a:endParaRPr lang="zh-TW" altLang="en-US"/>
                    </a:p>
                  </a:txBody>
                  <a:tcPr/>
                </a:tc>
                <a:tc>
                  <a:txBody>
                    <a:bodyPr/>
                    <a:lstStyle/>
                    <a:p>
                      <a:pPr lvl="0" algn="l">
                        <a:spcAft>
                          <a:spcPts val="0"/>
                        </a:spcAft>
                        <a:buNone/>
                      </a:pPr>
                      <a:r>
                        <a:rPr lang="zh-TW" sz="1400" b="0" i="0" u="none" strike="noStrike" kern="100" noProof="0">
                          <a:latin typeface="標楷體" panose="03000509000000000000" pitchFamily="65" charset="-120"/>
                          <a:ea typeface="標楷體" panose="03000509000000000000" pitchFamily="65" charset="-120"/>
                        </a:rPr>
                        <a:t>能融會貫通學習內容，並能運用</a:t>
                      </a:r>
                      <a:r>
                        <a:rPr lang="zh-TW" altLang="en-US" sz="1400" b="0" i="0" u="none" strike="noStrike" kern="100" noProof="0">
                          <a:latin typeface="標楷體" panose="03000509000000000000" pitchFamily="65" charset="-120"/>
                          <a:ea typeface="標楷體" panose="03000509000000000000" pitchFamily="65" charset="-120"/>
                        </a:rPr>
                        <a:t>探究</a:t>
                      </a:r>
                      <a:r>
                        <a:rPr lang="zh-TW" sz="1400" b="0" i="0" u="none" strike="noStrike" kern="100" noProof="0">
                          <a:latin typeface="標楷體" panose="03000509000000000000" pitchFamily="65" charset="-120"/>
                          <a:ea typeface="標楷體" panose="03000509000000000000" pitchFamily="65" charset="-120"/>
                        </a:rPr>
                        <a:t>能力解決需要多層次思考的問題。</a:t>
                      </a:r>
                      <a:endParaRPr lang="zh-TW" sz="1400" b="0" i="0" u="none" strike="noStrike" noProof="0">
                        <a:latin typeface="標楷體" panose="03000509000000000000" pitchFamily="65" charset="-120"/>
                        <a:ea typeface="標楷體" panose="03000509000000000000" pitchFamily="65" charset="-120"/>
                      </a:endParaRPr>
                    </a:p>
                  </a:txBody>
                  <a:tcPr marL="36000" marR="36000" marT="35999" marB="3599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lvl="0" algn="l">
                        <a:spcAft>
                          <a:spcPts val="0"/>
                        </a:spcAft>
                        <a:buNone/>
                      </a:pPr>
                      <a:r>
                        <a:rPr lang="zh-TW" sz="1400" b="0" i="0" u="none" strike="noStrike" kern="100" noProof="0">
                          <a:latin typeface="標楷體" panose="03000509000000000000" pitchFamily="65" charset="-120"/>
                          <a:ea typeface="標楷體" panose="03000509000000000000" pitchFamily="65" charset="-120"/>
                        </a:rPr>
                        <a:t>能知道及理解學習內容，並能運用</a:t>
                      </a:r>
                      <a:r>
                        <a:rPr lang="zh-TW" altLang="en-US" sz="1400" b="0" i="0" u="none" strike="noStrike" kern="100" noProof="0">
                          <a:latin typeface="標楷體" panose="03000509000000000000" pitchFamily="65" charset="-120"/>
                          <a:ea typeface="標楷體" panose="03000509000000000000" pitchFamily="65" charset="-120"/>
                        </a:rPr>
                        <a:t>探究</a:t>
                      </a:r>
                      <a:r>
                        <a:rPr lang="zh-TW" sz="1400" b="0" i="0" u="none" strike="noStrike" kern="100" noProof="0">
                          <a:latin typeface="標楷體" panose="03000509000000000000" pitchFamily="65" charset="-120"/>
                          <a:ea typeface="標楷體" panose="03000509000000000000" pitchFamily="65" charset="-120"/>
                        </a:rPr>
                        <a:t>能力解決基本的問題。</a:t>
                      </a:r>
                      <a:endParaRPr lang="zh-TW" sz="1400" b="0" i="0" u="none" strike="noStrike" noProof="0">
                        <a:latin typeface="標楷體" panose="03000509000000000000" pitchFamily="65" charset="-120"/>
                        <a:ea typeface="標楷體" panose="03000509000000000000" pitchFamily="65" charset="-120"/>
                      </a:endParaRPr>
                    </a:p>
                  </a:txBody>
                  <a:tcPr marL="36000" marR="36000" marT="35999" marB="3599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lvl="0" algn="l">
                        <a:spcAft>
                          <a:spcPts val="0"/>
                        </a:spcAft>
                        <a:buNone/>
                      </a:pPr>
                      <a:r>
                        <a:rPr lang="zh-TW" sz="1400" b="0" i="0" u="none" strike="noStrike" kern="100" noProof="0" dirty="0">
                          <a:latin typeface="標楷體" panose="03000509000000000000" pitchFamily="65" charset="-120"/>
                          <a:ea typeface="標楷體" panose="03000509000000000000" pitchFamily="65" charset="-120"/>
                        </a:rPr>
                        <a:t>能部分知道及理解學習內容。</a:t>
                      </a:r>
                      <a:endParaRPr lang="zh-TW" sz="1400" b="0" i="0" u="none" strike="noStrike" noProof="0" dirty="0">
                        <a:latin typeface="標楷體" panose="03000509000000000000" pitchFamily="65" charset="-120"/>
                        <a:ea typeface="標楷體" panose="03000509000000000000" pitchFamily="65" charset="-120"/>
                      </a:endParaRPr>
                    </a:p>
                  </a:txBody>
                  <a:tcPr marL="36000" marR="36000" marT="35999" marB="3599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
        <p:nvSpPr>
          <p:cNvPr id="30769" name="Rectangle 4">
            <a:extLst>
              <a:ext uri="{FF2B5EF4-FFF2-40B4-BE49-F238E27FC236}">
                <a16:creationId xmlns:a16="http://schemas.microsoft.com/office/drawing/2014/main" xmlns="" id="{3EC7B739-BDCD-4641-8617-D71D392E5C27}"/>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endParaRPr lang="zh-TW" altLang="zh-TW" sz="1800">
              <a:solidFill>
                <a:prstClr val="black"/>
              </a:solidFill>
              <a:latin typeface="Arial" panose="020B0604020202020204" pitchFamily="34" charset="0"/>
              <a:ea typeface="標楷體" panose="03000509000000000000" pitchFamily="65" charset="-120"/>
            </a:endParaRPr>
          </a:p>
        </p:txBody>
      </p:sp>
      <p:sp>
        <p:nvSpPr>
          <p:cNvPr id="4" name="文字方塊 3">
            <a:extLst>
              <a:ext uri="{FF2B5EF4-FFF2-40B4-BE49-F238E27FC236}">
                <a16:creationId xmlns:a16="http://schemas.microsoft.com/office/drawing/2014/main" xmlns="" id="{D296E23C-FAE0-4CC1-8250-5FC8F970CD7D}"/>
              </a:ext>
            </a:extLst>
          </p:cNvPr>
          <p:cNvSpPr txBox="1"/>
          <p:nvPr/>
        </p:nvSpPr>
        <p:spPr>
          <a:xfrm>
            <a:off x="1164096" y="6481000"/>
            <a:ext cx="9959534" cy="369332"/>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dirty="0">
                <a:solidFill>
                  <a:prstClr val="black"/>
                </a:solidFill>
                <a:latin typeface="標楷體" panose="03000509000000000000" pitchFamily="65" charset="-120"/>
              </a:rPr>
              <a:t>註：</a:t>
            </a:r>
            <a:r>
              <a:rPr lang="en-US" altLang="zh-TW" dirty="0">
                <a:solidFill>
                  <a:prstClr val="black"/>
                </a:solidFill>
                <a:latin typeface="標楷體" panose="03000509000000000000" pitchFamily="65" charset="-120"/>
              </a:rPr>
              <a:t>111</a:t>
            </a:r>
            <a:r>
              <a:rPr lang="zh-TW" altLang="en-US" dirty="0">
                <a:solidFill>
                  <a:prstClr val="black"/>
                </a:solidFill>
                <a:latin typeface="標楷體" panose="03000509000000000000" pitchFamily="65" charset="-120"/>
              </a:rPr>
              <a:t>年教育會考英語</a:t>
            </a:r>
            <a:r>
              <a:rPr lang="en-US" altLang="zh-TW" dirty="0">
                <a:solidFill>
                  <a:prstClr val="black"/>
                </a:solidFill>
                <a:latin typeface="標楷體" panose="03000509000000000000" pitchFamily="65" charset="-120"/>
              </a:rPr>
              <a:t>(</a:t>
            </a:r>
            <a:r>
              <a:rPr lang="zh-TW" altLang="en-US" dirty="0">
                <a:solidFill>
                  <a:prstClr val="black"/>
                </a:solidFill>
                <a:latin typeface="標楷體" panose="03000509000000000000" pitchFamily="65" charset="-120"/>
              </a:rPr>
              <a:t>聽力</a:t>
            </a:r>
            <a:r>
              <a:rPr lang="en-US" altLang="zh-TW" dirty="0">
                <a:solidFill>
                  <a:prstClr val="black"/>
                </a:solidFill>
                <a:latin typeface="標楷體" panose="03000509000000000000" pitchFamily="65" charset="-120"/>
              </a:rPr>
              <a:t>)</a:t>
            </a:r>
            <a:r>
              <a:rPr lang="zh-TW" altLang="en-US" dirty="0">
                <a:solidFill>
                  <a:prstClr val="black"/>
                </a:solidFill>
                <a:latin typeface="標楷體" panose="03000509000000000000" pitchFamily="65" charset="-120"/>
              </a:rPr>
              <a:t>僅區分學生學習表現為「基礎」與「待加強」二等級。</a:t>
            </a:r>
            <a:endParaRPr lang="en-US" altLang="zh-TW" dirty="0">
              <a:solidFill>
                <a:prstClr val="black"/>
              </a:solidFill>
              <a:latin typeface="標楷體" panose="03000509000000000000" pitchFamily="65" charset="-120"/>
            </a:endParaRPr>
          </a:p>
        </p:txBody>
      </p:sp>
    </p:spTree>
    <p:extLst>
      <p:ext uri="{BB962C8B-B14F-4D97-AF65-F5344CB8AC3E}">
        <p14:creationId xmlns:p14="http://schemas.microsoft.com/office/powerpoint/2010/main" val="2223621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標題 1">
            <a:extLst>
              <a:ext uri="{FF2B5EF4-FFF2-40B4-BE49-F238E27FC236}">
                <a16:creationId xmlns:a16="http://schemas.microsoft.com/office/drawing/2014/main" xmlns="" id="{47061B75-959D-480D-ACCD-A5AD276B9096}"/>
              </a:ext>
            </a:extLst>
          </p:cNvPr>
          <p:cNvSpPr>
            <a:spLocks noGrp="1"/>
          </p:cNvSpPr>
          <p:nvPr>
            <p:ph type="title"/>
          </p:nvPr>
        </p:nvSpPr>
        <p:spPr/>
        <p:txBody>
          <a:bodyPr/>
          <a:lstStyle/>
          <a:p>
            <a:r>
              <a:rPr lang="zh-TW" altLang="en-US" dirty="0"/>
              <a:t>計分方式</a:t>
            </a:r>
          </a:p>
        </p:txBody>
      </p:sp>
      <p:sp>
        <p:nvSpPr>
          <p:cNvPr id="8" name="燕尾形向右箭號 7">
            <a:extLst>
              <a:ext uri="{FF2B5EF4-FFF2-40B4-BE49-F238E27FC236}">
                <a16:creationId xmlns:a16="http://schemas.microsoft.com/office/drawing/2014/main" xmlns="" id="{5D4E56C2-76B8-4FB1-A19B-FCC72FE63C9F}"/>
              </a:ext>
            </a:extLst>
          </p:cNvPr>
          <p:cNvSpPr/>
          <p:nvPr/>
        </p:nvSpPr>
        <p:spPr>
          <a:xfrm>
            <a:off x="1089891" y="1772815"/>
            <a:ext cx="3061893" cy="2344029"/>
          </a:xfrm>
          <a:prstGeom prst="notchedRightArrow">
            <a:avLst/>
          </a:prstGeom>
          <a:solidFill>
            <a:srgbClr val="FFCCFF"/>
          </a:solidFill>
          <a:ln>
            <a:solidFill>
              <a:srgbClr val="FFCC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zh-TW" dirty="0">
              <a:solidFill>
                <a:prstClr val="black"/>
              </a:solidFill>
              <a:latin typeface="微軟正黑體" pitchFamily="34" charset="-120"/>
              <a:ea typeface="微軟正黑體" pitchFamily="34" charset="-120"/>
            </a:endParaRPr>
          </a:p>
          <a:p>
            <a:pPr>
              <a:defRPr/>
            </a:pPr>
            <a:r>
              <a:rPr lang="zh-TW" altLang="en-US" sz="2400" b="1" dirty="0">
                <a:solidFill>
                  <a:prstClr val="black"/>
                </a:solidFill>
                <a:latin typeface="標楷體" pitchFamily="65" charset="-120"/>
                <a:ea typeface="標楷體" pitchFamily="65" charset="-120"/>
              </a:rPr>
              <a:t>三等級</a:t>
            </a:r>
            <a:endParaRPr lang="en-US" altLang="zh-TW" sz="2400" b="1" dirty="0">
              <a:solidFill>
                <a:prstClr val="black"/>
              </a:solidFill>
              <a:latin typeface="標楷體" pitchFamily="65" charset="-120"/>
              <a:ea typeface="標楷體" pitchFamily="65" charset="-120"/>
            </a:endParaRPr>
          </a:p>
          <a:p>
            <a:pPr>
              <a:defRPr/>
            </a:pPr>
            <a:r>
              <a:rPr lang="zh-TW" altLang="en-US" sz="2400" b="1" dirty="0">
                <a:solidFill>
                  <a:srgbClr val="0000FF"/>
                </a:solidFill>
                <a:latin typeface="標楷體" pitchFamily="65" charset="-120"/>
                <a:ea typeface="標楷體" pitchFamily="65" charset="-120"/>
              </a:rPr>
              <a:t>精熟、基礎、待加強</a:t>
            </a:r>
          </a:p>
          <a:p>
            <a:pPr algn="ctr">
              <a:defRPr/>
            </a:pPr>
            <a:endParaRPr lang="zh-TW" altLang="en-US" dirty="0">
              <a:solidFill>
                <a:prstClr val="white"/>
              </a:solidFill>
              <a:latin typeface="微軟正黑體" pitchFamily="34" charset="-120"/>
              <a:ea typeface="微軟正黑體" pitchFamily="34" charset="-120"/>
            </a:endParaRPr>
          </a:p>
        </p:txBody>
      </p:sp>
      <p:sp>
        <p:nvSpPr>
          <p:cNvPr id="10" name="燕尾形向右箭號 9">
            <a:extLst>
              <a:ext uri="{FF2B5EF4-FFF2-40B4-BE49-F238E27FC236}">
                <a16:creationId xmlns:a16="http://schemas.microsoft.com/office/drawing/2014/main" xmlns="" id="{A0B9661C-1B94-447E-8EF7-A2F59F071A60}"/>
              </a:ext>
            </a:extLst>
          </p:cNvPr>
          <p:cNvSpPr/>
          <p:nvPr/>
        </p:nvSpPr>
        <p:spPr>
          <a:xfrm>
            <a:off x="3862707" y="1484785"/>
            <a:ext cx="3061893" cy="2632059"/>
          </a:xfrm>
          <a:prstGeom prst="notchedRightArrow">
            <a:avLst/>
          </a:prstGeom>
          <a:solidFill>
            <a:srgbClr val="FFCCFF"/>
          </a:solidFill>
          <a:ln>
            <a:solidFill>
              <a:srgbClr val="FF66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prstClr val="black"/>
                </a:solidFill>
                <a:latin typeface="標楷體" pitchFamily="65" charset="-120"/>
                <a:ea typeface="標楷體" pitchFamily="65" charset="-120"/>
              </a:rPr>
              <a:t>各科三等級</a:t>
            </a:r>
            <a:endParaRPr lang="en-US" altLang="zh-TW" sz="2400" b="1" dirty="0">
              <a:solidFill>
                <a:prstClr val="black"/>
              </a:solidFill>
              <a:latin typeface="標楷體" pitchFamily="65" charset="-120"/>
              <a:ea typeface="標楷體" pitchFamily="65" charset="-120"/>
            </a:endParaRPr>
          </a:p>
          <a:p>
            <a:pPr>
              <a:defRPr/>
            </a:pPr>
            <a:r>
              <a:rPr lang="zh-TW" altLang="en-US" sz="2400" b="1" dirty="0">
                <a:solidFill>
                  <a:srgbClr val="0033CC"/>
                </a:solidFill>
                <a:latin typeface="標楷體" pitchFamily="65" charset="-120"/>
                <a:ea typeface="標楷體" pitchFamily="65" charset="-120"/>
              </a:rPr>
              <a:t>表現</a:t>
            </a:r>
            <a:r>
              <a:rPr lang="zh-TW" altLang="en-US" sz="2400" b="1" dirty="0">
                <a:solidFill>
                  <a:srgbClr val="0000FF"/>
                </a:solidFill>
                <a:latin typeface="標楷體" pitchFamily="65" charset="-120"/>
                <a:ea typeface="標楷體" pitchFamily="65" charset="-120"/>
              </a:rPr>
              <a:t>描述</a:t>
            </a:r>
            <a:endParaRPr lang="zh-TW" altLang="en-US" sz="2400" b="1" dirty="0">
              <a:solidFill>
                <a:prstClr val="white"/>
              </a:solidFill>
              <a:latin typeface="標楷體" pitchFamily="65" charset="-120"/>
              <a:ea typeface="標楷體" pitchFamily="65" charset="-120"/>
            </a:endParaRPr>
          </a:p>
        </p:txBody>
      </p:sp>
      <p:sp>
        <p:nvSpPr>
          <p:cNvPr id="11" name="燕尾形向右箭號 10">
            <a:extLst>
              <a:ext uri="{FF2B5EF4-FFF2-40B4-BE49-F238E27FC236}">
                <a16:creationId xmlns:a16="http://schemas.microsoft.com/office/drawing/2014/main" xmlns="" id="{C8125CD9-C03E-4908-A6F7-E4254551D159}"/>
              </a:ext>
            </a:extLst>
          </p:cNvPr>
          <p:cNvSpPr/>
          <p:nvPr/>
        </p:nvSpPr>
        <p:spPr>
          <a:xfrm>
            <a:off x="6600056" y="1196752"/>
            <a:ext cx="3745432" cy="3168352"/>
          </a:xfrm>
          <a:prstGeom prst="notchedRightArrow">
            <a:avLst/>
          </a:prstGeom>
          <a:solidFill>
            <a:srgbClr val="FFCCFF"/>
          </a:solidFill>
          <a:ln>
            <a:solidFill>
              <a:srgbClr val="FF00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prstClr val="black"/>
                </a:solidFill>
                <a:latin typeface="標楷體" pitchFamily="65" charset="-120"/>
                <a:ea typeface="標楷體" pitchFamily="65" charset="-120"/>
              </a:rPr>
              <a:t>依據各科三等級</a:t>
            </a:r>
            <a:r>
              <a:rPr lang="zh-TW" altLang="en-US" sz="2400" b="1" dirty="0">
                <a:solidFill>
                  <a:srgbClr val="0033CC"/>
                </a:solidFill>
                <a:latin typeface="標楷體" pitchFamily="65" charset="-120"/>
                <a:ea typeface="標楷體" pitchFamily="65" charset="-120"/>
              </a:rPr>
              <a:t>表現描述</a:t>
            </a:r>
            <a:r>
              <a:rPr lang="zh-TW" altLang="en-US" sz="2400" b="1" dirty="0">
                <a:solidFill>
                  <a:prstClr val="black"/>
                </a:solidFill>
                <a:latin typeface="標楷體" pitchFamily="65" charset="-120"/>
                <a:ea typeface="標楷體" pitchFamily="65" charset="-120"/>
              </a:rPr>
              <a:t>，進行</a:t>
            </a:r>
            <a:r>
              <a:rPr lang="zh-TW" altLang="en-US" sz="2400" b="1" dirty="0">
                <a:solidFill>
                  <a:srgbClr val="0000FF"/>
                </a:solidFill>
                <a:latin typeface="標楷體" pitchFamily="65" charset="-120"/>
                <a:ea typeface="標楷體" pitchFamily="65" charset="-120"/>
              </a:rPr>
              <a:t>標準設定</a:t>
            </a:r>
            <a:endParaRPr lang="zh-TW" altLang="en-US" sz="2400" b="1" dirty="0">
              <a:solidFill>
                <a:prstClr val="black"/>
              </a:solidFill>
              <a:latin typeface="標楷體" pitchFamily="65" charset="-120"/>
              <a:ea typeface="標楷體" pitchFamily="65" charset="-120"/>
            </a:endParaRPr>
          </a:p>
        </p:txBody>
      </p:sp>
      <p:sp>
        <p:nvSpPr>
          <p:cNvPr id="19" name="Espace réservé du contenu 2">
            <a:extLst>
              <a:ext uri="{FF2B5EF4-FFF2-40B4-BE49-F238E27FC236}">
                <a16:creationId xmlns:a16="http://schemas.microsoft.com/office/drawing/2014/main" xmlns="" id="{46BDCD90-FE27-4914-9B27-463DE0A5DF87}"/>
              </a:ext>
            </a:extLst>
          </p:cNvPr>
          <p:cNvSpPr>
            <a:spLocks noGrp="1"/>
          </p:cNvSpPr>
          <p:nvPr>
            <p:ph idx="1"/>
          </p:nvPr>
        </p:nvSpPr>
        <p:spPr>
          <a:xfrm>
            <a:off x="896112" y="4280052"/>
            <a:ext cx="10021824" cy="1944687"/>
          </a:xfrm>
        </p:spPr>
        <p:txBody>
          <a:bodyPr/>
          <a:lstStyle/>
          <a:p>
            <a:pPr eaLnBrk="1" hangingPunct="1">
              <a:buFont typeface="Wingdings" panose="05000000000000000000" pitchFamily="2" charset="2"/>
              <a:buChar char="u"/>
            </a:pPr>
            <a:r>
              <a:rPr lang="zh-TW" altLang="en-US" dirty="0">
                <a:latin typeface="Times New Roman" panose="02020603050405020304" pitchFamily="18" charset="0"/>
                <a:cs typeface="Times New Roman" panose="02020603050405020304" pitchFamily="18" charset="0"/>
              </a:rPr>
              <a:t>標準設定</a:t>
            </a:r>
            <a:r>
              <a:rPr lang="en-US" altLang="zh-TW" dirty="0">
                <a:latin typeface="Times New Roman" panose="02020603050405020304" pitchFamily="18" charset="0"/>
                <a:cs typeface="Times New Roman" panose="02020603050405020304" pitchFamily="18" charset="0"/>
              </a:rPr>
              <a:t>(standard setting)</a:t>
            </a:r>
          </a:p>
          <a:p>
            <a:pPr eaLnBrk="1" hangingPunct="1">
              <a:buNone/>
            </a:pPr>
            <a:r>
              <a:rPr lang="en-US" altLang="zh-TW" sz="2800" dirty="0">
                <a:latin typeface="Times New Roman" panose="02020603050405020304" pitchFamily="18" charset="0"/>
                <a:cs typeface="Times New Roman" panose="02020603050405020304" pitchFamily="18" charset="0"/>
              </a:rPr>
              <a:t>    </a:t>
            </a:r>
            <a:r>
              <a:rPr lang="zh-TW" altLang="en-US" sz="2800" dirty="0">
                <a:latin typeface="Times New Roman" panose="02020603050405020304" pitchFamily="18" charset="0"/>
                <a:cs typeface="Times New Roman" panose="02020603050405020304" pitchFamily="18" charset="0"/>
              </a:rPr>
              <a:t>由大學教授、國中教師與測驗專家等專業人士進行三個回合的討論，共同討論與確認會考各科</a:t>
            </a:r>
            <a:r>
              <a:rPr lang="zh-TW" altLang="en-US" sz="2800" u="sng" dirty="0">
                <a:solidFill>
                  <a:srgbClr val="FF0000"/>
                </a:solidFill>
                <a:latin typeface="Times New Roman" panose="02020603050405020304" pitchFamily="18" charset="0"/>
                <a:cs typeface="Times New Roman" panose="02020603050405020304" pitchFamily="18" charset="0"/>
              </a:rPr>
              <a:t>基礎與精熟</a:t>
            </a:r>
            <a:r>
              <a:rPr lang="zh-TW" altLang="en-US" sz="2800" dirty="0">
                <a:latin typeface="Times New Roman" panose="02020603050405020304" pitchFamily="18" charset="0"/>
                <a:cs typeface="Times New Roman" panose="02020603050405020304" pitchFamily="18" charset="0"/>
              </a:rPr>
              <a:t>、</a:t>
            </a:r>
            <a:r>
              <a:rPr lang="zh-TW" altLang="en-US" sz="2800" u="sng" dirty="0">
                <a:solidFill>
                  <a:srgbClr val="FF0000"/>
                </a:solidFill>
                <a:latin typeface="Times New Roman" panose="02020603050405020304" pitchFamily="18" charset="0"/>
                <a:cs typeface="Times New Roman" panose="02020603050405020304" pitchFamily="18" charset="0"/>
              </a:rPr>
              <a:t>基礎與待加強</a:t>
            </a:r>
            <a:r>
              <a:rPr lang="zh-TW" altLang="en-US" sz="2800" dirty="0">
                <a:latin typeface="Times New Roman" panose="02020603050405020304" pitchFamily="18" charset="0"/>
                <a:cs typeface="Times New Roman" panose="02020603050405020304" pitchFamily="18" charset="0"/>
              </a:rPr>
              <a:t>的</a:t>
            </a:r>
            <a:r>
              <a:rPr lang="zh-TW" altLang="en-US" sz="2800" u="sng" dirty="0">
                <a:solidFill>
                  <a:srgbClr val="FF0000"/>
                </a:solidFill>
                <a:latin typeface="Times New Roman" panose="02020603050405020304" pitchFamily="18" charset="0"/>
                <a:cs typeface="Times New Roman" panose="02020603050405020304" pitchFamily="18" charset="0"/>
              </a:rPr>
              <a:t>切點</a:t>
            </a:r>
            <a:r>
              <a:rPr lang="en-US" altLang="zh-TW" sz="2800" u="sng" dirty="0">
                <a:solidFill>
                  <a:srgbClr val="FF0000"/>
                </a:solidFill>
                <a:latin typeface="Times New Roman" panose="02020603050405020304" pitchFamily="18" charset="0"/>
                <a:cs typeface="Times New Roman" panose="02020603050405020304" pitchFamily="18" charset="0"/>
              </a:rPr>
              <a:t>/</a:t>
            </a:r>
            <a:r>
              <a:rPr lang="zh-TW" altLang="en-US" sz="2800" u="sng" dirty="0">
                <a:solidFill>
                  <a:srgbClr val="FF0000"/>
                </a:solidFill>
                <a:latin typeface="Times New Roman" panose="02020603050405020304" pitchFamily="18" charset="0"/>
                <a:cs typeface="Times New Roman" panose="02020603050405020304" pitchFamily="18" charset="0"/>
              </a:rPr>
              <a:t>題數</a:t>
            </a:r>
            <a:r>
              <a:rPr lang="zh-TW" altLang="en-US" sz="2800" dirty="0">
                <a:latin typeface="Times New Roman" panose="02020603050405020304" pitchFamily="18" charset="0"/>
                <a:cs typeface="Times New Roman" panose="02020603050405020304" pitchFamily="18" charset="0"/>
              </a:rPr>
              <a:t>。</a:t>
            </a:r>
          </a:p>
        </p:txBody>
      </p:sp>
      <p:sp>
        <p:nvSpPr>
          <p:cNvPr id="31757" name="投影片編號版面配置區 1">
            <a:extLst>
              <a:ext uri="{FF2B5EF4-FFF2-40B4-BE49-F238E27FC236}">
                <a16:creationId xmlns:a16="http://schemas.microsoft.com/office/drawing/2014/main" xmlns="" id="{11780B1D-58D5-41A5-A892-7EEE2C70C53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7C7A79B-9930-4692-8903-212E39B4E7E7}" type="slidenum">
              <a:rPr lang="zh-TW" altLang="en-US" smtClean="0"/>
              <a:pPr/>
              <a:t>29</a:t>
            </a:fld>
            <a:endParaRPr lang="zh-TW" altLang="en-US"/>
          </a:p>
        </p:txBody>
      </p:sp>
    </p:spTree>
    <p:extLst>
      <p:ext uri="{BB962C8B-B14F-4D97-AF65-F5344CB8AC3E}">
        <p14:creationId xmlns:p14="http://schemas.microsoft.com/office/powerpoint/2010/main" val="25489802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028EF906-8302-4995-B32A-C48774B74169}" type="slidenum">
              <a:rPr lang="zh-TW" altLang="en-US" smtClean="0"/>
              <a:pPr>
                <a:defRPr/>
              </a:pPr>
              <a:t>3</a:t>
            </a:fld>
            <a:endParaRPr lang="zh-TW" altLang="en-US"/>
          </a:p>
        </p:txBody>
      </p:sp>
      <p:pic>
        <p:nvPicPr>
          <p:cNvPr id="3" name="圖片 2"/>
          <p:cNvPicPr>
            <a:picLocks noChangeAspect="1"/>
          </p:cNvPicPr>
          <p:nvPr/>
        </p:nvPicPr>
        <p:blipFill rotWithShape="1">
          <a:blip r:embed="rId2"/>
          <a:srcRect t="12182"/>
          <a:stretch/>
        </p:blipFill>
        <p:spPr>
          <a:xfrm>
            <a:off x="0" y="0"/>
            <a:ext cx="12192000" cy="6856326"/>
          </a:xfrm>
          <a:prstGeom prst="rect">
            <a:avLst/>
          </a:prstGeom>
        </p:spPr>
      </p:pic>
    </p:spTree>
    <p:extLst>
      <p:ext uri="{BB962C8B-B14F-4D97-AF65-F5344CB8AC3E}">
        <p14:creationId xmlns:p14="http://schemas.microsoft.com/office/powerpoint/2010/main" val="881645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xmlns="" id="{4D20737D-2C19-49D2-AA9D-FFEB883B2F81}"/>
              </a:ext>
            </a:extLst>
          </p:cNvPr>
          <p:cNvGraphicFramePr>
            <a:graphicFrameLocks noGrp="1"/>
          </p:cNvGraphicFramePr>
          <p:nvPr>
            <p:extLst/>
          </p:nvPr>
        </p:nvGraphicFramePr>
        <p:xfrm>
          <a:off x="1446663" y="1569492"/>
          <a:ext cx="9348716" cy="4667796"/>
        </p:xfrm>
        <a:graphic>
          <a:graphicData uri="http://schemas.openxmlformats.org/drawingml/2006/table">
            <a:tbl>
              <a:tblPr firstRow="1" bandRow="1">
                <a:tableStyleId>{93296810-A885-4BE3-A3E7-6D5BEEA58F35}</a:tableStyleId>
              </a:tblPr>
              <a:tblGrid>
                <a:gridCol w="2337179">
                  <a:extLst>
                    <a:ext uri="{9D8B030D-6E8A-4147-A177-3AD203B41FA5}">
                      <a16:colId xmlns:a16="http://schemas.microsoft.com/office/drawing/2014/main" xmlns="" val="20000"/>
                    </a:ext>
                  </a:extLst>
                </a:gridCol>
                <a:gridCol w="2337179">
                  <a:extLst>
                    <a:ext uri="{9D8B030D-6E8A-4147-A177-3AD203B41FA5}">
                      <a16:colId xmlns:a16="http://schemas.microsoft.com/office/drawing/2014/main" xmlns="" val="20001"/>
                    </a:ext>
                  </a:extLst>
                </a:gridCol>
                <a:gridCol w="2337179">
                  <a:extLst>
                    <a:ext uri="{9D8B030D-6E8A-4147-A177-3AD203B41FA5}">
                      <a16:colId xmlns:a16="http://schemas.microsoft.com/office/drawing/2014/main" xmlns="" val="20002"/>
                    </a:ext>
                  </a:extLst>
                </a:gridCol>
                <a:gridCol w="2337179">
                  <a:extLst>
                    <a:ext uri="{9D8B030D-6E8A-4147-A177-3AD203B41FA5}">
                      <a16:colId xmlns:a16="http://schemas.microsoft.com/office/drawing/2014/main" xmlns="" val="20003"/>
                    </a:ext>
                  </a:extLst>
                </a:gridCol>
              </a:tblGrid>
              <a:tr h="1166949">
                <a:tc>
                  <a:txBody>
                    <a:bodyPr/>
                    <a:lstStyle>
                      <a:lvl1pPr marL="0" algn="l" defTabSz="914400" rtl="0" eaLnBrk="1" latinLnBrk="0" hangingPunct="1">
                        <a:defRPr sz="1800" b="1" kern="1200">
                          <a:solidFill>
                            <a:schemeClr val="lt1"/>
                          </a:solidFill>
                          <a:latin typeface="Arial"/>
                          <a:ea typeface="標楷體"/>
                        </a:defRPr>
                      </a:lvl1pPr>
                      <a:lvl2pPr marL="457200" algn="l" defTabSz="914400" rtl="0" eaLnBrk="1" latinLnBrk="0" hangingPunct="1">
                        <a:defRPr sz="1800" b="1" kern="1200">
                          <a:solidFill>
                            <a:schemeClr val="lt1"/>
                          </a:solidFill>
                          <a:latin typeface="Arial"/>
                          <a:ea typeface="標楷體"/>
                        </a:defRPr>
                      </a:lvl2pPr>
                      <a:lvl3pPr marL="914400" algn="l" defTabSz="914400" rtl="0" eaLnBrk="1" latinLnBrk="0" hangingPunct="1">
                        <a:defRPr sz="1800" b="1" kern="1200">
                          <a:solidFill>
                            <a:schemeClr val="lt1"/>
                          </a:solidFill>
                          <a:latin typeface="Arial"/>
                          <a:ea typeface="標楷體"/>
                        </a:defRPr>
                      </a:lvl3pPr>
                      <a:lvl4pPr marL="1371600" algn="l" defTabSz="914400" rtl="0" eaLnBrk="1" latinLnBrk="0" hangingPunct="1">
                        <a:defRPr sz="1800" b="1" kern="1200">
                          <a:solidFill>
                            <a:schemeClr val="lt1"/>
                          </a:solidFill>
                          <a:latin typeface="Arial"/>
                          <a:ea typeface="標楷體"/>
                        </a:defRPr>
                      </a:lvl4pPr>
                      <a:lvl5pPr marL="1828800" algn="l" defTabSz="914400" rtl="0" eaLnBrk="1" latinLnBrk="0" hangingPunct="1">
                        <a:defRPr sz="1800" b="1" kern="1200">
                          <a:solidFill>
                            <a:schemeClr val="lt1"/>
                          </a:solidFill>
                          <a:latin typeface="Arial"/>
                          <a:ea typeface="標楷體"/>
                        </a:defRPr>
                      </a:lvl5pPr>
                      <a:lvl6pPr marL="2286000" algn="l" defTabSz="914400" rtl="0" eaLnBrk="1" latinLnBrk="0" hangingPunct="1">
                        <a:defRPr sz="1800" b="1" kern="1200">
                          <a:solidFill>
                            <a:schemeClr val="lt1"/>
                          </a:solidFill>
                          <a:latin typeface="Arial"/>
                          <a:ea typeface="標楷體"/>
                        </a:defRPr>
                      </a:lvl6pPr>
                      <a:lvl7pPr marL="2743200" algn="l" defTabSz="914400" rtl="0" eaLnBrk="1" latinLnBrk="0" hangingPunct="1">
                        <a:defRPr sz="1800" b="1" kern="1200">
                          <a:solidFill>
                            <a:schemeClr val="lt1"/>
                          </a:solidFill>
                          <a:latin typeface="Arial"/>
                          <a:ea typeface="標楷體"/>
                        </a:defRPr>
                      </a:lvl7pPr>
                      <a:lvl8pPr marL="3200400" algn="l" defTabSz="914400" rtl="0" eaLnBrk="1" latinLnBrk="0" hangingPunct="1">
                        <a:defRPr sz="1800" b="1" kern="1200">
                          <a:solidFill>
                            <a:schemeClr val="lt1"/>
                          </a:solidFill>
                          <a:latin typeface="Arial"/>
                          <a:ea typeface="標楷體"/>
                        </a:defRPr>
                      </a:lvl8pPr>
                      <a:lvl9pPr marL="3657600" algn="l" defTabSz="914400" rtl="0" eaLnBrk="1" latinLnBrk="0" hangingPunct="1">
                        <a:defRPr sz="1800" b="1" kern="1200">
                          <a:solidFill>
                            <a:schemeClr val="lt1"/>
                          </a:solidFill>
                          <a:latin typeface="Arial"/>
                          <a:ea typeface="標楷體"/>
                        </a:defRPr>
                      </a:lvl9pPr>
                    </a:lstStyle>
                    <a:p>
                      <a:pPr algn="ctr"/>
                      <a:endParaRPr lang="zh-TW" altLang="en-US" sz="4000" kern="0" dirty="0">
                        <a:solidFill>
                          <a:schemeClr val="tx1"/>
                        </a:solidFill>
                        <a:effectLst/>
                        <a:latin typeface="微軟正黑體" pitchFamily="34" charset="-120"/>
                        <a:ea typeface="微軟正黑體" pitchFamily="34" charset="-120"/>
                        <a:cs typeface="+mn-cs"/>
                      </a:endParaRPr>
                    </a:p>
                  </a:txBody>
                  <a:tcPr marL="91434" marR="91434" marT="45725" marB="45725">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FF9966"/>
                    </a:solidFill>
                  </a:tcPr>
                </a:tc>
                <a:tc>
                  <a:txBody>
                    <a:bodyPr/>
                    <a:lstStyle>
                      <a:lvl1pPr marL="0" algn="l" defTabSz="914400" rtl="0" eaLnBrk="1" latinLnBrk="0" hangingPunct="1">
                        <a:defRPr sz="1800" b="1" kern="1200">
                          <a:solidFill>
                            <a:schemeClr val="lt1"/>
                          </a:solidFill>
                          <a:latin typeface="Arial"/>
                          <a:ea typeface="標楷體"/>
                        </a:defRPr>
                      </a:lvl1pPr>
                      <a:lvl2pPr marL="457200" algn="l" defTabSz="914400" rtl="0" eaLnBrk="1" latinLnBrk="0" hangingPunct="1">
                        <a:defRPr sz="1800" b="1" kern="1200">
                          <a:solidFill>
                            <a:schemeClr val="lt1"/>
                          </a:solidFill>
                          <a:latin typeface="Arial"/>
                          <a:ea typeface="標楷體"/>
                        </a:defRPr>
                      </a:lvl2pPr>
                      <a:lvl3pPr marL="914400" algn="l" defTabSz="914400" rtl="0" eaLnBrk="1" latinLnBrk="0" hangingPunct="1">
                        <a:defRPr sz="1800" b="1" kern="1200">
                          <a:solidFill>
                            <a:schemeClr val="lt1"/>
                          </a:solidFill>
                          <a:latin typeface="Arial"/>
                          <a:ea typeface="標楷體"/>
                        </a:defRPr>
                      </a:lvl3pPr>
                      <a:lvl4pPr marL="1371600" algn="l" defTabSz="914400" rtl="0" eaLnBrk="1" latinLnBrk="0" hangingPunct="1">
                        <a:defRPr sz="1800" b="1" kern="1200">
                          <a:solidFill>
                            <a:schemeClr val="lt1"/>
                          </a:solidFill>
                          <a:latin typeface="Arial"/>
                          <a:ea typeface="標楷體"/>
                        </a:defRPr>
                      </a:lvl4pPr>
                      <a:lvl5pPr marL="1828800" algn="l" defTabSz="914400" rtl="0" eaLnBrk="1" latinLnBrk="0" hangingPunct="1">
                        <a:defRPr sz="1800" b="1" kern="1200">
                          <a:solidFill>
                            <a:schemeClr val="lt1"/>
                          </a:solidFill>
                          <a:latin typeface="Arial"/>
                          <a:ea typeface="標楷體"/>
                        </a:defRPr>
                      </a:lvl5pPr>
                      <a:lvl6pPr marL="2286000" algn="l" defTabSz="914400" rtl="0" eaLnBrk="1" latinLnBrk="0" hangingPunct="1">
                        <a:defRPr sz="1800" b="1" kern="1200">
                          <a:solidFill>
                            <a:schemeClr val="lt1"/>
                          </a:solidFill>
                          <a:latin typeface="Arial"/>
                          <a:ea typeface="標楷體"/>
                        </a:defRPr>
                      </a:lvl6pPr>
                      <a:lvl7pPr marL="2743200" algn="l" defTabSz="914400" rtl="0" eaLnBrk="1" latinLnBrk="0" hangingPunct="1">
                        <a:defRPr sz="1800" b="1" kern="1200">
                          <a:solidFill>
                            <a:schemeClr val="lt1"/>
                          </a:solidFill>
                          <a:latin typeface="Arial"/>
                          <a:ea typeface="標楷體"/>
                        </a:defRPr>
                      </a:lvl7pPr>
                      <a:lvl8pPr marL="3200400" algn="l" defTabSz="914400" rtl="0" eaLnBrk="1" latinLnBrk="0" hangingPunct="1">
                        <a:defRPr sz="1800" b="1" kern="1200">
                          <a:solidFill>
                            <a:schemeClr val="lt1"/>
                          </a:solidFill>
                          <a:latin typeface="Arial"/>
                          <a:ea typeface="標楷體"/>
                        </a:defRPr>
                      </a:lvl8pPr>
                      <a:lvl9pPr marL="3657600" algn="l" defTabSz="914400" rtl="0" eaLnBrk="1" latinLnBrk="0" hangingPunct="1">
                        <a:defRPr sz="1800" b="1" kern="1200">
                          <a:solidFill>
                            <a:schemeClr val="lt1"/>
                          </a:solidFill>
                          <a:latin typeface="Arial"/>
                          <a:ea typeface="標楷體"/>
                        </a:defRPr>
                      </a:lvl9pPr>
                    </a:lstStyle>
                    <a:p>
                      <a:pPr algn="ctr"/>
                      <a:r>
                        <a:rPr lang="zh-TW" altLang="zh-TW" sz="4000" kern="0" dirty="0">
                          <a:solidFill>
                            <a:schemeClr val="tx1"/>
                          </a:solidFill>
                          <a:effectLst/>
                        </a:rPr>
                        <a:t>國文</a:t>
                      </a:r>
                      <a:endParaRPr lang="zh-TW" altLang="en-US" sz="4000" kern="0" dirty="0">
                        <a:solidFill>
                          <a:schemeClr val="tx1"/>
                        </a:solidFill>
                        <a:effectLst/>
                        <a:latin typeface="標楷體" pitchFamily="65" charset="-120"/>
                        <a:ea typeface="標楷體" pitchFamily="65" charset="-120"/>
                        <a:cs typeface="+mn-cs"/>
                      </a:endParaRPr>
                    </a:p>
                  </a:txBody>
                  <a:tcPr marL="91434" marR="91434" marT="45725" marB="457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F9966"/>
                    </a:solidFill>
                  </a:tcPr>
                </a:tc>
                <a:tc>
                  <a:txBody>
                    <a:bodyPr/>
                    <a:lstStyle>
                      <a:lvl1pPr marL="0" algn="l" defTabSz="914400" rtl="0" eaLnBrk="1" latinLnBrk="0" hangingPunct="1">
                        <a:defRPr sz="1800" b="1" kern="1200">
                          <a:solidFill>
                            <a:schemeClr val="lt1"/>
                          </a:solidFill>
                          <a:latin typeface="Arial"/>
                          <a:ea typeface="標楷體"/>
                        </a:defRPr>
                      </a:lvl1pPr>
                      <a:lvl2pPr marL="457200" algn="l" defTabSz="914400" rtl="0" eaLnBrk="1" latinLnBrk="0" hangingPunct="1">
                        <a:defRPr sz="1800" b="1" kern="1200">
                          <a:solidFill>
                            <a:schemeClr val="lt1"/>
                          </a:solidFill>
                          <a:latin typeface="Arial"/>
                          <a:ea typeface="標楷體"/>
                        </a:defRPr>
                      </a:lvl2pPr>
                      <a:lvl3pPr marL="914400" algn="l" defTabSz="914400" rtl="0" eaLnBrk="1" latinLnBrk="0" hangingPunct="1">
                        <a:defRPr sz="1800" b="1" kern="1200">
                          <a:solidFill>
                            <a:schemeClr val="lt1"/>
                          </a:solidFill>
                          <a:latin typeface="Arial"/>
                          <a:ea typeface="標楷體"/>
                        </a:defRPr>
                      </a:lvl3pPr>
                      <a:lvl4pPr marL="1371600" algn="l" defTabSz="914400" rtl="0" eaLnBrk="1" latinLnBrk="0" hangingPunct="1">
                        <a:defRPr sz="1800" b="1" kern="1200">
                          <a:solidFill>
                            <a:schemeClr val="lt1"/>
                          </a:solidFill>
                          <a:latin typeface="Arial"/>
                          <a:ea typeface="標楷體"/>
                        </a:defRPr>
                      </a:lvl4pPr>
                      <a:lvl5pPr marL="1828800" algn="l" defTabSz="914400" rtl="0" eaLnBrk="1" latinLnBrk="0" hangingPunct="1">
                        <a:defRPr sz="1800" b="1" kern="1200">
                          <a:solidFill>
                            <a:schemeClr val="lt1"/>
                          </a:solidFill>
                          <a:latin typeface="Arial"/>
                          <a:ea typeface="標楷體"/>
                        </a:defRPr>
                      </a:lvl5pPr>
                      <a:lvl6pPr marL="2286000" algn="l" defTabSz="914400" rtl="0" eaLnBrk="1" latinLnBrk="0" hangingPunct="1">
                        <a:defRPr sz="1800" b="1" kern="1200">
                          <a:solidFill>
                            <a:schemeClr val="lt1"/>
                          </a:solidFill>
                          <a:latin typeface="Arial"/>
                          <a:ea typeface="標楷體"/>
                        </a:defRPr>
                      </a:lvl6pPr>
                      <a:lvl7pPr marL="2743200" algn="l" defTabSz="914400" rtl="0" eaLnBrk="1" latinLnBrk="0" hangingPunct="1">
                        <a:defRPr sz="1800" b="1" kern="1200">
                          <a:solidFill>
                            <a:schemeClr val="lt1"/>
                          </a:solidFill>
                          <a:latin typeface="Arial"/>
                          <a:ea typeface="標楷體"/>
                        </a:defRPr>
                      </a:lvl7pPr>
                      <a:lvl8pPr marL="3200400" algn="l" defTabSz="914400" rtl="0" eaLnBrk="1" latinLnBrk="0" hangingPunct="1">
                        <a:defRPr sz="1800" b="1" kern="1200">
                          <a:solidFill>
                            <a:schemeClr val="lt1"/>
                          </a:solidFill>
                          <a:latin typeface="Arial"/>
                          <a:ea typeface="標楷體"/>
                        </a:defRPr>
                      </a:lvl8pPr>
                      <a:lvl9pPr marL="3657600" algn="l" defTabSz="914400" rtl="0" eaLnBrk="1" latinLnBrk="0" hangingPunct="1">
                        <a:defRPr sz="1800" b="1" kern="1200">
                          <a:solidFill>
                            <a:schemeClr val="lt1"/>
                          </a:solidFill>
                          <a:latin typeface="Arial"/>
                          <a:ea typeface="標楷體"/>
                        </a:defRPr>
                      </a:lvl9pPr>
                    </a:lstStyle>
                    <a:p>
                      <a:pPr marL="0" algn="ctr" defTabSz="914400" rtl="0" eaLnBrk="1" latinLnBrk="0" hangingPunct="1">
                        <a:spcAft>
                          <a:spcPts val="0"/>
                        </a:spcAft>
                      </a:pPr>
                      <a:r>
                        <a:rPr lang="zh-TW" altLang="zh-TW" sz="4000" kern="0">
                          <a:solidFill>
                            <a:schemeClr val="tx1"/>
                          </a:solidFill>
                          <a:effectLst/>
                        </a:rPr>
                        <a:t>社會</a:t>
                      </a:r>
                      <a:endParaRPr lang="zh-TW" altLang="en-US" sz="4000" kern="0">
                        <a:solidFill>
                          <a:schemeClr val="tx1"/>
                        </a:solidFill>
                        <a:effectLst/>
                        <a:latin typeface="標楷體" pitchFamily="65" charset="-120"/>
                        <a:ea typeface="標楷體" pitchFamily="65" charset="-120"/>
                        <a:cs typeface="+mn-cs"/>
                      </a:endParaRPr>
                    </a:p>
                  </a:txBody>
                  <a:tcPr marL="91434" marR="91434" marT="45725" marB="457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F9966"/>
                    </a:solidFill>
                  </a:tcPr>
                </a:tc>
                <a:tc>
                  <a:txBody>
                    <a:bodyPr/>
                    <a:lstStyle>
                      <a:lvl1pPr marL="0" algn="l" defTabSz="914400" rtl="0" eaLnBrk="1" latinLnBrk="0" hangingPunct="1">
                        <a:defRPr sz="1800" b="1" kern="1200">
                          <a:solidFill>
                            <a:schemeClr val="lt1"/>
                          </a:solidFill>
                          <a:latin typeface="Arial"/>
                          <a:ea typeface="標楷體"/>
                        </a:defRPr>
                      </a:lvl1pPr>
                      <a:lvl2pPr marL="457200" algn="l" defTabSz="914400" rtl="0" eaLnBrk="1" latinLnBrk="0" hangingPunct="1">
                        <a:defRPr sz="1800" b="1" kern="1200">
                          <a:solidFill>
                            <a:schemeClr val="lt1"/>
                          </a:solidFill>
                          <a:latin typeface="Arial"/>
                          <a:ea typeface="標楷體"/>
                        </a:defRPr>
                      </a:lvl2pPr>
                      <a:lvl3pPr marL="914400" algn="l" defTabSz="914400" rtl="0" eaLnBrk="1" latinLnBrk="0" hangingPunct="1">
                        <a:defRPr sz="1800" b="1" kern="1200">
                          <a:solidFill>
                            <a:schemeClr val="lt1"/>
                          </a:solidFill>
                          <a:latin typeface="Arial"/>
                          <a:ea typeface="標楷體"/>
                        </a:defRPr>
                      </a:lvl3pPr>
                      <a:lvl4pPr marL="1371600" algn="l" defTabSz="914400" rtl="0" eaLnBrk="1" latinLnBrk="0" hangingPunct="1">
                        <a:defRPr sz="1800" b="1" kern="1200">
                          <a:solidFill>
                            <a:schemeClr val="lt1"/>
                          </a:solidFill>
                          <a:latin typeface="Arial"/>
                          <a:ea typeface="標楷體"/>
                        </a:defRPr>
                      </a:lvl4pPr>
                      <a:lvl5pPr marL="1828800" algn="l" defTabSz="914400" rtl="0" eaLnBrk="1" latinLnBrk="0" hangingPunct="1">
                        <a:defRPr sz="1800" b="1" kern="1200">
                          <a:solidFill>
                            <a:schemeClr val="lt1"/>
                          </a:solidFill>
                          <a:latin typeface="Arial"/>
                          <a:ea typeface="標楷體"/>
                        </a:defRPr>
                      </a:lvl5pPr>
                      <a:lvl6pPr marL="2286000" algn="l" defTabSz="914400" rtl="0" eaLnBrk="1" latinLnBrk="0" hangingPunct="1">
                        <a:defRPr sz="1800" b="1" kern="1200">
                          <a:solidFill>
                            <a:schemeClr val="lt1"/>
                          </a:solidFill>
                          <a:latin typeface="Arial"/>
                          <a:ea typeface="標楷體"/>
                        </a:defRPr>
                      </a:lvl6pPr>
                      <a:lvl7pPr marL="2743200" algn="l" defTabSz="914400" rtl="0" eaLnBrk="1" latinLnBrk="0" hangingPunct="1">
                        <a:defRPr sz="1800" b="1" kern="1200">
                          <a:solidFill>
                            <a:schemeClr val="lt1"/>
                          </a:solidFill>
                          <a:latin typeface="Arial"/>
                          <a:ea typeface="標楷體"/>
                        </a:defRPr>
                      </a:lvl7pPr>
                      <a:lvl8pPr marL="3200400" algn="l" defTabSz="914400" rtl="0" eaLnBrk="1" latinLnBrk="0" hangingPunct="1">
                        <a:defRPr sz="1800" b="1" kern="1200">
                          <a:solidFill>
                            <a:schemeClr val="lt1"/>
                          </a:solidFill>
                          <a:latin typeface="Arial"/>
                          <a:ea typeface="標楷體"/>
                        </a:defRPr>
                      </a:lvl8pPr>
                      <a:lvl9pPr marL="3657600" algn="l" defTabSz="914400" rtl="0" eaLnBrk="1" latinLnBrk="0" hangingPunct="1">
                        <a:defRPr sz="1800" b="1" kern="1200">
                          <a:solidFill>
                            <a:schemeClr val="lt1"/>
                          </a:solidFill>
                          <a:latin typeface="Arial"/>
                          <a:ea typeface="標楷體"/>
                        </a:defRPr>
                      </a:lvl9pPr>
                    </a:lstStyle>
                    <a:p>
                      <a:pPr marL="0" algn="ctr" defTabSz="914400" rtl="0" eaLnBrk="1" latinLnBrk="0" hangingPunct="1">
                        <a:spcAft>
                          <a:spcPts val="0"/>
                        </a:spcAft>
                      </a:pPr>
                      <a:r>
                        <a:rPr lang="zh-TW" altLang="zh-TW" sz="4000" kern="0" dirty="0">
                          <a:solidFill>
                            <a:schemeClr val="tx1"/>
                          </a:solidFill>
                          <a:effectLst/>
                        </a:rPr>
                        <a:t>自然</a:t>
                      </a:r>
                      <a:endParaRPr lang="zh-TW" altLang="en-US" sz="4000" kern="0" dirty="0">
                        <a:solidFill>
                          <a:schemeClr val="tx1"/>
                        </a:solidFill>
                        <a:effectLst/>
                        <a:latin typeface="標楷體" pitchFamily="65" charset="-120"/>
                        <a:ea typeface="標楷體" pitchFamily="65" charset="-120"/>
                        <a:cs typeface="+mn-cs"/>
                      </a:endParaRPr>
                    </a:p>
                  </a:txBody>
                  <a:tcPr marL="91434" marR="91434" marT="45725" marB="45725" anchor="ctr">
                    <a:lnL w="28575" cap="flat" cmpd="sng" algn="ctr">
                      <a:solidFill>
                        <a:schemeClr val="bg1"/>
                      </a:solidFill>
                      <a:prstDash val="solid"/>
                      <a:round/>
                      <a:headEnd type="none" w="med" len="med"/>
                      <a:tailEnd type="none" w="med" len="med"/>
                    </a:lnL>
                    <a:solidFill>
                      <a:srgbClr val="FF9966"/>
                    </a:solidFill>
                  </a:tcPr>
                </a:tc>
                <a:extLst>
                  <a:ext uri="{0D108BD9-81ED-4DB2-BD59-A6C34878D82A}">
                    <a16:rowId xmlns:a16="http://schemas.microsoft.com/office/drawing/2014/main" xmlns="" val="10000"/>
                  </a:ext>
                </a:extLst>
              </a:tr>
              <a:tr h="1166949">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zh-TW" sz="4000" b="1" kern="0">
                          <a:solidFill>
                            <a:schemeClr val="tx1"/>
                          </a:solidFill>
                          <a:effectLst/>
                        </a:rPr>
                        <a:t>精熟</a:t>
                      </a:r>
                      <a:endParaRPr lang="zh-TW" sz="4000" b="1" kern="0">
                        <a:solidFill>
                          <a:schemeClr val="tx1"/>
                        </a:solidFill>
                        <a:effectLst/>
                        <a:latin typeface="標楷體" pitchFamily="65" charset="-120"/>
                        <a:ea typeface="標楷體" pitchFamily="65" charset="-120"/>
                        <a:cs typeface="+mn-cs"/>
                      </a:endParaRPr>
                    </a:p>
                  </a:txBody>
                  <a:tcPr marL="17779" marR="17779" marT="0" marB="0"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FF9966"/>
                    </a:solidFill>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marL="0" lvl="0" algn="ctr" defTabSz="914400" rtl="0" eaLnBrk="1" latinLnBrk="0" hangingPunct="1">
                        <a:spcAft>
                          <a:spcPts val="0"/>
                        </a:spcAft>
                        <a:buNone/>
                      </a:pPr>
                      <a:r>
                        <a:rPr lang="en-US" sz="4000" kern="0" noProof="0" dirty="0">
                          <a:solidFill>
                            <a:schemeClr val="dk1"/>
                          </a:solidFill>
                          <a:effectLst/>
                          <a:latin typeface="Times New Roman" panose="02020603050405020304" pitchFamily="18" charset="0"/>
                          <a:ea typeface="標楷體"/>
                          <a:cs typeface="Times New Roman" panose="02020603050405020304" pitchFamily="18" charset="0"/>
                        </a:rPr>
                        <a:t>42-48</a:t>
                      </a:r>
                      <a:endParaRPr lang="zh-TW" altLang="en-US" sz="4000" kern="0" dirty="0">
                        <a:solidFill>
                          <a:schemeClr val="dk1"/>
                        </a:solidFill>
                        <a:effectLst/>
                        <a:latin typeface="Times New Roman" panose="02020603050405020304" pitchFamily="18" charset="0"/>
                        <a:ea typeface="標楷體"/>
                        <a:cs typeface="Times New Roman" panose="02020603050405020304" pitchFamily="18" charset="0"/>
                      </a:endParaRPr>
                    </a:p>
                  </a:txBody>
                  <a:tcPr marL="17779" marR="1777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marL="0" lvl="0" algn="ctr" defTabSz="914400" rtl="0" eaLnBrk="1" latinLnBrk="0" hangingPunct="1">
                        <a:spcAft>
                          <a:spcPts val="0"/>
                        </a:spcAft>
                        <a:buNone/>
                      </a:pPr>
                      <a:r>
                        <a:rPr lang="en-US" sz="4000" kern="0" noProof="0">
                          <a:solidFill>
                            <a:schemeClr val="dk1"/>
                          </a:solidFill>
                          <a:effectLst/>
                          <a:latin typeface="Times New Roman" panose="02020603050405020304" pitchFamily="18" charset="0"/>
                          <a:ea typeface="標楷體"/>
                          <a:cs typeface="Times New Roman" panose="02020603050405020304" pitchFamily="18" charset="0"/>
                        </a:rPr>
                        <a:t>54-63</a:t>
                      </a:r>
                      <a:endParaRPr lang="zh-TW" altLang="en-US" sz="4000" kern="0">
                        <a:solidFill>
                          <a:schemeClr val="dk1"/>
                        </a:solidFill>
                        <a:effectLst/>
                        <a:latin typeface="Times New Roman" panose="02020603050405020304" pitchFamily="18" charset="0"/>
                        <a:ea typeface="標楷體"/>
                        <a:cs typeface="Times New Roman" panose="02020603050405020304" pitchFamily="18" charset="0"/>
                      </a:endParaRPr>
                    </a:p>
                  </a:txBody>
                  <a:tcPr marL="17779" marR="1777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marL="0" lvl="0" algn="ctr" defTabSz="914400" rtl="0" eaLnBrk="1" latinLnBrk="0" hangingPunct="1">
                        <a:spcAft>
                          <a:spcPts val="0"/>
                        </a:spcAft>
                        <a:buNone/>
                      </a:pPr>
                      <a:r>
                        <a:rPr lang="en-US" sz="4000" kern="0" noProof="0">
                          <a:solidFill>
                            <a:schemeClr val="dk1"/>
                          </a:solidFill>
                          <a:effectLst/>
                          <a:latin typeface="Times New Roman" panose="02020603050405020304" pitchFamily="18" charset="0"/>
                          <a:ea typeface="標楷體"/>
                          <a:cs typeface="Times New Roman" panose="02020603050405020304" pitchFamily="18" charset="0"/>
                        </a:rPr>
                        <a:t>48-54</a:t>
                      </a:r>
                      <a:endParaRPr lang="zh-TW" altLang="en-US" sz="4000" kern="0">
                        <a:solidFill>
                          <a:schemeClr val="dk1"/>
                        </a:solidFill>
                        <a:effectLst/>
                        <a:latin typeface="Times New Roman" panose="02020603050405020304" pitchFamily="18" charset="0"/>
                        <a:ea typeface="標楷體"/>
                        <a:cs typeface="Times New Roman" panose="02020603050405020304" pitchFamily="18" charset="0"/>
                      </a:endParaRPr>
                    </a:p>
                  </a:txBody>
                  <a:tcPr marL="17779" marR="17779" marT="0" marB="0"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1"/>
                  </a:ext>
                </a:extLst>
              </a:tr>
              <a:tr h="1166949">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zh-TW" sz="4000" b="1" kern="0">
                          <a:solidFill>
                            <a:schemeClr val="tx1"/>
                          </a:solidFill>
                          <a:effectLst/>
                        </a:rPr>
                        <a:t>基礎</a:t>
                      </a:r>
                      <a:endParaRPr lang="zh-TW" sz="4000" b="1" kern="0">
                        <a:solidFill>
                          <a:schemeClr val="tx1"/>
                        </a:solidFill>
                        <a:effectLst/>
                        <a:latin typeface="標楷體" pitchFamily="65" charset="-120"/>
                        <a:ea typeface="標楷體" pitchFamily="65" charset="-120"/>
                        <a:cs typeface="+mn-cs"/>
                      </a:endParaRPr>
                    </a:p>
                  </a:txBody>
                  <a:tcPr marL="17779" marR="17779" marT="0" marB="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9966"/>
                    </a:solidFill>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marL="0" lvl="0" algn="ctr" defTabSz="914400" rtl="0" eaLnBrk="1" latinLnBrk="0" hangingPunct="1">
                        <a:spcAft>
                          <a:spcPts val="0"/>
                        </a:spcAft>
                        <a:buNone/>
                      </a:pPr>
                      <a:r>
                        <a:rPr lang="en-US" sz="4000" kern="0" noProof="0">
                          <a:solidFill>
                            <a:schemeClr val="dk1"/>
                          </a:solidFill>
                          <a:effectLst/>
                          <a:latin typeface="Times New Roman" panose="02020603050405020304" pitchFamily="18" charset="0"/>
                          <a:ea typeface="標楷體"/>
                          <a:cs typeface="Times New Roman" panose="02020603050405020304" pitchFamily="18" charset="0"/>
                        </a:rPr>
                        <a:t>20-41</a:t>
                      </a:r>
                      <a:endParaRPr lang="zh-TW" altLang="en-US" sz="4000" kern="0">
                        <a:solidFill>
                          <a:schemeClr val="dk1"/>
                        </a:solidFill>
                        <a:effectLst/>
                        <a:latin typeface="Times New Roman" panose="02020603050405020304" pitchFamily="18" charset="0"/>
                        <a:ea typeface="標楷體"/>
                        <a:cs typeface="Times New Roman" panose="02020603050405020304" pitchFamily="18" charset="0"/>
                      </a:endParaRPr>
                    </a:p>
                  </a:txBody>
                  <a:tcPr marL="17779" marR="1777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marL="0" lvl="0" algn="ctr" defTabSz="914400" rtl="0" eaLnBrk="1" latinLnBrk="0" hangingPunct="1">
                        <a:spcAft>
                          <a:spcPts val="0"/>
                        </a:spcAft>
                        <a:buNone/>
                      </a:pPr>
                      <a:r>
                        <a:rPr lang="en-US" sz="4000" kern="0" noProof="0" dirty="0">
                          <a:solidFill>
                            <a:schemeClr val="dk1"/>
                          </a:solidFill>
                          <a:effectLst/>
                          <a:latin typeface="Times New Roman" panose="02020603050405020304" pitchFamily="18" charset="0"/>
                          <a:ea typeface="標楷體"/>
                          <a:cs typeface="Times New Roman" panose="02020603050405020304" pitchFamily="18" charset="0"/>
                        </a:rPr>
                        <a:t>25-53</a:t>
                      </a:r>
                      <a:endParaRPr lang="zh-TW" altLang="en-US" sz="4000" kern="0" dirty="0">
                        <a:solidFill>
                          <a:schemeClr val="dk1"/>
                        </a:solidFill>
                        <a:effectLst/>
                        <a:latin typeface="Times New Roman" panose="02020603050405020304" pitchFamily="18" charset="0"/>
                        <a:ea typeface="標楷體"/>
                        <a:cs typeface="Times New Roman" panose="02020603050405020304" pitchFamily="18" charset="0"/>
                      </a:endParaRPr>
                    </a:p>
                  </a:txBody>
                  <a:tcPr marL="17779" marR="17779"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marL="0" lvl="0" algn="ctr" defTabSz="914400" rtl="0" eaLnBrk="1" latinLnBrk="0" hangingPunct="1">
                        <a:spcAft>
                          <a:spcPts val="0"/>
                        </a:spcAft>
                        <a:buNone/>
                      </a:pPr>
                      <a:r>
                        <a:rPr lang="en-US" sz="4000" kern="0" noProof="0">
                          <a:solidFill>
                            <a:schemeClr val="dk1"/>
                          </a:solidFill>
                          <a:effectLst/>
                          <a:latin typeface="Times New Roman" panose="02020603050405020304" pitchFamily="18" charset="0"/>
                          <a:ea typeface="標楷體"/>
                          <a:cs typeface="Times New Roman" panose="02020603050405020304" pitchFamily="18" charset="0"/>
                        </a:rPr>
                        <a:t>20-47</a:t>
                      </a:r>
                      <a:endParaRPr lang="zh-TW" altLang="en-US" sz="4000" kern="0">
                        <a:solidFill>
                          <a:schemeClr val="dk1"/>
                        </a:solidFill>
                        <a:effectLst/>
                        <a:latin typeface="Times New Roman" panose="02020603050405020304" pitchFamily="18" charset="0"/>
                        <a:ea typeface="標楷體"/>
                        <a:cs typeface="Times New Roman" panose="02020603050405020304" pitchFamily="18" charset="0"/>
                      </a:endParaRPr>
                    </a:p>
                  </a:txBody>
                  <a:tcPr marL="17779" marR="17779"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2"/>
                  </a:ext>
                </a:extLst>
              </a:tr>
              <a:tr h="1166949">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zh-TW" sz="4000" b="1" kern="0" dirty="0">
                          <a:solidFill>
                            <a:schemeClr val="tx1"/>
                          </a:solidFill>
                          <a:effectLst/>
                        </a:rPr>
                        <a:t>待加強</a:t>
                      </a:r>
                      <a:endParaRPr lang="zh-TW" sz="4000" b="1" kern="0" dirty="0">
                        <a:solidFill>
                          <a:schemeClr val="tx1"/>
                        </a:solidFill>
                        <a:effectLst/>
                        <a:latin typeface="標楷體" pitchFamily="65" charset="-120"/>
                        <a:ea typeface="標楷體" pitchFamily="65" charset="-120"/>
                        <a:cs typeface="+mn-cs"/>
                      </a:endParaRPr>
                    </a:p>
                  </a:txBody>
                  <a:tcPr marL="17779" marR="17779" marT="0" marB="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FF9966"/>
                    </a:solidFill>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marL="0" lvl="0" algn="ctr" defTabSz="914400" rtl="0" eaLnBrk="1" latinLnBrk="0" hangingPunct="1">
                        <a:spcAft>
                          <a:spcPts val="0"/>
                        </a:spcAft>
                        <a:buNone/>
                      </a:pPr>
                      <a:r>
                        <a:rPr lang="en-US" sz="4000" kern="0" noProof="0">
                          <a:solidFill>
                            <a:schemeClr val="dk1"/>
                          </a:solidFill>
                          <a:effectLst/>
                          <a:latin typeface="Times New Roman" panose="02020603050405020304" pitchFamily="18" charset="0"/>
                          <a:ea typeface="標楷體"/>
                          <a:cs typeface="Times New Roman" panose="02020603050405020304" pitchFamily="18" charset="0"/>
                        </a:rPr>
                        <a:t>0-19</a:t>
                      </a:r>
                      <a:endParaRPr lang="zh-TW" altLang="en-US" sz="4000" kern="0">
                        <a:solidFill>
                          <a:schemeClr val="dk1"/>
                        </a:solidFill>
                        <a:effectLst/>
                        <a:latin typeface="Times New Roman" panose="02020603050405020304" pitchFamily="18" charset="0"/>
                        <a:ea typeface="標楷體"/>
                        <a:cs typeface="Times New Roman" panose="02020603050405020304" pitchFamily="18" charset="0"/>
                      </a:endParaRPr>
                    </a:p>
                  </a:txBody>
                  <a:tcPr marL="91434" marR="91434" marT="45725" marB="457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marL="0" marR="0" lvl="0" indent="0" algn="ctr" defTabSz="914400" rtl="0" eaLnBrk="1" latinLnBrk="0" hangingPunct="1">
                        <a:lnSpc>
                          <a:spcPct val="100000"/>
                        </a:lnSpc>
                        <a:spcBef>
                          <a:spcPts val="0"/>
                        </a:spcBef>
                        <a:spcAft>
                          <a:spcPts val="0"/>
                        </a:spcAft>
                        <a:buNone/>
                        <a:tabLst/>
                        <a:defRPr/>
                      </a:pPr>
                      <a:r>
                        <a:rPr lang="en-US" sz="4000" kern="0" noProof="0">
                          <a:solidFill>
                            <a:schemeClr val="dk1"/>
                          </a:solidFill>
                          <a:effectLst/>
                          <a:latin typeface="Times New Roman" panose="02020603050405020304" pitchFamily="18" charset="0"/>
                          <a:ea typeface="標楷體"/>
                          <a:cs typeface="Times New Roman" panose="02020603050405020304" pitchFamily="18" charset="0"/>
                        </a:rPr>
                        <a:t>0-24</a:t>
                      </a:r>
                      <a:endParaRPr lang="zh-TW" altLang="en-US" sz="4000" kern="0">
                        <a:solidFill>
                          <a:schemeClr val="dk1"/>
                        </a:solidFill>
                        <a:effectLst/>
                        <a:latin typeface="Times New Roman" panose="02020603050405020304" pitchFamily="18" charset="0"/>
                        <a:ea typeface="標楷體"/>
                        <a:cs typeface="Times New Roman" panose="02020603050405020304" pitchFamily="18" charset="0"/>
                      </a:endParaRPr>
                    </a:p>
                  </a:txBody>
                  <a:tcPr marL="91434" marR="91434" marT="45725" marB="457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marL="0" marR="0" lvl="0" indent="0" algn="ctr" defTabSz="914400" rtl="0" eaLnBrk="1" latinLnBrk="0" hangingPunct="1">
                        <a:lnSpc>
                          <a:spcPct val="100000"/>
                        </a:lnSpc>
                        <a:spcBef>
                          <a:spcPts val="0"/>
                        </a:spcBef>
                        <a:spcAft>
                          <a:spcPts val="0"/>
                        </a:spcAft>
                        <a:buNone/>
                        <a:tabLst/>
                        <a:defRPr/>
                      </a:pPr>
                      <a:r>
                        <a:rPr lang="en-US" sz="4000" kern="0" noProof="0" dirty="0">
                          <a:solidFill>
                            <a:schemeClr val="dk1"/>
                          </a:solidFill>
                          <a:effectLst/>
                          <a:latin typeface="Times New Roman" panose="02020603050405020304" pitchFamily="18" charset="0"/>
                          <a:ea typeface="標楷體"/>
                          <a:cs typeface="Times New Roman" panose="02020603050405020304" pitchFamily="18" charset="0"/>
                        </a:rPr>
                        <a:t>0-19</a:t>
                      </a:r>
                      <a:endParaRPr lang="zh-TW" altLang="en-US" sz="4000" kern="0" dirty="0">
                        <a:solidFill>
                          <a:schemeClr val="dk1"/>
                        </a:solidFill>
                        <a:effectLst/>
                        <a:latin typeface="Times New Roman" panose="02020603050405020304" pitchFamily="18" charset="0"/>
                        <a:ea typeface="標楷體"/>
                        <a:cs typeface="Times New Roman" panose="02020603050405020304" pitchFamily="18" charset="0"/>
                      </a:endParaRPr>
                    </a:p>
                  </a:txBody>
                  <a:tcPr marL="91434" marR="91434" marT="45725" marB="45725"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10003"/>
                  </a:ext>
                </a:extLst>
              </a:tr>
            </a:tbl>
          </a:graphicData>
        </a:graphic>
      </p:graphicFrame>
      <p:sp>
        <p:nvSpPr>
          <p:cNvPr id="32798" name="標題 4">
            <a:extLst>
              <a:ext uri="{FF2B5EF4-FFF2-40B4-BE49-F238E27FC236}">
                <a16:creationId xmlns:a16="http://schemas.microsoft.com/office/drawing/2014/main" xmlns="" id="{E9229EFA-106B-4AE9-8642-8F0098B1CF83}"/>
              </a:ext>
            </a:extLst>
          </p:cNvPr>
          <p:cNvSpPr>
            <a:spLocks noGrp="1"/>
          </p:cNvSpPr>
          <p:nvPr>
            <p:ph type="title"/>
          </p:nvPr>
        </p:nvSpPr>
        <p:spPr/>
        <p:txBody>
          <a:bodyPr/>
          <a:lstStyle/>
          <a:p>
            <a:r>
              <a:rPr lang="zh-TW" altLang="en-US" dirty="0">
                <a:latin typeface="Times New Roman"/>
                <a:ea typeface="標楷體"/>
                <a:cs typeface="Times New Roman"/>
              </a:rPr>
              <a:t>各科標準設定結果</a:t>
            </a:r>
            <a:r>
              <a:rPr lang="en-US" altLang="zh-TW" dirty="0">
                <a:latin typeface="Times New Roman"/>
                <a:ea typeface="標楷體"/>
                <a:cs typeface="Times New Roman"/>
              </a:rPr>
              <a:t/>
            </a:r>
            <a:br>
              <a:rPr lang="en-US" altLang="zh-TW" dirty="0">
                <a:latin typeface="Times New Roman"/>
                <a:ea typeface="標楷體"/>
                <a:cs typeface="Times New Roman"/>
              </a:rPr>
            </a:br>
            <a:r>
              <a:rPr lang="zh-TW" altLang="en-US" sz="2400" dirty="0">
                <a:ea typeface="標楷體"/>
              </a:rPr>
              <a:t>（</a:t>
            </a:r>
            <a:r>
              <a:rPr lang="zh-TW" altLang="zh-TW" sz="2400" dirty="0">
                <a:ea typeface="標楷體"/>
              </a:rPr>
              <a:t>以</a:t>
            </a:r>
            <a:r>
              <a:rPr lang="en-US" altLang="zh-TW" sz="2400" dirty="0">
                <a:latin typeface="Times New Roman"/>
                <a:ea typeface="標楷體"/>
                <a:cs typeface="Times New Roman"/>
              </a:rPr>
              <a:t>110</a:t>
            </a:r>
            <a:r>
              <a:rPr lang="zh-TW" altLang="zh-TW" sz="2400" dirty="0">
                <a:ea typeface="標楷體"/>
              </a:rPr>
              <a:t>年國中教育會考為例</a:t>
            </a:r>
            <a:r>
              <a:rPr lang="zh-TW" altLang="en-US" sz="2400" dirty="0">
                <a:ea typeface="標楷體"/>
              </a:rPr>
              <a:t>）</a:t>
            </a:r>
            <a:endParaRPr lang="zh-TW" altLang="en-US" sz="2400" dirty="0">
              <a:latin typeface="Times New Roman"/>
              <a:ea typeface="標楷體"/>
              <a:cs typeface="Times New Roman"/>
            </a:endParaRPr>
          </a:p>
        </p:txBody>
      </p:sp>
      <p:sp>
        <p:nvSpPr>
          <p:cNvPr id="32799" name="投影片編號版面配置區 8">
            <a:extLst>
              <a:ext uri="{FF2B5EF4-FFF2-40B4-BE49-F238E27FC236}">
                <a16:creationId xmlns:a16="http://schemas.microsoft.com/office/drawing/2014/main" xmlns="" id="{D12E2B33-246B-4B2B-8124-520F957B69D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1020D17-B80D-4B26-80FA-2E36E4F94AFD}" type="slidenum">
              <a:rPr lang="zh-TW" altLang="en-US" smtClean="0"/>
              <a:pPr/>
              <a:t>30</a:t>
            </a:fld>
            <a:endParaRPr lang="zh-TW" altLang="en-US"/>
          </a:p>
        </p:txBody>
      </p:sp>
    </p:spTree>
    <p:extLst>
      <p:ext uri="{BB962C8B-B14F-4D97-AF65-F5344CB8AC3E}">
        <p14:creationId xmlns:p14="http://schemas.microsoft.com/office/powerpoint/2010/main" val="1542940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5348A9F-0C31-445A-9412-43D80E321140}"/>
              </a:ext>
            </a:extLst>
          </p:cNvPr>
          <p:cNvSpPr>
            <a:spLocks noGrp="1"/>
          </p:cNvSpPr>
          <p:nvPr>
            <p:ph type="title"/>
          </p:nvPr>
        </p:nvSpPr>
        <p:spPr/>
        <p:txBody>
          <a:bodyPr/>
          <a:lstStyle/>
          <a:p>
            <a:pPr>
              <a:defRPr/>
            </a:pPr>
            <a:r>
              <a:rPr lang="zh-TW" altLang="en-US" kern="0" dirty="0">
                <a:latin typeface="Times New Roman" panose="02020603050405020304" pitchFamily="18" charset="0"/>
                <a:cs typeface="Times New Roman" panose="02020603050405020304" pitchFamily="18" charset="0"/>
              </a:rPr>
              <a:t>能力等級加註標示</a:t>
            </a:r>
            <a:endParaRPr lang="zh-TW" altLang="en-US" dirty="0"/>
          </a:p>
        </p:txBody>
      </p:sp>
      <p:sp>
        <p:nvSpPr>
          <p:cNvPr id="33795" name="內容版面配置區 2">
            <a:extLst>
              <a:ext uri="{FF2B5EF4-FFF2-40B4-BE49-F238E27FC236}">
                <a16:creationId xmlns:a16="http://schemas.microsoft.com/office/drawing/2014/main" xmlns="" id="{67339621-F7AC-4596-AA3D-E4CF7F529978}"/>
              </a:ext>
            </a:extLst>
          </p:cNvPr>
          <p:cNvSpPr>
            <a:spLocks noGrp="1"/>
          </p:cNvSpPr>
          <p:nvPr>
            <p:ph idx="1"/>
          </p:nvPr>
        </p:nvSpPr>
        <p:spPr>
          <a:xfrm>
            <a:off x="1366982" y="1600201"/>
            <a:ext cx="9374909" cy="4525963"/>
          </a:xfrm>
        </p:spPr>
        <p:txBody>
          <a:bodyPr/>
          <a:lstStyle/>
          <a:p>
            <a:pPr marL="857250" indent="-514350" algn="just" eaLnBrk="1">
              <a:buFont typeface="Wingdings" panose="05000000000000000000" pitchFamily="2" charset="2"/>
              <a:buChar char="u"/>
            </a:pPr>
            <a:r>
              <a:rPr lang="zh-TW" altLang="en-US" dirty="0">
                <a:latin typeface="Times New Roman" panose="02020603050405020304" pitchFamily="18" charset="0"/>
                <a:cs typeface="Times New Roman" panose="02020603050405020304" pitchFamily="18" charset="0"/>
              </a:rPr>
              <a:t>免試入學超額比序的配套方式</a:t>
            </a:r>
            <a:endParaRPr lang="en-US" altLang="zh-TW" dirty="0">
              <a:latin typeface="Times New Roman" panose="02020603050405020304" pitchFamily="18" charset="0"/>
              <a:cs typeface="Times New Roman" panose="02020603050405020304" pitchFamily="18" charset="0"/>
            </a:endParaRPr>
          </a:p>
          <a:p>
            <a:pPr marL="1200150" lvl="1" indent="-457200" algn="just" eaLnBrk="1">
              <a:spcBef>
                <a:spcPts val="600"/>
              </a:spcBef>
              <a:spcAft>
                <a:spcPts val="600"/>
              </a:spcAft>
              <a:buFont typeface="標楷體" panose="03000509000000000000" pitchFamily="65" charset="-120"/>
              <a:buChar char="․"/>
            </a:pPr>
            <a:r>
              <a:rPr lang="zh-TW" altLang="en-US" dirty="0">
                <a:latin typeface="Times New Roman" panose="02020603050405020304" pitchFamily="18" charset="0"/>
                <a:cs typeface="Times New Roman" panose="02020603050405020304" pitchFamily="18" charset="0"/>
              </a:rPr>
              <a:t>精熟</a:t>
            </a:r>
            <a:r>
              <a:rPr lang="en-US" altLang="zh-TW" dirty="0">
                <a:latin typeface="Times New Roman" panose="02020603050405020304" pitchFamily="18" charset="0"/>
                <a:cs typeface="Times New Roman" panose="02020603050405020304" pitchFamily="18" charset="0"/>
              </a:rPr>
              <a:t>[A]</a:t>
            </a:r>
            <a:r>
              <a:rPr lang="zh-TW" altLang="en-US" dirty="0">
                <a:latin typeface="Times New Roman" panose="02020603050405020304" pitchFamily="18" charset="0"/>
                <a:cs typeface="Times New Roman" panose="02020603050405020304" pitchFamily="18" charset="0"/>
              </a:rPr>
              <a:t>加註標示（</a:t>
            </a:r>
            <a:r>
              <a:rPr lang="en-US" altLang="zh-TW" dirty="0">
                <a:latin typeface="Times New Roman" panose="02020603050405020304" pitchFamily="18" charset="0"/>
                <a:cs typeface="Times New Roman" panose="02020603050405020304" pitchFamily="18" charset="0"/>
              </a:rPr>
              <a:t>A+</a:t>
            </a:r>
            <a:r>
              <a:rPr lang="zh-TW" altLang="en-US" dirty="0">
                <a:latin typeface="Times New Roman" panose="02020603050405020304" pitchFamily="18" charset="0"/>
                <a:cs typeface="Times New Roman" panose="02020603050405020304" pitchFamily="18" charset="0"/>
              </a:rPr>
              <a:t>、</a:t>
            </a:r>
            <a:r>
              <a:rPr lang="en-US" altLang="zh-TW" dirty="0">
                <a:latin typeface="Times New Roman" panose="02020603050405020304" pitchFamily="18" charset="0"/>
                <a:cs typeface="Times New Roman" panose="02020603050405020304" pitchFamily="18" charset="0"/>
              </a:rPr>
              <a:t>A + +</a:t>
            </a:r>
            <a:r>
              <a:rPr lang="zh-TW" altLang="en-US" dirty="0">
                <a:latin typeface="Times New Roman" panose="02020603050405020304" pitchFamily="18" charset="0"/>
                <a:cs typeface="Times New Roman" panose="02020603050405020304" pitchFamily="18" charset="0"/>
              </a:rPr>
              <a:t> ），其中</a:t>
            </a:r>
            <a:endParaRPr lang="en-US" altLang="zh-TW" dirty="0">
              <a:latin typeface="Times New Roman" panose="02020603050405020304" pitchFamily="18" charset="0"/>
              <a:cs typeface="Times New Roman" panose="02020603050405020304" pitchFamily="18" charset="0"/>
            </a:endParaRPr>
          </a:p>
          <a:p>
            <a:pPr marL="1200150" lvl="3" indent="0" algn="just" eaLnBrk="1">
              <a:spcBef>
                <a:spcPts val="600"/>
              </a:spcBef>
              <a:spcAft>
                <a:spcPts val="600"/>
              </a:spcAft>
              <a:buFont typeface="Wingdings" panose="05000000000000000000" pitchFamily="2" charset="2"/>
              <a:buChar char="ü"/>
            </a:pP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A+ +</a:t>
            </a:r>
            <a:r>
              <a:rPr lang="zh-TW" altLang="en-US" sz="2800" dirty="0">
                <a:latin typeface="Times New Roman" panose="02020603050405020304" pitchFamily="18" charset="0"/>
                <a:cs typeface="Times New Roman" panose="02020603050405020304" pitchFamily="18" charset="0"/>
              </a:rPr>
              <a:t>代表</a:t>
            </a:r>
            <a:r>
              <a:rPr lang="zh-TW" altLang="zh-TW" sz="2800" dirty="0">
                <a:latin typeface="Times New Roman" panose="02020603050405020304" pitchFamily="18" charset="0"/>
                <a:cs typeface="Times New Roman" panose="02020603050405020304" pitchFamily="18" charset="0"/>
              </a:rPr>
              <a:t>精熟等級前</a:t>
            </a:r>
            <a:r>
              <a:rPr lang="en-US" altLang="zh-TW" sz="2800" dirty="0">
                <a:latin typeface="Times New Roman" panose="02020603050405020304" pitchFamily="18" charset="0"/>
                <a:cs typeface="Times New Roman" panose="02020603050405020304" pitchFamily="18" charset="0"/>
              </a:rPr>
              <a:t>25%</a:t>
            </a:r>
          </a:p>
          <a:p>
            <a:pPr marL="1200150" lvl="3" indent="0" algn="just" eaLnBrk="1">
              <a:spcBef>
                <a:spcPts val="600"/>
              </a:spcBef>
              <a:spcAft>
                <a:spcPts val="600"/>
              </a:spcAft>
              <a:buFont typeface="Wingdings" panose="05000000000000000000" pitchFamily="2" charset="2"/>
              <a:buChar char="ü"/>
            </a:pP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A+</a:t>
            </a:r>
            <a:r>
              <a:rPr lang="zh-TW" altLang="en-US" sz="2800" dirty="0">
                <a:latin typeface="Times New Roman" panose="02020603050405020304" pitchFamily="18" charset="0"/>
                <a:cs typeface="Times New Roman" panose="02020603050405020304" pitchFamily="18" charset="0"/>
              </a:rPr>
              <a:t>代表</a:t>
            </a:r>
            <a:r>
              <a:rPr lang="zh-TW" altLang="zh-TW" sz="2800" dirty="0">
                <a:latin typeface="Times New Roman" panose="02020603050405020304" pitchFamily="18" charset="0"/>
                <a:cs typeface="Times New Roman" panose="02020603050405020304" pitchFamily="18" charset="0"/>
              </a:rPr>
              <a:t>精熟等級前</a:t>
            </a:r>
            <a:r>
              <a:rPr lang="en-US" altLang="zh-TW" sz="2800" dirty="0">
                <a:latin typeface="Times New Roman" panose="02020603050405020304" pitchFamily="18" charset="0"/>
                <a:cs typeface="Times New Roman" panose="02020603050405020304" pitchFamily="18" charset="0"/>
              </a:rPr>
              <a:t>26%</a:t>
            </a:r>
            <a:r>
              <a:rPr lang="zh-TW" altLang="zh-TW" sz="2800" dirty="0">
                <a:latin typeface="Times New Roman" panose="02020603050405020304" pitchFamily="18" charset="0"/>
                <a:cs typeface="Times New Roman" panose="02020603050405020304" pitchFamily="18" charset="0"/>
              </a:rPr>
              <a:t>～</a:t>
            </a:r>
            <a:r>
              <a:rPr lang="en-US" altLang="zh-TW" sz="2800" dirty="0">
                <a:latin typeface="Times New Roman" panose="02020603050405020304" pitchFamily="18" charset="0"/>
                <a:cs typeface="Times New Roman" panose="02020603050405020304" pitchFamily="18" charset="0"/>
              </a:rPr>
              <a:t>50%</a:t>
            </a:r>
          </a:p>
          <a:p>
            <a:pPr marL="1200150" lvl="1" indent="-457200" algn="just" eaLnBrk="1">
              <a:spcBef>
                <a:spcPts val="600"/>
              </a:spcBef>
              <a:spcAft>
                <a:spcPts val="600"/>
              </a:spcAft>
              <a:buFont typeface="標楷體" panose="03000509000000000000" pitchFamily="65" charset="-120"/>
              <a:buChar char="․"/>
            </a:pPr>
            <a:r>
              <a:rPr lang="zh-TW" altLang="en-US" dirty="0">
                <a:latin typeface="Times New Roman" panose="02020603050405020304" pitchFamily="18" charset="0"/>
                <a:cs typeface="Times New Roman" panose="02020603050405020304" pitchFamily="18" charset="0"/>
              </a:rPr>
              <a:t>基礎</a:t>
            </a:r>
            <a:r>
              <a:rPr lang="en-US" altLang="zh-TW" dirty="0">
                <a:latin typeface="Times New Roman" panose="02020603050405020304" pitchFamily="18" charset="0"/>
                <a:cs typeface="Times New Roman" panose="02020603050405020304" pitchFamily="18" charset="0"/>
              </a:rPr>
              <a:t>[B]</a:t>
            </a:r>
            <a:r>
              <a:rPr lang="zh-TW" altLang="en-US" dirty="0">
                <a:latin typeface="Times New Roman" panose="02020603050405020304" pitchFamily="18" charset="0"/>
                <a:cs typeface="Times New Roman" panose="02020603050405020304" pitchFamily="18" charset="0"/>
              </a:rPr>
              <a:t>加註標示（</a:t>
            </a:r>
            <a:r>
              <a:rPr lang="en-US" altLang="zh-TW" dirty="0">
                <a:latin typeface="Times New Roman" panose="02020603050405020304" pitchFamily="18" charset="0"/>
                <a:cs typeface="Times New Roman" panose="02020603050405020304" pitchFamily="18" charset="0"/>
              </a:rPr>
              <a:t>B +</a:t>
            </a:r>
            <a:r>
              <a:rPr lang="zh-TW" altLang="en-US" dirty="0">
                <a:latin typeface="Times New Roman" panose="02020603050405020304" pitchFamily="18" charset="0"/>
                <a:cs typeface="Times New Roman" panose="02020603050405020304" pitchFamily="18" charset="0"/>
              </a:rPr>
              <a:t>、</a:t>
            </a:r>
            <a:r>
              <a:rPr lang="en-US" altLang="zh-TW" dirty="0">
                <a:latin typeface="Times New Roman" panose="02020603050405020304" pitchFamily="18" charset="0"/>
                <a:cs typeface="Times New Roman" panose="02020603050405020304" pitchFamily="18" charset="0"/>
              </a:rPr>
              <a:t>B + +</a:t>
            </a:r>
            <a:r>
              <a:rPr lang="zh-TW" altLang="en-US" dirty="0">
                <a:latin typeface="Times New Roman" panose="02020603050405020304" pitchFamily="18" charset="0"/>
                <a:cs typeface="Times New Roman" panose="02020603050405020304" pitchFamily="18" charset="0"/>
              </a:rPr>
              <a:t>），其中</a:t>
            </a:r>
            <a:endParaRPr lang="en-US" altLang="zh-TW" dirty="0">
              <a:latin typeface="Times New Roman" panose="02020603050405020304" pitchFamily="18" charset="0"/>
              <a:cs typeface="Times New Roman" panose="02020603050405020304" pitchFamily="18" charset="0"/>
            </a:endParaRPr>
          </a:p>
          <a:p>
            <a:pPr marL="1200150" lvl="3" indent="0" algn="just" eaLnBrk="1">
              <a:spcBef>
                <a:spcPts val="600"/>
              </a:spcBef>
              <a:spcAft>
                <a:spcPts val="600"/>
              </a:spcAft>
              <a:buFont typeface="Wingdings" panose="05000000000000000000" pitchFamily="2" charset="2"/>
              <a:buChar char="ü"/>
            </a:pP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B+ +</a:t>
            </a:r>
            <a:r>
              <a:rPr lang="zh-TW" altLang="en-US" sz="2800" dirty="0">
                <a:latin typeface="Times New Roman" panose="02020603050405020304" pitchFamily="18" charset="0"/>
                <a:cs typeface="Times New Roman" panose="02020603050405020304" pitchFamily="18" charset="0"/>
              </a:rPr>
              <a:t>代表</a:t>
            </a:r>
            <a:r>
              <a:rPr lang="zh-TW" altLang="zh-TW" sz="2800" dirty="0">
                <a:latin typeface="Times New Roman" panose="02020603050405020304" pitchFamily="18" charset="0"/>
                <a:cs typeface="Times New Roman" panose="02020603050405020304" pitchFamily="18" charset="0"/>
              </a:rPr>
              <a:t>基礎等級前</a:t>
            </a:r>
            <a:r>
              <a:rPr lang="en-US" altLang="zh-TW" sz="2800" dirty="0">
                <a:latin typeface="Times New Roman" panose="02020603050405020304" pitchFamily="18" charset="0"/>
                <a:cs typeface="Times New Roman" panose="02020603050405020304" pitchFamily="18" charset="0"/>
              </a:rPr>
              <a:t>25%</a:t>
            </a:r>
          </a:p>
          <a:p>
            <a:pPr marL="1200150" lvl="3" indent="0" algn="just" eaLnBrk="1">
              <a:spcBef>
                <a:spcPts val="600"/>
              </a:spcBef>
              <a:spcAft>
                <a:spcPts val="600"/>
              </a:spcAft>
              <a:buFont typeface="Wingdings" panose="05000000000000000000" pitchFamily="2" charset="2"/>
              <a:buChar char="ü"/>
            </a:pP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B+</a:t>
            </a:r>
            <a:r>
              <a:rPr lang="zh-TW" altLang="en-US" sz="2800" dirty="0">
                <a:latin typeface="Times New Roman" panose="02020603050405020304" pitchFamily="18" charset="0"/>
                <a:cs typeface="Times New Roman" panose="02020603050405020304" pitchFamily="18" charset="0"/>
              </a:rPr>
              <a:t>代表</a:t>
            </a:r>
            <a:r>
              <a:rPr lang="zh-TW" altLang="zh-TW" sz="2800" dirty="0">
                <a:latin typeface="Times New Roman" panose="02020603050405020304" pitchFamily="18" charset="0"/>
                <a:cs typeface="Times New Roman" panose="02020603050405020304" pitchFamily="18" charset="0"/>
              </a:rPr>
              <a:t>基礎等級前</a:t>
            </a:r>
            <a:r>
              <a:rPr lang="en-US" altLang="zh-TW" sz="2800" dirty="0">
                <a:latin typeface="Times New Roman" panose="02020603050405020304" pitchFamily="18" charset="0"/>
                <a:cs typeface="Times New Roman" panose="02020603050405020304" pitchFamily="18" charset="0"/>
              </a:rPr>
              <a:t>26%</a:t>
            </a:r>
            <a:r>
              <a:rPr lang="zh-TW" altLang="zh-TW" sz="2800" dirty="0">
                <a:latin typeface="Times New Roman" panose="02020603050405020304" pitchFamily="18" charset="0"/>
                <a:cs typeface="Times New Roman" panose="02020603050405020304" pitchFamily="18" charset="0"/>
              </a:rPr>
              <a:t>～</a:t>
            </a:r>
            <a:r>
              <a:rPr lang="en-US" altLang="zh-TW" sz="2800" dirty="0">
                <a:latin typeface="Times New Roman" panose="02020603050405020304" pitchFamily="18" charset="0"/>
                <a:cs typeface="Times New Roman" panose="02020603050405020304" pitchFamily="18" charset="0"/>
              </a:rPr>
              <a:t>50%</a:t>
            </a:r>
            <a:endParaRPr lang="zh-TW" altLang="en-US" sz="2800" dirty="0">
              <a:latin typeface="Times New Roman" panose="02020603050405020304" pitchFamily="18" charset="0"/>
              <a:cs typeface="Times New Roman" panose="02020603050405020304" pitchFamily="18" charset="0"/>
            </a:endParaRPr>
          </a:p>
        </p:txBody>
      </p:sp>
      <p:sp>
        <p:nvSpPr>
          <p:cNvPr id="33796" name="投影片編號版面配置區 2">
            <a:extLst>
              <a:ext uri="{FF2B5EF4-FFF2-40B4-BE49-F238E27FC236}">
                <a16:creationId xmlns:a16="http://schemas.microsoft.com/office/drawing/2014/main" xmlns="" id="{81AF22C0-696A-41C5-A9FD-BDE02FEE860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0FDEBAF-91A3-4D05-BAEC-4BDB5960637D}" type="slidenum">
              <a:rPr lang="zh-TW" altLang="en-US" smtClean="0"/>
              <a:pPr/>
              <a:t>31</a:t>
            </a:fld>
            <a:endParaRPr lang="zh-TW" altLang="en-US"/>
          </a:p>
        </p:txBody>
      </p:sp>
    </p:spTree>
    <p:extLst>
      <p:ext uri="{BB962C8B-B14F-4D97-AF65-F5344CB8AC3E}">
        <p14:creationId xmlns:p14="http://schemas.microsoft.com/office/powerpoint/2010/main" val="3681919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標題 1">
            <a:extLst>
              <a:ext uri="{FF2B5EF4-FFF2-40B4-BE49-F238E27FC236}">
                <a16:creationId xmlns:a16="http://schemas.microsoft.com/office/drawing/2014/main" xmlns="" id="{8F8E6EDD-F860-4FCC-A148-3CA0E3DCC5AB}"/>
              </a:ext>
            </a:extLst>
          </p:cNvPr>
          <p:cNvSpPr>
            <a:spLocks noGrp="1"/>
          </p:cNvSpPr>
          <p:nvPr>
            <p:ph type="title"/>
          </p:nvPr>
        </p:nvSpPr>
        <p:spPr>
          <a:xfrm>
            <a:off x="1981201" y="274638"/>
            <a:ext cx="8435975" cy="1143000"/>
          </a:xfrm>
        </p:spPr>
        <p:txBody>
          <a:bodyPr/>
          <a:lstStyle/>
          <a:p>
            <a:r>
              <a:rPr lang="zh-TW" altLang="en-US" dirty="0">
                <a:ea typeface="標楷體"/>
              </a:rPr>
              <a:t>三等級及四標示</a:t>
            </a:r>
            <a:r>
              <a:rPr lang="en-US" altLang="zh-TW" dirty="0"/>
              <a:t/>
            </a:r>
            <a:br>
              <a:rPr lang="en-US" altLang="zh-TW" dirty="0"/>
            </a:br>
            <a:r>
              <a:rPr lang="zh-TW" altLang="en-US" sz="2400" dirty="0">
                <a:ea typeface="標楷體"/>
              </a:rPr>
              <a:t>（</a:t>
            </a:r>
            <a:r>
              <a:rPr lang="zh-TW" altLang="zh-TW" sz="2400" dirty="0">
                <a:ea typeface="標楷體"/>
              </a:rPr>
              <a:t>以</a:t>
            </a:r>
            <a:r>
              <a:rPr lang="en-US" altLang="zh-TW" sz="2400" dirty="0">
                <a:latin typeface="Times New Roman"/>
                <a:ea typeface="標楷體"/>
                <a:cs typeface="Times New Roman"/>
              </a:rPr>
              <a:t>110</a:t>
            </a:r>
            <a:r>
              <a:rPr lang="zh-TW" altLang="zh-TW" sz="2400" dirty="0">
                <a:ea typeface="標楷體"/>
              </a:rPr>
              <a:t>年國中教育會考為例</a:t>
            </a:r>
            <a:r>
              <a:rPr lang="zh-TW" altLang="en-US" sz="2400" dirty="0">
                <a:ea typeface="標楷體"/>
              </a:rPr>
              <a:t>）</a:t>
            </a:r>
          </a:p>
        </p:txBody>
      </p:sp>
      <p:graphicFrame>
        <p:nvGraphicFramePr>
          <p:cNvPr id="3" name="表格 2">
            <a:extLst>
              <a:ext uri="{FF2B5EF4-FFF2-40B4-BE49-F238E27FC236}">
                <a16:creationId xmlns:a16="http://schemas.microsoft.com/office/drawing/2014/main" xmlns="" id="{7450D224-89E4-414F-A58F-A09E0E0566F6}"/>
              </a:ext>
            </a:extLst>
          </p:cNvPr>
          <p:cNvGraphicFramePr>
            <a:graphicFrameLocks noGrp="1"/>
          </p:cNvGraphicFramePr>
          <p:nvPr>
            <p:extLst/>
          </p:nvPr>
        </p:nvGraphicFramePr>
        <p:xfrm>
          <a:off x="1302326" y="1484313"/>
          <a:ext cx="9264072" cy="4900610"/>
        </p:xfrm>
        <a:graphic>
          <a:graphicData uri="http://schemas.openxmlformats.org/drawingml/2006/table">
            <a:tbl>
              <a:tblPr firstRow="1" bandRow="1">
                <a:tableStyleId>{93296810-A885-4BE3-A3E7-6D5BEEA58F35}</a:tableStyleId>
              </a:tblPr>
              <a:tblGrid>
                <a:gridCol w="1431638">
                  <a:extLst>
                    <a:ext uri="{9D8B030D-6E8A-4147-A177-3AD203B41FA5}">
                      <a16:colId xmlns:a16="http://schemas.microsoft.com/office/drawing/2014/main" xmlns="" val="20000"/>
                    </a:ext>
                  </a:extLst>
                </a:gridCol>
                <a:gridCol w="884380">
                  <a:extLst>
                    <a:ext uri="{9D8B030D-6E8A-4147-A177-3AD203B41FA5}">
                      <a16:colId xmlns:a16="http://schemas.microsoft.com/office/drawing/2014/main" xmlns="" val="20001"/>
                    </a:ext>
                  </a:extLst>
                </a:gridCol>
                <a:gridCol w="1158009">
                  <a:extLst>
                    <a:ext uri="{9D8B030D-6E8A-4147-A177-3AD203B41FA5}">
                      <a16:colId xmlns:a16="http://schemas.microsoft.com/office/drawing/2014/main" xmlns="" val="20002"/>
                    </a:ext>
                  </a:extLst>
                </a:gridCol>
                <a:gridCol w="1158009">
                  <a:extLst>
                    <a:ext uri="{9D8B030D-6E8A-4147-A177-3AD203B41FA5}">
                      <a16:colId xmlns:a16="http://schemas.microsoft.com/office/drawing/2014/main" xmlns="" val="20003"/>
                    </a:ext>
                  </a:extLst>
                </a:gridCol>
                <a:gridCol w="1158009">
                  <a:extLst>
                    <a:ext uri="{9D8B030D-6E8A-4147-A177-3AD203B41FA5}">
                      <a16:colId xmlns:a16="http://schemas.microsoft.com/office/drawing/2014/main" xmlns="" val="20004"/>
                    </a:ext>
                  </a:extLst>
                </a:gridCol>
                <a:gridCol w="1158009">
                  <a:extLst>
                    <a:ext uri="{9D8B030D-6E8A-4147-A177-3AD203B41FA5}">
                      <a16:colId xmlns:a16="http://schemas.microsoft.com/office/drawing/2014/main" xmlns="" val="20005"/>
                    </a:ext>
                  </a:extLst>
                </a:gridCol>
                <a:gridCol w="1158009">
                  <a:extLst>
                    <a:ext uri="{9D8B030D-6E8A-4147-A177-3AD203B41FA5}">
                      <a16:colId xmlns:a16="http://schemas.microsoft.com/office/drawing/2014/main" xmlns="" val="20006"/>
                    </a:ext>
                  </a:extLst>
                </a:gridCol>
                <a:gridCol w="1158009">
                  <a:extLst>
                    <a:ext uri="{9D8B030D-6E8A-4147-A177-3AD203B41FA5}">
                      <a16:colId xmlns:a16="http://schemas.microsoft.com/office/drawing/2014/main" xmlns="" val="20007"/>
                    </a:ext>
                  </a:extLst>
                </a:gridCol>
              </a:tblGrid>
              <a:tr h="679827">
                <a:tc gridSpan="2">
                  <a:txBody>
                    <a:bodyPr/>
                    <a:lstStyle>
                      <a:lvl1pPr marL="0" algn="l" defTabSz="914400" rtl="0" eaLnBrk="1" latinLnBrk="0" hangingPunct="1">
                        <a:defRPr sz="1800" b="1" kern="1200">
                          <a:solidFill>
                            <a:schemeClr val="lt1"/>
                          </a:solidFill>
                          <a:latin typeface="Arial"/>
                          <a:ea typeface="標楷體"/>
                        </a:defRPr>
                      </a:lvl1pPr>
                      <a:lvl2pPr marL="457200" algn="l" defTabSz="914400" rtl="0" eaLnBrk="1" latinLnBrk="0" hangingPunct="1">
                        <a:defRPr sz="1800" b="1" kern="1200">
                          <a:solidFill>
                            <a:schemeClr val="lt1"/>
                          </a:solidFill>
                          <a:latin typeface="Arial"/>
                          <a:ea typeface="標楷體"/>
                        </a:defRPr>
                      </a:lvl2pPr>
                      <a:lvl3pPr marL="914400" algn="l" defTabSz="914400" rtl="0" eaLnBrk="1" latinLnBrk="0" hangingPunct="1">
                        <a:defRPr sz="1800" b="1" kern="1200">
                          <a:solidFill>
                            <a:schemeClr val="lt1"/>
                          </a:solidFill>
                          <a:latin typeface="Arial"/>
                          <a:ea typeface="標楷體"/>
                        </a:defRPr>
                      </a:lvl3pPr>
                      <a:lvl4pPr marL="1371600" algn="l" defTabSz="914400" rtl="0" eaLnBrk="1" latinLnBrk="0" hangingPunct="1">
                        <a:defRPr sz="1800" b="1" kern="1200">
                          <a:solidFill>
                            <a:schemeClr val="lt1"/>
                          </a:solidFill>
                          <a:latin typeface="Arial"/>
                          <a:ea typeface="標楷體"/>
                        </a:defRPr>
                      </a:lvl4pPr>
                      <a:lvl5pPr marL="1828800" algn="l" defTabSz="914400" rtl="0" eaLnBrk="1" latinLnBrk="0" hangingPunct="1">
                        <a:defRPr sz="1800" b="1" kern="1200">
                          <a:solidFill>
                            <a:schemeClr val="lt1"/>
                          </a:solidFill>
                          <a:latin typeface="Arial"/>
                          <a:ea typeface="標楷體"/>
                        </a:defRPr>
                      </a:lvl5pPr>
                      <a:lvl6pPr marL="2286000" algn="l" defTabSz="914400" rtl="0" eaLnBrk="1" latinLnBrk="0" hangingPunct="1">
                        <a:defRPr sz="1800" b="1" kern="1200">
                          <a:solidFill>
                            <a:schemeClr val="lt1"/>
                          </a:solidFill>
                          <a:latin typeface="Arial"/>
                          <a:ea typeface="標楷體"/>
                        </a:defRPr>
                      </a:lvl6pPr>
                      <a:lvl7pPr marL="2743200" algn="l" defTabSz="914400" rtl="0" eaLnBrk="1" latinLnBrk="0" hangingPunct="1">
                        <a:defRPr sz="1800" b="1" kern="1200">
                          <a:solidFill>
                            <a:schemeClr val="lt1"/>
                          </a:solidFill>
                          <a:latin typeface="Arial"/>
                          <a:ea typeface="標楷體"/>
                        </a:defRPr>
                      </a:lvl7pPr>
                      <a:lvl8pPr marL="3200400" algn="l" defTabSz="914400" rtl="0" eaLnBrk="1" latinLnBrk="0" hangingPunct="1">
                        <a:defRPr sz="1800" b="1" kern="1200">
                          <a:solidFill>
                            <a:schemeClr val="lt1"/>
                          </a:solidFill>
                          <a:latin typeface="Arial"/>
                          <a:ea typeface="標楷體"/>
                        </a:defRPr>
                      </a:lvl8pPr>
                      <a:lvl9pPr marL="3657600" algn="l" defTabSz="914400" rtl="0" eaLnBrk="1" latinLnBrk="0" hangingPunct="1">
                        <a:defRPr sz="1800" b="1" kern="1200">
                          <a:solidFill>
                            <a:schemeClr val="lt1"/>
                          </a:solidFill>
                          <a:latin typeface="Arial"/>
                          <a:ea typeface="標楷體"/>
                        </a:defRPr>
                      </a:lvl9pPr>
                    </a:lstStyle>
                    <a:p>
                      <a:pPr>
                        <a:spcAft>
                          <a:spcPts val="0"/>
                        </a:spcAft>
                      </a:pPr>
                      <a:r>
                        <a:rPr lang="zh-TW" sz="2400" kern="0">
                          <a:effectLst/>
                        </a:rPr>
                        <a:t>　</a:t>
                      </a:r>
                      <a:endParaRPr lang="zh-TW" sz="2400" kern="100">
                        <a:solidFill>
                          <a:srgbClr val="0000FF"/>
                        </a:solidFill>
                        <a:effectLst/>
                        <a:latin typeface="微軟正黑體" pitchFamily="34" charset="-120"/>
                        <a:ea typeface="微軟正黑體" pitchFamily="34" charset="-120"/>
                      </a:endParaRPr>
                    </a:p>
                  </a:txBody>
                  <a:tcPr marL="17783" marR="17783" marT="0" marB="0" anchor="ctr">
                    <a:lnR w="28575" cap="flat" cmpd="sng" algn="ctr">
                      <a:solidFill>
                        <a:schemeClr val="bg1"/>
                      </a:solidFill>
                      <a:prstDash val="solid"/>
                      <a:round/>
                      <a:headEnd type="none" w="med" len="med"/>
                      <a:tailEnd type="none" w="med" len="med"/>
                    </a:lnR>
                    <a:solidFill>
                      <a:srgbClr val="FF9966"/>
                    </a:solidFill>
                  </a:tcPr>
                </a:tc>
                <a:tc hMerge="1">
                  <a:txBody>
                    <a:bodyPr/>
                    <a:lstStyle/>
                    <a:p>
                      <a:endParaRPr lang="zh-TW" altLang="en-US"/>
                    </a:p>
                  </a:txBody>
                  <a:tcPr/>
                </a:tc>
                <a:tc gridSpan="2">
                  <a:txBody>
                    <a:bodyPr/>
                    <a:lstStyle>
                      <a:lvl1pPr marL="0" algn="l" defTabSz="914400" rtl="0" eaLnBrk="1" latinLnBrk="0" hangingPunct="1">
                        <a:defRPr sz="1800" b="1" kern="1200">
                          <a:solidFill>
                            <a:schemeClr val="lt1"/>
                          </a:solidFill>
                          <a:latin typeface="Arial"/>
                          <a:ea typeface="標楷體"/>
                        </a:defRPr>
                      </a:lvl1pPr>
                      <a:lvl2pPr marL="457200" algn="l" defTabSz="914400" rtl="0" eaLnBrk="1" latinLnBrk="0" hangingPunct="1">
                        <a:defRPr sz="1800" b="1" kern="1200">
                          <a:solidFill>
                            <a:schemeClr val="lt1"/>
                          </a:solidFill>
                          <a:latin typeface="Arial"/>
                          <a:ea typeface="標楷體"/>
                        </a:defRPr>
                      </a:lvl2pPr>
                      <a:lvl3pPr marL="914400" algn="l" defTabSz="914400" rtl="0" eaLnBrk="1" latinLnBrk="0" hangingPunct="1">
                        <a:defRPr sz="1800" b="1" kern="1200">
                          <a:solidFill>
                            <a:schemeClr val="lt1"/>
                          </a:solidFill>
                          <a:latin typeface="Arial"/>
                          <a:ea typeface="標楷體"/>
                        </a:defRPr>
                      </a:lvl3pPr>
                      <a:lvl4pPr marL="1371600" algn="l" defTabSz="914400" rtl="0" eaLnBrk="1" latinLnBrk="0" hangingPunct="1">
                        <a:defRPr sz="1800" b="1" kern="1200">
                          <a:solidFill>
                            <a:schemeClr val="lt1"/>
                          </a:solidFill>
                          <a:latin typeface="Arial"/>
                          <a:ea typeface="標楷體"/>
                        </a:defRPr>
                      </a:lvl4pPr>
                      <a:lvl5pPr marL="1828800" algn="l" defTabSz="914400" rtl="0" eaLnBrk="1" latinLnBrk="0" hangingPunct="1">
                        <a:defRPr sz="1800" b="1" kern="1200">
                          <a:solidFill>
                            <a:schemeClr val="lt1"/>
                          </a:solidFill>
                          <a:latin typeface="Arial"/>
                          <a:ea typeface="標楷體"/>
                        </a:defRPr>
                      </a:lvl5pPr>
                      <a:lvl6pPr marL="2286000" algn="l" defTabSz="914400" rtl="0" eaLnBrk="1" latinLnBrk="0" hangingPunct="1">
                        <a:defRPr sz="1800" b="1" kern="1200">
                          <a:solidFill>
                            <a:schemeClr val="lt1"/>
                          </a:solidFill>
                          <a:latin typeface="Arial"/>
                          <a:ea typeface="標楷體"/>
                        </a:defRPr>
                      </a:lvl6pPr>
                      <a:lvl7pPr marL="2743200" algn="l" defTabSz="914400" rtl="0" eaLnBrk="1" latinLnBrk="0" hangingPunct="1">
                        <a:defRPr sz="1800" b="1" kern="1200">
                          <a:solidFill>
                            <a:schemeClr val="lt1"/>
                          </a:solidFill>
                          <a:latin typeface="Arial"/>
                          <a:ea typeface="標楷體"/>
                        </a:defRPr>
                      </a:lvl7pPr>
                      <a:lvl8pPr marL="3200400" algn="l" defTabSz="914400" rtl="0" eaLnBrk="1" latinLnBrk="0" hangingPunct="1">
                        <a:defRPr sz="1800" b="1" kern="1200">
                          <a:solidFill>
                            <a:schemeClr val="lt1"/>
                          </a:solidFill>
                          <a:latin typeface="Arial"/>
                          <a:ea typeface="標楷體"/>
                        </a:defRPr>
                      </a:lvl8pPr>
                      <a:lvl9pPr marL="3657600" algn="l" defTabSz="914400" rtl="0" eaLnBrk="1" latinLnBrk="0" hangingPunct="1">
                        <a:defRPr sz="1800" b="1" kern="1200">
                          <a:solidFill>
                            <a:schemeClr val="lt1"/>
                          </a:solidFill>
                          <a:latin typeface="Arial"/>
                          <a:ea typeface="標楷體"/>
                        </a:defRPr>
                      </a:lvl9pPr>
                    </a:lstStyle>
                    <a:p>
                      <a:pPr algn="ctr">
                        <a:spcAft>
                          <a:spcPts val="0"/>
                        </a:spcAft>
                      </a:pPr>
                      <a:r>
                        <a:rPr lang="zh-TW" sz="3200" kern="0" dirty="0">
                          <a:solidFill>
                            <a:schemeClr val="tx1"/>
                          </a:solidFill>
                          <a:effectLst/>
                        </a:rPr>
                        <a:t>國文</a:t>
                      </a:r>
                      <a:endParaRPr lang="zh-TW" sz="3200" kern="100" dirty="0">
                        <a:solidFill>
                          <a:schemeClr val="tx1"/>
                        </a:solidFill>
                        <a:effectLst/>
                        <a:latin typeface="標楷體" pitchFamily="65" charset="-120"/>
                        <a:ea typeface="標楷體" pitchFamily="65" charset="-120"/>
                      </a:endParaRPr>
                    </a:p>
                  </a:txBody>
                  <a:tcPr marL="17783" marR="17783"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F9966"/>
                    </a:solidFill>
                  </a:tcPr>
                </a:tc>
                <a:tc hMerge="1">
                  <a:txBody>
                    <a:bodyPr/>
                    <a:lstStyle/>
                    <a:p>
                      <a:endParaRPr lang="zh-TW" altLang="en-US"/>
                    </a:p>
                  </a:txBody>
                  <a:tcPr/>
                </a:tc>
                <a:tc gridSpan="2">
                  <a:txBody>
                    <a:bodyPr/>
                    <a:lstStyle>
                      <a:lvl1pPr marL="0" algn="l" defTabSz="914400" rtl="0" eaLnBrk="1" latinLnBrk="0" hangingPunct="1">
                        <a:defRPr sz="1800" b="1" kern="1200">
                          <a:solidFill>
                            <a:schemeClr val="lt1"/>
                          </a:solidFill>
                          <a:latin typeface="Arial"/>
                          <a:ea typeface="標楷體"/>
                        </a:defRPr>
                      </a:lvl1pPr>
                      <a:lvl2pPr marL="457200" algn="l" defTabSz="914400" rtl="0" eaLnBrk="1" latinLnBrk="0" hangingPunct="1">
                        <a:defRPr sz="1800" b="1" kern="1200">
                          <a:solidFill>
                            <a:schemeClr val="lt1"/>
                          </a:solidFill>
                          <a:latin typeface="Arial"/>
                          <a:ea typeface="標楷體"/>
                        </a:defRPr>
                      </a:lvl2pPr>
                      <a:lvl3pPr marL="914400" algn="l" defTabSz="914400" rtl="0" eaLnBrk="1" latinLnBrk="0" hangingPunct="1">
                        <a:defRPr sz="1800" b="1" kern="1200">
                          <a:solidFill>
                            <a:schemeClr val="lt1"/>
                          </a:solidFill>
                          <a:latin typeface="Arial"/>
                          <a:ea typeface="標楷體"/>
                        </a:defRPr>
                      </a:lvl3pPr>
                      <a:lvl4pPr marL="1371600" algn="l" defTabSz="914400" rtl="0" eaLnBrk="1" latinLnBrk="0" hangingPunct="1">
                        <a:defRPr sz="1800" b="1" kern="1200">
                          <a:solidFill>
                            <a:schemeClr val="lt1"/>
                          </a:solidFill>
                          <a:latin typeface="Arial"/>
                          <a:ea typeface="標楷體"/>
                        </a:defRPr>
                      </a:lvl4pPr>
                      <a:lvl5pPr marL="1828800" algn="l" defTabSz="914400" rtl="0" eaLnBrk="1" latinLnBrk="0" hangingPunct="1">
                        <a:defRPr sz="1800" b="1" kern="1200">
                          <a:solidFill>
                            <a:schemeClr val="lt1"/>
                          </a:solidFill>
                          <a:latin typeface="Arial"/>
                          <a:ea typeface="標楷體"/>
                        </a:defRPr>
                      </a:lvl5pPr>
                      <a:lvl6pPr marL="2286000" algn="l" defTabSz="914400" rtl="0" eaLnBrk="1" latinLnBrk="0" hangingPunct="1">
                        <a:defRPr sz="1800" b="1" kern="1200">
                          <a:solidFill>
                            <a:schemeClr val="lt1"/>
                          </a:solidFill>
                          <a:latin typeface="Arial"/>
                          <a:ea typeface="標楷體"/>
                        </a:defRPr>
                      </a:lvl6pPr>
                      <a:lvl7pPr marL="2743200" algn="l" defTabSz="914400" rtl="0" eaLnBrk="1" latinLnBrk="0" hangingPunct="1">
                        <a:defRPr sz="1800" b="1" kern="1200">
                          <a:solidFill>
                            <a:schemeClr val="lt1"/>
                          </a:solidFill>
                          <a:latin typeface="Arial"/>
                          <a:ea typeface="標楷體"/>
                        </a:defRPr>
                      </a:lvl7pPr>
                      <a:lvl8pPr marL="3200400" algn="l" defTabSz="914400" rtl="0" eaLnBrk="1" latinLnBrk="0" hangingPunct="1">
                        <a:defRPr sz="1800" b="1" kern="1200">
                          <a:solidFill>
                            <a:schemeClr val="lt1"/>
                          </a:solidFill>
                          <a:latin typeface="Arial"/>
                          <a:ea typeface="標楷體"/>
                        </a:defRPr>
                      </a:lvl8pPr>
                      <a:lvl9pPr marL="3657600" algn="l" defTabSz="914400" rtl="0" eaLnBrk="1" latinLnBrk="0" hangingPunct="1">
                        <a:defRPr sz="1800" b="1" kern="1200">
                          <a:solidFill>
                            <a:schemeClr val="lt1"/>
                          </a:solidFill>
                          <a:latin typeface="Arial"/>
                          <a:ea typeface="標楷體"/>
                        </a:defRPr>
                      </a:lvl9pPr>
                    </a:lstStyle>
                    <a:p>
                      <a:pPr algn="ctr">
                        <a:spcAft>
                          <a:spcPts val="0"/>
                        </a:spcAft>
                      </a:pPr>
                      <a:r>
                        <a:rPr lang="zh-TW" sz="3200" kern="0" dirty="0">
                          <a:solidFill>
                            <a:schemeClr val="tx1"/>
                          </a:solidFill>
                          <a:effectLst/>
                        </a:rPr>
                        <a:t>社會</a:t>
                      </a:r>
                      <a:endParaRPr lang="zh-TW" sz="3200" kern="100" dirty="0">
                        <a:solidFill>
                          <a:schemeClr val="tx1"/>
                        </a:solidFill>
                        <a:effectLst/>
                        <a:latin typeface="標楷體" pitchFamily="65" charset="-120"/>
                        <a:ea typeface="標楷體" pitchFamily="65" charset="-120"/>
                      </a:endParaRPr>
                    </a:p>
                  </a:txBody>
                  <a:tcPr marL="17783" marR="17783"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F9966"/>
                    </a:solidFill>
                  </a:tcPr>
                </a:tc>
                <a:tc hMerge="1">
                  <a:txBody>
                    <a:bodyPr/>
                    <a:lstStyle/>
                    <a:p>
                      <a:endParaRPr lang="zh-TW" altLang="en-US"/>
                    </a:p>
                  </a:txBody>
                  <a:tcPr/>
                </a:tc>
                <a:tc gridSpan="2">
                  <a:txBody>
                    <a:bodyPr/>
                    <a:lstStyle>
                      <a:lvl1pPr marL="0" algn="l" defTabSz="914400" rtl="0" eaLnBrk="1" latinLnBrk="0" hangingPunct="1">
                        <a:defRPr sz="1800" b="1" kern="1200">
                          <a:solidFill>
                            <a:schemeClr val="lt1"/>
                          </a:solidFill>
                          <a:latin typeface="Arial"/>
                          <a:ea typeface="標楷體"/>
                        </a:defRPr>
                      </a:lvl1pPr>
                      <a:lvl2pPr marL="457200" algn="l" defTabSz="914400" rtl="0" eaLnBrk="1" latinLnBrk="0" hangingPunct="1">
                        <a:defRPr sz="1800" b="1" kern="1200">
                          <a:solidFill>
                            <a:schemeClr val="lt1"/>
                          </a:solidFill>
                          <a:latin typeface="Arial"/>
                          <a:ea typeface="標楷體"/>
                        </a:defRPr>
                      </a:lvl2pPr>
                      <a:lvl3pPr marL="914400" algn="l" defTabSz="914400" rtl="0" eaLnBrk="1" latinLnBrk="0" hangingPunct="1">
                        <a:defRPr sz="1800" b="1" kern="1200">
                          <a:solidFill>
                            <a:schemeClr val="lt1"/>
                          </a:solidFill>
                          <a:latin typeface="Arial"/>
                          <a:ea typeface="標楷體"/>
                        </a:defRPr>
                      </a:lvl3pPr>
                      <a:lvl4pPr marL="1371600" algn="l" defTabSz="914400" rtl="0" eaLnBrk="1" latinLnBrk="0" hangingPunct="1">
                        <a:defRPr sz="1800" b="1" kern="1200">
                          <a:solidFill>
                            <a:schemeClr val="lt1"/>
                          </a:solidFill>
                          <a:latin typeface="Arial"/>
                          <a:ea typeface="標楷體"/>
                        </a:defRPr>
                      </a:lvl4pPr>
                      <a:lvl5pPr marL="1828800" algn="l" defTabSz="914400" rtl="0" eaLnBrk="1" latinLnBrk="0" hangingPunct="1">
                        <a:defRPr sz="1800" b="1" kern="1200">
                          <a:solidFill>
                            <a:schemeClr val="lt1"/>
                          </a:solidFill>
                          <a:latin typeface="Arial"/>
                          <a:ea typeface="標楷體"/>
                        </a:defRPr>
                      </a:lvl5pPr>
                      <a:lvl6pPr marL="2286000" algn="l" defTabSz="914400" rtl="0" eaLnBrk="1" latinLnBrk="0" hangingPunct="1">
                        <a:defRPr sz="1800" b="1" kern="1200">
                          <a:solidFill>
                            <a:schemeClr val="lt1"/>
                          </a:solidFill>
                          <a:latin typeface="Arial"/>
                          <a:ea typeface="標楷體"/>
                        </a:defRPr>
                      </a:lvl6pPr>
                      <a:lvl7pPr marL="2743200" algn="l" defTabSz="914400" rtl="0" eaLnBrk="1" latinLnBrk="0" hangingPunct="1">
                        <a:defRPr sz="1800" b="1" kern="1200">
                          <a:solidFill>
                            <a:schemeClr val="lt1"/>
                          </a:solidFill>
                          <a:latin typeface="Arial"/>
                          <a:ea typeface="標楷體"/>
                        </a:defRPr>
                      </a:lvl7pPr>
                      <a:lvl8pPr marL="3200400" algn="l" defTabSz="914400" rtl="0" eaLnBrk="1" latinLnBrk="0" hangingPunct="1">
                        <a:defRPr sz="1800" b="1" kern="1200">
                          <a:solidFill>
                            <a:schemeClr val="lt1"/>
                          </a:solidFill>
                          <a:latin typeface="Arial"/>
                          <a:ea typeface="標楷體"/>
                        </a:defRPr>
                      </a:lvl8pPr>
                      <a:lvl9pPr marL="3657600" algn="l" defTabSz="914400" rtl="0" eaLnBrk="1" latinLnBrk="0" hangingPunct="1">
                        <a:defRPr sz="1800" b="1" kern="1200">
                          <a:solidFill>
                            <a:schemeClr val="lt1"/>
                          </a:solidFill>
                          <a:latin typeface="Arial"/>
                          <a:ea typeface="標楷體"/>
                        </a:defRPr>
                      </a:lvl9pPr>
                    </a:lstStyle>
                    <a:p>
                      <a:pPr algn="ctr">
                        <a:spcAft>
                          <a:spcPts val="0"/>
                        </a:spcAft>
                      </a:pPr>
                      <a:r>
                        <a:rPr lang="zh-TW" sz="3200" kern="0" dirty="0">
                          <a:solidFill>
                            <a:schemeClr val="tx1"/>
                          </a:solidFill>
                          <a:effectLst/>
                        </a:rPr>
                        <a:t>自然</a:t>
                      </a:r>
                      <a:endParaRPr lang="zh-TW" sz="3200" kern="100" dirty="0">
                        <a:solidFill>
                          <a:schemeClr val="tx1"/>
                        </a:solidFill>
                        <a:effectLst/>
                        <a:latin typeface="標楷體" pitchFamily="65" charset="-120"/>
                        <a:ea typeface="標楷體" pitchFamily="65" charset="-120"/>
                      </a:endParaRPr>
                    </a:p>
                  </a:txBody>
                  <a:tcPr marL="17783" marR="17783" marT="0" marB="0" anchor="ctr">
                    <a:lnL w="28575" cap="flat" cmpd="sng" algn="ctr">
                      <a:solidFill>
                        <a:schemeClr val="bg1"/>
                      </a:solidFill>
                      <a:prstDash val="solid"/>
                      <a:round/>
                      <a:headEnd type="none" w="med" len="med"/>
                      <a:tailEnd type="none" w="med" len="med"/>
                    </a:lnL>
                    <a:solidFill>
                      <a:srgbClr val="FF9966"/>
                    </a:solidFill>
                  </a:tcPr>
                </a:tc>
                <a:tc hMerge="1">
                  <a:txBody>
                    <a:bodyPr/>
                    <a:lstStyle/>
                    <a:p>
                      <a:endParaRPr lang="zh-TW" altLang="en-US"/>
                    </a:p>
                  </a:txBody>
                  <a:tcPr/>
                </a:tc>
                <a:extLst>
                  <a:ext uri="{0D108BD9-81ED-4DB2-BD59-A6C34878D82A}">
                    <a16:rowId xmlns:a16="http://schemas.microsoft.com/office/drawing/2014/main" xmlns="" val="10000"/>
                  </a:ext>
                </a:extLst>
              </a:tr>
              <a:tr h="602969">
                <a:tc rowSpan="3">
                  <a:txBody>
                    <a:bodyPr/>
                    <a:lstStyle>
                      <a:lvl1pPr marL="0" algn="l" defTabSz="914400" rtl="0" eaLnBrk="1" latinLnBrk="0" hangingPunct="1">
                        <a:defRPr sz="1800" b="1" kern="1200">
                          <a:solidFill>
                            <a:schemeClr val="lt1"/>
                          </a:solidFill>
                          <a:latin typeface="Arial"/>
                          <a:ea typeface="標楷體"/>
                        </a:defRPr>
                      </a:lvl1pPr>
                      <a:lvl2pPr marL="457200" algn="l" defTabSz="914400" rtl="0" eaLnBrk="1" latinLnBrk="0" hangingPunct="1">
                        <a:defRPr sz="1800" b="1" kern="1200">
                          <a:solidFill>
                            <a:schemeClr val="lt1"/>
                          </a:solidFill>
                          <a:latin typeface="Arial"/>
                          <a:ea typeface="標楷體"/>
                        </a:defRPr>
                      </a:lvl2pPr>
                      <a:lvl3pPr marL="914400" algn="l" defTabSz="914400" rtl="0" eaLnBrk="1" latinLnBrk="0" hangingPunct="1">
                        <a:defRPr sz="1800" b="1" kern="1200">
                          <a:solidFill>
                            <a:schemeClr val="lt1"/>
                          </a:solidFill>
                          <a:latin typeface="Arial"/>
                          <a:ea typeface="標楷體"/>
                        </a:defRPr>
                      </a:lvl3pPr>
                      <a:lvl4pPr marL="1371600" algn="l" defTabSz="914400" rtl="0" eaLnBrk="1" latinLnBrk="0" hangingPunct="1">
                        <a:defRPr sz="1800" b="1" kern="1200">
                          <a:solidFill>
                            <a:schemeClr val="lt1"/>
                          </a:solidFill>
                          <a:latin typeface="Arial"/>
                          <a:ea typeface="標楷體"/>
                        </a:defRPr>
                      </a:lvl4pPr>
                      <a:lvl5pPr marL="1828800" algn="l" defTabSz="914400" rtl="0" eaLnBrk="1" latinLnBrk="0" hangingPunct="1">
                        <a:defRPr sz="1800" b="1" kern="1200">
                          <a:solidFill>
                            <a:schemeClr val="lt1"/>
                          </a:solidFill>
                          <a:latin typeface="Arial"/>
                          <a:ea typeface="標楷體"/>
                        </a:defRPr>
                      </a:lvl5pPr>
                      <a:lvl6pPr marL="2286000" algn="l" defTabSz="914400" rtl="0" eaLnBrk="1" latinLnBrk="0" hangingPunct="1">
                        <a:defRPr sz="1800" b="1" kern="1200">
                          <a:solidFill>
                            <a:schemeClr val="lt1"/>
                          </a:solidFill>
                          <a:latin typeface="Arial"/>
                          <a:ea typeface="標楷體"/>
                        </a:defRPr>
                      </a:lvl6pPr>
                      <a:lvl7pPr marL="2743200" algn="l" defTabSz="914400" rtl="0" eaLnBrk="1" latinLnBrk="0" hangingPunct="1">
                        <a:defRPr sz="1800" b="1" kern="1200">
                          <a:solidFill>
                            <a:schemeClr val="lt1"/>
                          </a:solidFill>
                          <a:latin typeface="Arial"/>
                          <a:ea typeface="標楷體"/>
                        </a:defRPr>
                      </a:lvl7pPr>
                      <a:lvl8pPr marL="3200400" algn="l" defTabSz="914400" rtl="0" eaLnBrk="1" latinLnBrk="0" hangingPunct="1">
                        <a:defRPr sz="1800" b="1" kern="1200">
                          <a:solidFill>
                            <a:schemeClr val="lt1"/>
                          </a:solidFill>
                          <a:latin typeface="Arial"/>
                          <a:ea typeface="標楷體"/>
                        </a:defRPr>
                      </a:lvl8pPr>
                      <a:lvl9pPr marL="3657600" algn="l" defTabSz="914400" rtl="0" eaLnBrk="1" latinLnBrk="0" hangingPunct="1">
                        <a:defRPr sz="1800" b="1" kern="1200">
                          <a:solidFill>
                            <a:schemeClr val="lt1"/>
                          </a:solidFill>
                          <a:latin typeface="Arial"/>
                          <a:ea typeface="標楷體"/>
                        </a:defRPr>
                      </a:lvl9pPr>
                    </a:lstStyle>
                    <a:p>
                      <a:pPr algn="ctr">
                        <a:spcAft>
                          <a:spcPts val="0"/>
                        </a:spcAft>
                      </a:pPr>
                      <a:r>
                        <a:rPr lang="zh-TW" sz="3200" kern="0" dirty="0">
                          <a:solidFill>
                            <a:schemeClr val="tx1"/>
                          </a:solidFill>
                          <a:effectLst/>
                        </a:rPr>
                        <a:t>精熟</a:t>
                      </a:r>
                      <a:endParaRPr lang="zh-TW" sz="3200" kern="100" dirty="0">
                        <a:solidFill>
                          <a:schemeClr val="tx1"/>
                        </a:solidFill>
                        <a:effectLst/>
                        <a:latin typeface="標楷體" pitchFamily="65" charset="-120"/>
                        <a:ea typeface="標楷體" pitchFamily="65" charset="-120"/>
                      </a:endParaRPr>
                    </a:p>
                  </a:txBody>
                  <a:tcPr marL="17783" marR="17783" marT="0" marB="0"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FF9966"/>
                    </a:solidFill>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l">
                        <a:spcAft>
                          <a:spcPts val="0"/>
                        </a:spcAft>
                      </a:pPr>
                      <a:r>
                        <a:rPr lang="en-US" sz="2800" kern="0">
                          <a:effectLst/>
                          <a:latin typeface="Times New Roman"/>
                          <a:cs typeface="Times New Roman"/>
                        </a:rPr>
                        <a:t>  A++</a:t>
                      </a:r>
                      <a:endParaRPr lang="zh-TW" sz="2800" kern="100">
                        <a:solidFill>
                          <a:srgbClr val="0000FF"/>
                        </a:solidFill>
                        <a:effectLst/>
                        <a:latin typeface="Times New Roman"/>
                        <a:ea typeface="微軟正黑體" pitchFamily="34" charset="-120"/>
                        <a:cs typeface="Times New Roman"/>
                      </a:endParaRPr>
                    </a:p>
                  </a:txBody>
                  <a:tcPr marL="17783" marR="17783"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rowSpan="3">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en-US" sz="2800" kern="0">
                          <a:effectLst/>
                          <a:latin typeface="Times New Roman"/>
                          <a:cs typeface="Times New Roman"/>
                        </a:rPr>
                        <a:t>42-48</a:t>
                      </a:r>
                      <a:endParaRPr lang="zh-TW" sz="2800" kern="0">
                        <a:solidFill>
                          <a:schemeClr val="dk1"/>
                        </a:solidFill>
                        <a:effectLst/>
                        <a:latin typeface="Times New Roman" pitchFamily="18" charset="0"/>
                        <a:ea typeface="+mn-ea"/>
                        <a:cs typeface="Times New Roman" pitchFamily="18" charset="0"/>
                      </a:endParaRPr>
                    </a:p>
                  </a:txBody>
                  <a:tcPr marL="17782" marR="17782" marT="0" marB="0"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en-US" sz="2800" kern="0" dirty="0">
                          <a:effectLst/>
                          <a:latin typeface="Times New Roman"/>
                          <a:cs typeface="Times New Roman"/>
                        </a:rPr>
                        <a:t>4</a:t>
                      </a:r>
                      <a:r>
                        <a:rPr lang="en-US" altLang="zh-TW" sz="2800" kern="0" dirty="0">
                          <a:effectLst/>
                          <a:latin typeface="Times New Roman"/>
                          <a:cs typeface="Times New Roman"/>
                        </a:rPr>
                        <a:t>6</a:t>
                      </a:r>
                      <a:r>
                        <a:rPr lang="en-US" sz="2800" kern="0" dirty="0">
                          <a:effectLst/>
                          <a:latin typeface="Times New Roman"/>
                          <a:cs typeface="Times New Roman"/>
                        </a:rPr>
                        <a:t>-48</a:t>
                      </a:r>
                      <a:endParaRPr lang="zh-TW" sz="2800" kern="0" dirty="0">
                        <a:solidFill>
                          <a:schemeClr val="dk1"/>
                        </a:solidFill>
                        <a:effectLst/>
                        <a:latin typeface="Times New Roman" pitchFamily="18" charset="0"/>
                        <a:ea typeface="+mn-ea"/>
                        <a:cs typeface="Times New Roman" pitchFamily="18" charset="0"/>
                      </a:endParaRPr>
                    </a:p>
                  </a:txBody>
                  <a:tcPr marL="17782" marR="17782" marT="0" marB="0" anchor="ctr">
                    <a:lnR w="28575" cap="flat" cmpd="sng" algn="ctr">
                      <a:solidFill>
                        <a:schemeClr val="bg1"/>
                      </a:solidFill>
                      <a:prstDash val="solid"/>
                      <a:round/>
                      <a:headEnd type="none" w="med" len="med"/>
                      <a:tailEnd type="none" w="med" len="med"/>
                    </a:lnR>
                  </a:tcPr>
                </a:tc>
                <a:tc rowSpan="3">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en-US" sz="2800" kern="0" dirty="0">
                          <a:effectLst/>
                          <a:latin typeface="Times New Roman"/>
                          <a:cs typeface="Times New Roman"/>
                        </a:rPr>
                        <a:t>5</a:t>
                      </a:r>
                      <a:r>
                        <a:rPr lang="en-US" altLang="zh-TW" sz="2800" kern="0" dirty="0">
                          <a:effectLst/>
                          <a:latin typeface="Times New Roman"/>
                          <a:cs typeface="Times New Roman"/>
                        </a:rPr>
                        <a:t>4</a:t>
                      </a:r>
                      <a:r>
                        <a:rPr lang="en-US" sz="2800" kern="0" dirty="0">
                          <a:effectLst/>
                          <a:latin typeface="Times New Roman"/>
                          <a:cs typeface="Times New Roman"/>
                        </a:rPr>
                        <a:t>-63</a:t>
                      </a:r>
                      <a:endParaRPr lang="zh-TW" sz="2800" kern="0" dirty="0">
                        <a:solidFill>
                          <a:schemeClr val="dk1"/>
                        </a:solidFill>
                        <a:effectLst/>
                        <a:latin typeface="Times New Roman" pitchFamily="18" charset="0"/>
                        <a:ea typeface="+mn-ea"/>
                        <a:cs typeface="Times New Roman" pitchFamily="18" charset="0"/>
                      </a:endParaRPr>
                    </a:p>
                  </a:txBody>
                  <a:tcPr marL="17782" marR="17782" marT="0" marB="0"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en-US" sz="2800" kern="0">
                          <a:effectLst/>
                          <a:latin typeface="Times New Roman"/>
                          <a:cs typeface="Times New Roman"/>
                        </a:rPr>
                        <a:t>59-63</a:t>
                      </a:r>
                      <a:endParaRPr lang="zh-TW" sz="2800" kern="0">
                        <a:solidFill>
                          <a:schemeClr val="dk1"/>
                        </a:solidFill>
                        <a:effectLst/>
                        <a:latin typeface="Times New Roman" pitchFamily="18" charset="0"/>
                        <a:ea typeface="+mn-ea"/>
                        <a:cs typeface="Times New Roman" pitchFamily="18" charset="0"/>
                      </a:endParaRPr>
                    </a:p>
                  </a:txBody>
                  <a:tcPr marL="17782" marR="17782" marT="0" marB="0" anchor="ctr">
                    <a:lnR w="28575" cap="flat" cmpd="sng" algn="ctr">
                      <a:solidFill>
                        <a:schemeClr val="bg1"/>
                      </a:solidFill>
                      <a:prstDash val="solid"/>
                      <a:round/>
                      <a:headEnd type="none" w="med" len="med"/>
                      <a:tailEnd type="none" w="med" len="med"/>
                    </a:lnR>
                  </a:tcPr>
                </a:tc>
                <a:tc rowSpan="3">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en-US" sz="2800" kern="0">
                          <a:effectLst/>
                          <a:latin typeface="Times New Roman"/>
                          <a:cs typeface="Times New Roman"/>
                        </a:rPr>
                        <a:t>4</a:t>
                      </a:r>
                      <a:r>
                        <a:rPr lang="en-US" altLang="zh-TW" sz="2800" kern="0">
                          <a:effectLst/>
                          <a:latin typeface="Times New Roman"/>
                          <a:cs typeface="Times New Roman"/>
                        </a:rPr>
                        <a:t>8</a:t>
                      </a:r>
                      <a:r>
                        <a:rPr lang="en-US" sz="2800" kern="0">
                          <a:effectLst/>
                          <a:latin typeface="Times New Roman"/>
                          <a:cs typeface="Times New Roman"/>
                        </a:rPr>
                        <a:t>-54</a:t>
                      </a:r>
                      <a:endParaRPr lang="zh-TW" sz="2800" kern="0">
                        <a:solidFill>
                          <a:schemeClr val="dk1"/>
                        </a:solidFill>
                        <a:effectLst/>
                        <a:latin typeface="Times New Roman" pitchFamily="18" charset="0"/>
                        <a:ea typeface="+mn-ea"/>
                        <a:cs typeface="Times New Roman" pitchFamily="18" charset="0"/>
                      </a:endParaRPr>
                    </a:p>
                  </a:txBody>
                  <a:tcPr marL="17782" marR="17782" marT="0" marB="0"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en-US" sz="2800" kern="0">
                          <a:effectLst/>
                          <a:latin typeface="Times New Roman"/>
                          <a:cs typeface="Times New Roman"/>
                        </a:rPr>
                        <a:t>52-54</a:t>
                      </a:r>
                      <a:endParaRPr lang="zh-TW" sz="2800" kern="0">
                        <a:solidFill>
                          <a:schemeClr val="dk1"/>
                        </a:solidFill>
                        <a:effectLst/>
                        <a:latin typeface="Times New Roman"/>
                        <a:ea typeface="+mn-ea"/>
                        <a:cs typeface="Times New Roman"/>
                      </a:endParaRPr>
                    </a:p>
                  </a:txBody>
                  <a:tcPr marL="17782" marR="17782" marT="0" marB="0" anchor="ctr"/>
                </a:tc>
                <a:extLst>
                  <a:ext uri="{0D108BD9-81ED-4DB2-BD59-A6C34878D82A}">
                    <a16:rowId xmlns:a16="http://schemas.microsoft.com/office/drawing/2014/main" xmlns="" val="10001"/>
                  </a:ext>
                </a:extLst>
              </a:tr>
              <a:tr h="602969">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l">
                        <a:spcAft>
                          <a:spcPts val="0"/>
                        </a:spcAft>
                      </a:pPr>
                      <a:r>
                        <a:rPr lang="en-US" sz="2800" kern="0">
                          <a:effectLst/>
                          <a:latin typeface="Times New Roman"/>
                          <a:cs typeface="Times New Roman"/>
                        </a:rPr>
                        <a:t>  A+</a:t>
                      </a:r>
                      <a:endParaRPr lang="zh-TW" sz="2800" kern="100">
                        <a:solidFill>
                          <a:srgbClr val="0000FF"/>
                        </a:solidFill>
                        <a:effectLst/>
                        <a:latin typeface="Times New Roman"/>
                        <a:ea typeface="微軟正黑體" pitchFamily="34" charset="-120"/>
                        <a:cs typeface="Times New Roman"/>
                      </a:endParaRPr>
                    </a:p>
                  </a:txBody>
                  <a:tcPr marL="17783" marR="17783"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en-US" sz="2800" kern="0">
                          <a:effectLst/>
                          <a:latin typeface="Times New Roman"/>
                          <a:cs typeface="Times New Roman"/>
                        </a:rPr>
                        <a:t>4</a:t>
                      </a:r>
                      <a:r>
                        <a:rPr lang="en-US" altLang="zh-TW" sz="2800" kern="0">
                          <a:effectLst/>
                          <a:latin typeface="Times New Roman"/>
                          <a:cs typeface="Times New Roman"/>
                        </a:rPr>
                        <a:t>4</a:t>
                      </a:r>
                      <a:r>
                        <a:rPr lang="en-US" sz="2800" kern="0">
                          <a:effectLst/>
                          <a:latin typeface="Times New Roman"/>
                          <a:cs typeface="Times New Roman"/>
                        </a:rPr>
                        <a:t>-4</a:t>
                      </a:r>
                      <a:r>
                        <a:rPr lang="en-US" altLang="zh-TW" sz="2800" kern="0">
                          <a:effectLst/>
                          <a:latin typeface="Times New Roman"/>
                          <a:cs typeface="Times New Roman"/>
                        </a:rPr>
                        <a:t>5</a:t>
                      </a:r>
                      <a:endParaRPr lang="zh-TW" sz="2800" kern="0">
                        <a:solidFill>
                          <a:schemeClr val="dk1"/>
                        </a:solidFill>
                        <a:effectLst/>
                        <a:latin typeface="Times New Roman" pitchFamily="18" charset="0"/>
                        <a:ea typeface="+mn-ea"/>
                        <a:cs typeface="Times New Roman" pitchFamily="18" charset="0"/>
                      </a:endParaRPr>
                    </a:p>
                  </a:txBody>
                  <a:tcPr marL="17782" marR="17782" marT="0" marB="0" anchor="ctr">
                    <a:lnR w="28575" cap="flat" cmpd="sng" algn="ctr">
                      <a:solidFill>
                        <a:schemeClr val="bg1"/>
                      </a:solidFill>
                      <a:prstDash val="solid"/>
                      <a:round/>
                      <a:headEnd type="none" w="med" len="med"/>
                      <a:tailEnd type="none" w="med" len="med"/>
                    </a:lnR>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en-US" sz="2800" kern="0">
                          <a:effectLst/>
                          <a:latin typeface="Times New Roman"/>
                          <a:cs typeface="Times New Roman"/>
                        </a:rPr>
                        <a:t>57-58</a:t>
                      </a:r>
                      <a:endParaRPr lang="zh-TW" sz="2800" kern="0">
                        <a:solidFill>
                          <a:schemeClr val="dk1"/>
                        </a:solidFill>
                        <a:effectLst/>
                        <a:latin typeface="Times New Roman" pitchFamily="18" charset="0"/>
                        <a:ea typeface="+mn-ea"/>
                        <a:cs typeface="Times New Roman" pitchFamily="18" charset="0"/>
                      </a:endParaRPr>
                    </a:p>
                  </a:txBody>
                  <a:tcPr marL="17782" marR="17782" marT="0" marB="0" anchor="ctr">
                    <a:lnR w="28575" cap="flat" cmpd="sng" algn="ctr">
                      <a:solidFill>
                        <a:schemeClr val="bg1"/>
                      </a:solidFill>
                      <a:prstDash val="solid"/>
                      <a:round/>
                      <a:headEnd type="none" w="med" len="med"/>
                      <a:tailEnd type="none" w="med" len="med"/>
                    </a:lnR>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en-US" sz="2800" kern="0">
                          <a:effectLst/>
                          <a:latin typeface="Times New Roman"/>
                          <a:cs typeface="Times New Roman"/>
                        </a:rPr>
                        <a:t>51</a:t>
                      </a:r>
                      <a:endParaRPr lang="zh-TW" sz="2800" kern="0">
                        <a:solidFill>
                          <a:schemeClr val="dk1"/>
                        </a:solidFill>
                        <a:effectLst/>
                        <a:latin typeface="Times New Roman" pitchFamily="18" charset="0"/>
                        <a:ea typeface="+mn-ea"/>
                        <a:cs typeface="Times New Roman" pitchFamily="18" charset="0"/>
                      </a:endParaRPr>
                    </a:p>
                  </a:txBody>
                  <a:tcPr marL="17782" marR="17782" marT="0" marB="0" anchor="ctr"/>
                </a:tc>
                <a:extLst>
                  <a:ext uri="{0D108BD9-81ED-4DB2-BD59-A6C34878D82A}">
                    <a16:rowId xmlns:a16="http://schemas.microsoft.com/office/drawing/2014/main" xmlns="" val="10002"/>
                  </a:ext>
                </a:extLst>
              </a:tr>
              <a:tr h="602969">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l">
                        <a:spcAft>
                          <a:spcPts val="0"/>
                        </a:spcAft>
                      </a:pPr>
                      <a:r>
                        <a:rPr lang="en-US" sz="2800" kern="0">
                          <a:effectLst/>
                          <a:latin typeface="Times New Roman"/>
                          <a:cs typeface="Times New Roman"/>
                        </a:rPr>
                        <a:t>  A</a:t>
                      </a:r>
                      <a:endParaRPr lang="zh-TW" sz="2800" kern="100">
                        <a:solidFill>
                          <a:srgbClr val="0000FF"/>
                        </a:solidFill>
                        <a:effectLst/>
                        <a:latin typeface="Times New Roman"/>
                        <a:ea typeface="微軟正黑體" pitchFamily="34" charset="-120"/>
                        <a:cs typeface="Times New Roman"/>
                      </a:endParaRPr>
                    </a:p>
                  </a:txBody>
                  <a:tcPr marL="17783" marR="17783"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en-US" sz="2800" kern="0">
                          <a:effectLst/>
                          <a:latin typeface="Times New Roman"/>
                          <a:cs typeface="Times New Roman"/>
                        </a:rPr>
                        <a:t>4</a:t>
                      </a:r>
                      <a:r>
                        <a:rPr lang="en-US" altLang="zh-TW" sz="2800" kern="0">
                          <a:effectLst/>
                          <a:latin typeface="Times New Roman"/>
                          <a:cs typeface="Times New Roman"/>
                        </a:rPr>
                        <a:t>2</a:t>
                      </a:r>
                      <a:r>
                        <a:rPr lang="en-US" sz="2800" kern="0">
                          <a:effectLst/>
                          <a:latin typeface="Times New Roman"/>
                          <a:cs typeface="Times New Roman"/>
                        </a:rPr>
                        <a:t>-4</a:t>
                      </a:r>
                      <a:r>
                        <a:rPr lang="en-US" altLang="zh-TW" sz="2800" kern="0">
                          <a:effectLst/>
                          <a:latin typeface="Times New Roman"/>
                          <a:cs typeface="Times New Roman"/>
                        </a:rPr>
                        <a:t>3</a:t>
                      </a:r>
                      <a:endParaRPr lang="zh-TW" sz="2800" kern="0">
                        <a:solidFill>
                          <a:schemeClr val="dk1"/>
                        </a:solidFill>
                        <a:effectLst/>
                        <a:latin typeface="Times New Roman" pitchFamily="18" charset="0"/>
                        <a:ea typeface="+mn-ea"/>
                        <a:cs typeface="Times New Roman" pitchFamily="18" charset="0"/>
                      </a:endParaRPr>
                    </a:p>
                  </a:txBody>
                  <a:tcPr marL="17782" marR="17782" marT="0" marB="0"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en-US" sz="2800" kern="0">
                          <a:effectLst/>
                          <a:latin typeface="Times New Roman"/>
                          <a:cs typeface="Times New Roman"/>
                        </a:rPr>
                        <a:t>5</a:t>
                      </a:r>
                      <a:r>
                        <a:rPr lang="en-US" altLang="zh-TW" sz="2800" kern="0">
                          <a:effectLst/>
                          <a:latin typeface="Times New Roman"/>
                          <a:cs typeface="Times New Roman"/>
                        </a:rPr>
                        <a:t>4</a:t>
                      </a:r>
                      <a:r>
                        <a:rPr lang="en-US" sz="2800" kern="0">
                          <a:effectLst/>
                          <a:latin typeface="Times New Roman"/>
                          <a:cs typeface="Times New Roman"/>
                        </a:rPr>
                        <a:t>-56</a:t>
                      </a:r>
                      <a:endParaRPr lang="zh-TW" sz="2800" kern="0">
                        <a:solidFill>
                          <a:schemeClr val="dk1"/>
                        </a:solidFill>
                        <a:effectLst/>
                        <a:latin typeface="Times New Roman" pitchFamily="18" charset="0"/>
                        <a:ea typeface="+mn-ea"/>
                        <a:cs typeface="Times New Roman" pitchFamily="18" charset="0"/>
                      </a:endParaRPr>
                    </a:p>
                  </a:txBody>
                  <a:tcPr marL="17782" marR="17782" marT="0" marB="0"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en-US" sz="2800" kern="0">
                          <a:effectLst/>
                          <a:latin typeface="Times New Roman"/>
                          <a:cs typeface="Times New Roman"/>
                        </a:rPr>
                        <a:t>48-50</a:t>
                      </a:r>
                      <a:endParaRPr lang="zh-TW" sz="2800" kern="0">
                        <a:solidFill>
                          <a:schemeClr val="dk1"/>
                        </a:solidFill>
                        <a:effectLst/>
                        <a:latin typeface="Times New Roman" pitchFamily="18" charset="0"/>
                        <a:ea typeface="+mn-ea"/>
                        <a:cs typeface="Times New Roman" pitchFamily="18" charset="0"/>
                      </a:endParaRPr>
                    </a:p>
                  </a:txBody>
                  <a:tcPr marL="17782" marR="17782" marT="0" marB="0" anchor="ctr">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3"/>
                  </a:ext>
                </a:extLst>
              </a:tr>
              <a:tr h="602969">
                <a:tc rowSpan="3">
                  <a:txBody>
                    <a:bodyPr/>
                    <a:lstStyle>
                      <a:lvl1pPr marL="0" algn="l" defTabSz="914400" rtl="0" eaLnBrk="1" latinLnBrk="0" hangingPunct="1">
                        <a:defRPr sz="1800" b="1" kern="1200">
                          <a:solidFill>
                            <a:schemeClr val="lt1"/>
                          </a:solidFill>
                          <a:latin typeface="Arial"/>
                          <a:ea typeface="標楷體"/>
                        </a:defRPr>
                      </a:lvl1pPr>
                      <a:lvl2pPr marL="457200" algn="l" defTabSz="914400" rtl="0" eaLnBrk="1" latinLnBrk="0" hangingPunct="1">
                        <a:defRPr sz="1800" b="1" kern="1200">
                          <a:solidFill>
                            <a:schemeClr val="lt1"/>
                          </a:solidFill>
                          <a:latin typeface="Arial"/>
                          <a:ea typeface="標楷體"/>
                        </a:defRPr>
                      </a:lvl2pPr>
                      <a:lvl3pPr marL="914400" algn="l" defTabSz="914400" rtl="0" eaLnBrk="1" latinLnBrk="0" hangingPunct="1">
                        <a:defRPr sz="1800" b="1" kern="1200">
                          <a:solidFill>
                            <a:schemeClr val="lt1"/>
                          </a:solidFill>
                          <a:latin typeface="Arial"/>
                          <a:ea typeface="標楷體"/>
                        </a:defRPr>
                      </a:lvl3pPr>
                      <a:lvl4pPr marL="1371600" algn="l" defTabSz="914400" rtl="0" eaLnBrk="1" latinLnBrk="0" hangingPunct="1">
                        <a:defRPr sz="1800" b="1" kern="1200">
                          <a:solidFill>
                            <a:schemeClr val="lt1"/>
                          </a:solidFill>
                          <a:latin typeface="Arial"/>
                          <a:ea typeface="標楷體"/>
                        </a:defRPr>
                      </a:lvl4pPr>
                      <a:lvl5pPr marL="1828800" algn="l" defTabSz="914400" rtl="0" eaLnBrk="1" latinLnBrk="0" hangingPunct="1">
                        <a:defRPr sz="1800" b="1" kern="1200">
                          <a:solidFill>
                            <a:schemeClr val="lt1"/>
                          </a:solidFill>
                          <a:latin typeface="Arial"/>
                          <a:ea typeface="標楷體"/>
                        </a:defRPr>
                      </a:lvl5pPr>
                      <a:lvl6pPr marL="2286000" algn="l" defTabSz="914400" rtl="0" eaLnBrk="1" latinLnBrk="0" hangingPunct="1">
                        <a:defRPr sz="1800" b="1" kern="1200">
                          <a:solidFill>
                            <a:schemeClr val="lt1"/>
                          </a:solidFill>
                          <a:latin typeface="Arial"/>
                          <a:ea typeface="標楷體"/>
                        </a:defRPr>
                      </a:lvl6pPr>
                      <a:lvl7pPr marL="2743200" algn="l" defTabSz="914400" rtl="0" eaLnBrk="1" latinLnBrk="0" hangingPunct="1">
                        <a:defRPr sz="1800" b="1" kern="1200">
                          <a:solidFill>
                            <a:schemeClr val="lt1"/>
                          </a:solidFill>
                          <a:latin typeface="Arial"/>
                          <a:ea typeface="標楷體"/>
                        </a:defRPr>
                      </a:lvl7pPr>
                      <a:lvl8pPr marL="3200400" algn="l" defTabSz="914400" rtl="0" eaLnBrk="1" latinLnBrk="0" hangingPunct="1">
                        <a:defRPr sz="1800" b="1" kern="1200">
                          <a:solidFill>
                            <a:schemeClr val="lt1"/>
                          </a:solidFill>
                          <a:latin typeface="Arial"/>
                          <a:ea typeface="標楷體"/>
                        </a:defRPr>
                      </a:lvl8pPr>
                      <a:lvl9pPr marL="3657600" algn="l" defTabSz="914400" rtl="0" eaLnBrk="1" latinLnBrk="0" hangingPunct="1">
                        <a:defRPr sz="1800" b="1" kern="1200">
                          <a:solidFill>
                            <a:schemeClr val="lt1"/>
                          </a:solidFill>
                          <a:latin typeface="Arial"/>
                          <a:ea typeface="標楷體"/>
                        </a:defRPr>
                      </a:lvl9pPr>
                    </a:lstStyle>
                    <a:p>
                      <a:pPr algn="ctr">
                        <a:spcAft>
                          <a:spcPts val="0"/>
                        </a:spcAft>
                      </a:pPr>
                      <a:r>
                        <a:rPr lang="zh-TW" sz="3200" kern="0" dirty="0">
                          <a:solidFill>
                            <a:schemeClr val="tx1"/>
                          </a:solidFill>
                          <a:effectLst/>
                        </a:rPr>
                        <a:t>基礎</a:t>
                      </a:r>
                      <a:endParaRPr lang="zh-TW" sz="3200" kern="100" dirty="0">
                        <a:solidFill>
                          <a:schemeClr val="tx1"/>
                        </a:solidFill>
                        <a:effectLst/>
                        <a:latin typeface="標楷體" pitchFamily="65" charset="-120"/>
                        <a:ea typeface="標楷體" pitchFamily="65" charset="-120"/>
                      </a:endParaRPr>
                    </a:p>
                  </a:txBody>
                  <a:tcPr marL="17783" marR="17783" marT="0" marB="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9966"/>
                    </a:solidFill>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l">
                        <a:spcAft>
                          <a:spcPts val="0"/>
                        </a:spcAft>
                      </a:pPr>
                      <a:r>
                        <a:rPr lang="en-US" sz="2800" kern="0">
                          <a:effectLst/>
                          <a:latin typeface="Times New Roman"/>
                          <a:cs typeface="Times New Roman"/>
                        </a:rPr>
                        <a:t>  B++</a:t>
                      </a:r>
                      <a:endParaRPr lang="zh-TW" sz="2800" kern="100">
                        <a:solidFill>
                          <a:srgbClr val="0000FF"/>
                        </a:solidFill>
                        <a:effectLst/>
                        <a:latin typeface="Times New Roman"/>
                        <a:ea typeface="微軟正黑體" pitchFamily="34" charset="-120"/>
                        <a:cs typeface="Times New Roman"/>
                      </a:endParaRPr>
                    </a:p>
                  </a:txBody>
                  <a:tcPr marL="17783" marR="17783"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rowSpan="3">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en-US" altLang="zh-TW" sz="2800" kern="0">
                          <a:effectLst/>
                          <a:latin typeface="Times New Roman"/>
                          <a:cs typeface="Times New Roman"/>
                        </a:rPr>
                        <a:t>20</a:t>
                      </a:r>
                      <a:r>
                        <a:rPr lang="en-US" sz="2800" kern="0">
                          <a:effectLst/>
                          <a:latin typeface="Times New Roman"/>
                          <a:cs typeface="Times New Roman"/>
                        </a:rPr>
                        <a:t>-</a:t>
                      </a:r>
                      <a:r>
                        <a:rPr lang="en-US" altLang="zh-TW" sz="2800" kern="0">
                          <a:effectLst/>
                          <a:latin typeface="Times New Roman"/>
                          <a:cs typeface="Times New Roman"/>
                        </a:rPr>
                        <a:t>41</a:t>
                      </a:r>
                      <a:endParaRPr lang="zh-TW" sz="2800" kern="0">
                        <a:solidFill>
                          <a:schemeClr val="dk1"/>
                        </a:solidFill>
                        <a:effectLst/>
                        <a:latin typeface="Times New Roman" pitchFamily="18" charset="0"/>
                        <a:ea typeface="+mn-ea"/>
                        <a:cs typeface="Times New Roman" pitchFamily="18" charset="0"/>
                      </a:endParaRPr>
                    </a:p>
                  </a:txBody>
                  <a:tcPr marL="17782" marR="17782"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en-US" sz="2800" kern="0">
                          <a:effectLst/>
                          <a:latin typeface="Times New Roman"/>
                          <a:cs typeface="Times New Roman"/>
                        </a:rPr>
                        <a:t>3</a:t>
                      </a:r>
                      <a:r>
                        <a:rPr lang="en-US" altLang="zh-TW" sz="2800" kern="0">
                          <a:effectLst/>
                          <a:latin typeface="Times New Roman"/>
                          <a:cs typeface="Times New Roman"/>
                        </a:rPr>
                        <a:t>7</a:t>
                      </a:r>
                      <a:r>
                        <a:rPr lang="en-US" sz="2800" kern="0">
                          <a:effectLst/>
                          <a:latin typeface="Times New Roman"/>
                          <a:cs typeface="Times New Roman"/>
                        </a:rPr>
                        <a:t>-</a:t>
                      </a:r>
                      <a:r>
                        <a:rPr lang="en-US" altLang="zh-TW" sz="2800" kern="0">
                          <a:effectLst/>
                          <a:latin typeface="Times New Roman"/>
                          <a:cs typeface="Times New Roman"/>
                        </a:rPr>
                        <a:t>41</a:t>
                      </a:r>
                      <a:endParaRPr lang="zh-TW" sz="2800" kern="0">
                        <a:solidFill>
                          <a:schemeClr val="dk1"/>
                        </a:solidFill>
                        <a:effectLst/>
                        <a:latin typeface="Times New Roman" pitchFamily="18" charset="0"/>
                        <a:ea typeface="+mn-ea"/>
                        <a:cs typeface="Times New Roman" pitchFamily="18" charset="0"/>
                      </a:endParaRPr>
                    </a:p>
                  </a:txBody>
                  <a:tcPr marL="17782" marR="17782" marT="0" marB="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rowSpan="3">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en-US" sz="2800" kern="0">
                          <a:effectLst/>
                          <a:latin typeface="Times New Roman"/>
                          <a:cs typeface="Times New Roman"/>
                        </a:rPr>
                        <a:t>2</a:t>
                      </a:r>
                      <a:r>
                        <a:rPr lang="en-US" altLang="zh-TW" sz="2800" kern="0">
                          <a:effectLst/>
                          <a:latin typeface="Times New Roman"/>
                          <a:cs typeface="Times New Roman"/>
                        </a:rPr>
                        <a:t>5</a:t>
                      </a:r>
                      <a:r>
                        <a:rPr lang="en-US" sz="2800" kern="0">
                          <a:effectLst/>
                          <a:latin typeface="Times New Roman"/>
                          <a:cs typeface="Times New Roman"/>
                        </a:rPr>
                        <a:t>-5</a:t>
                      </a:r>
                      <a:r>
                        <a:rPr lang="en-US" altLang="zh-TW" sz="2800" kern="0">
                          <a:effectLst/>
                          <a:latin typeface="Times New Roman"/>
                          <a:cs typeface="Times New Roman"/>
                        </a:rPr>
                        <a:t>3</a:t>
                      </a:r>
                      <a:endParaRPr lang="zh-TW" sz="2800" kern="0">
                        <a:solidFill>
                          <a:schemeClr val="dk1"/>
                        </a:solidFill>
                        <a:effectLst/>
                        <a:latin typeface="Times New Roman" pitchFamily="18" charset="0"/>
                        <a:ea typeface="+mn-ea"/>
                        <a:cs typeface="Times New Roman" pitchFamily="18" charset="0"/>
                      </a:endParaRPr>
                    </a:p>
                  </a:txBody>
                  <a:tcPr marL="17782" marR="17782"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en-US" sz="2800" kern="0">
                          <a:effectLst/>
                          <a:latin typeface="Times New Roman"/>
                          <a:cs typeface="Times New Roman"/>
                        </a:rPr>
                        <a:t>4</a:t>
                      </a:r>
                      <a:r>
                        <a:rPr lang="en-US" altLang="zh-TW" sz="2800" kern="0">
                          <a:effectLst/>
                          <a:latin typeface="Times New Roman"/>
                          <a:cs typeface="Times New Roman"/>
                        </a:rPr>
                        <a:t>6</a:t>
                      </a:r>
                      <a:r>
                        <a:rPr lang="en-US" sz="2800" kern="0">
                          <a:effectLst/>
                          <a:latin typeface="Times New Roman"/>
                          <a:cs typeface="Times New Roman"/>
                        </a:rPr>
                        <a:t>-5</a:t>
                      </a:r>
                      <a:r>
                        <a:rPr lang="en-US" altLang="zh-TW" sz="2800" kern="0">
                          <a:effectLst/>
                          <a:latin typeface="Times New Roman"/>
                          <a:cs typeface="Times New Roman"/>
                        </a:rPr>
                        <a:t>3</a:t>
                      </a:r>
                      <a:endParaRPr lang="zh-TW" sz="2800" kern="0">
                        <a:solidFill>
                          <a:schemeClr val="dk1"/>
                        </a:solidFill>
                        <a:effectLst/>
                        <a:latin typeface="Times New Roman" pitchFamily="18" charset="0"/>
                        <a:ea typeface="+mn-ea"/>
                        <a:cs typeface="Times New Roman" pitchFamily="18" charset="0"/>
                      </a:endParaRPr>
                    </a:p>
                  </a:txBody>
                  <a:tcPr marL="17782" marR="17782" marT="0" marB="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rowSpan="3">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en-US" sz="2800" kern="0">
                          <a:effectLst/>
                          <a:latin typeface="Times New Roman"/>
                          <a:cs typeface="Times New Roman"/>
                        </a:rPr>
                        <a:t>20-4</a:t>
                      </a:r>
                      <a:r>
                        <a:rPr lang="en-US" altLang="zh-TW" sz="2800" kern="0">
                          <a:effectLst/>
                          <a:latin typeface="Times New Roman"/>
                          <a:cs typeface="Times New Roman"/>
                        </a:rPr>
                        <a:t>7</a:t>
                      </a:r>
                      <a:endParaRPr lang="zh-TW" sz="2800" kern="0">
                        <a:solidFill>
                          <a:schemeClr val="dk1"/>
                        </a:solidFill>
                        <a:effectLst/>
                        <a:latin typeface="Times New Roman" pitchFamily="18" charset="0"/>
                        <a:ea typeface="+mn-ea"/>
                        <a:cs typeface="Times New Roman" pitchFamily="18" charset="0"/>
                      </a:endParaRPr>
                    </a:p>
                  </a:txBody>
                  <a:tcPr marL="17782" marR="17782"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en-US" sz="2800" kern="0">
                          <a:effectLst/>
                          <a:latin typeface="Times New Roman"/>
                          <a:cs typeface="Times New Roman"/>
                        </a:rPr>
                        <a:t>40-4</a:t>
                      </a:r>
                      <a:r>
                        <a:rPr lang="en-US" altLang="zh-TW" sz="2800" kern="0">
                          <a:effectLst/>
                          <a:latin typeface="Times New Roman"/>
                          <a:cs typeface="Times New Roman"/>
                        </a:rPr>
                        <a:t>7</a:t>
                      </a:r>
                      <a:endParaRPr lang="zh-TW" sz="2800" kern="0">
                        <a:solidFill>
                          <a:schemeClr val="dk1"/>
                        </a:solidFill>
                        <a:effectLst/>
                        <a:latin typeface="Times New Roman" pitchFamily="18" charset="0"/>
                        <a:ea typeface="+mn-ea"/>
                        <a:cs typeface="Times New Roman" pitchFamily="18" charset="0"/>
                      </a:endParaRPr>
                    </a:p>
                  </a:txBody>
                  <a:tcPr marL="17782" marR="17782" marT="0" marB="0" anchor="ct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10004"/>
                  </a:ext>
                </a:extLst>
              </a:tr>
              <a:tr h="602969">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l">
                        <a:spcAft>
                          <a:spcPts val="0"/>
                        </a:spcAft>
                      </a:pPr>
                      <a:r>
                        <a:rPr lang="en-US" sz="2800" kern="0">
                          <a:effectLst/>
                          <a:latin typeface="Times New Roman"/>
                          <a:cs typeface="Times New Roman"/>
                        </a:rPr>
                        <a:t>  B+</a:t>
                      </a:r>
                      <a:endParaRPr lang="zh-TW" sz="2800" kern="100">
                        <a:solidFill>
                          <a:srgbClr val="0000FF"/>
                        </a:solidFill>
                        <a:effectLst/>
                        <a:latin typeface="Times New Roman"/>
                        <a:ea typeface="微軟正黑體" pitchFamily="34" charset="-120"/>
                        <a:cs typeface="Times New Roman"/>
                      </a:endParaRPr>
                    </a:p>
                  </a:txBody>
                  <a:tcPr marL="17783" marR="17783"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en-US" sz="2800" kern="0">
                          <a:effectLst/>
                          <a:latin typeface="Times New Roman"/>
                          <a:cs typeface="Times New Roman"/>
                        </a:rPr>
                        <a:t>32-3</a:t>
                      </a:r>
                      <a:r>
                        <a:rPr lang="en-US" altLang="zh-TW" sz="2800" kern="0">
                          <a:effectLst/>
                          <a:latin typeface="Times New Roman"/>
                          <a:cs typeface="Times New Roman"/>
                        </a:rPr>
                        <a:t>6</a:t>
                      </a:r>
                      <a:endParaRPr lang="zh-TW" sz="2800" kern="0">
                        <a:solidFill>
                          <a:schemeClr val="dk1"/>
                        </a:solidFill>
                        <a:effectLst/>
                        <a:latin typeface="Times New Roman" pitchFamily="18" charset="0"/>
                        <a:ea typeface="+mn-ea"/>
                        <a:cs typeface="Times New Roman" pitchFamily="18" charset="0"/>
                      </a:endParaRPr>
                    </a:p>
                  </a:txBody>
                  <a:tcPr marL="17782" marR="17782" marT="0" marB="0" anchor="ctr">
                    <a:lnR w="28575" cap="flat" cmpd="sng" algn="ctr">
                      <a:solidFill>
                        <a:schemeClr val="bg1"/>
                      </a:solidFill>
                      <a:prstDash val="solid"/>
                      <a:round/>
                      <a:headEnd type="none" w="med" len="med"/>
                      <a:tailEnd type="none" w="med" len="med"/>
                    </a:lnR>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en-US" sz="2800" kern="0">
                          <a:effectLst/>
                          <a:latin typeface="Times New Roman"/>
                          <a:cs typeface="Times New Roman"/>
                        </a:rPr>
                        <a:t>3</a:t>
                      </a:r>
                      <a:r>
                        <a:rPr lang="en-US" altLang="zh-TW" sz="2800" kern="0">
                          <a:effectLst/>
                          <a:latin typeface="Times New Roman"/>
                          <a:cs typeface="Times New Roman"/>
                        </a:rPr>
                        <a:t>8</a:t>
                      </a:r>
                      <a:r>
                        <a:rPr lang="en-US" sz="2800" kern="0">
                          <a:effectLst/>
                          <a:latin typeface="Times New Roman"/>
                          <a:cs typeface="Times New Roman"/>
                        </a:rPr>
                        <a:t>-4</a:t>
                      </a:r>
                      <a:r>
                        <a:rPr lang="en-US" altLang="zh-TW" sz="2800" kern="0">
                          <a:effectLst/>
                          <a:latin typeface="Times New Roman"/>
                          <a:cs typeface="Times New Roman"/>
                        </a:rPr>
                        <a:t>5</a:t>
                      </a:r>
                      <a:endParaRPr lang="zh-TW" sz="2800" kern="0">
                        <a:solidFill>
                          <a:schemeClr val="dk1"/>
                        </a:solidFill>
                        <a:effectLst/>
                        <a:latin typeface="Times New Roman" pitchFamily="18" charset="0"/>
                        <a:ea typeface="+mn-ea"/>
                        <a:cs typeface="Times New Roman" pitchFamily="18" charset="0"/>
                      </a:endParaRPr>
                    </a:p>
                  </a:txBody>
                  <a:tcPr marL="17782" marR="17782" marT="0" marB="0" anchor="ctr">
                    <a:lnR w="28575" cap="flat" cmpd="sng" algn="ctr">
                      <a:solidFill>
                        <a:schemeClr val="bg1"/>
                      </a:solidFill>
                      <a:prstDash val="solid"/>
                      <a:round/>
                      <a:headEnd type="none" w="med" len="med"/>
                      <a:tailEnd type="none" w="med" len="med"/>
                    </a:lnR>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en-US" altLang="zh-TW" sz="2800" kern="0">
                          <a:effectLst/>
                          <a:latin typeface="Times New Roman"/>
                          <a:cs typeface="Times New Roman"/>
                        </a:rPr>
                        <a:t>33</a:t>
                      </a:r>
                      <a:r>
                        <a:rPr lang="en-US" sz="2800" kern="0">
                          <a:effectLst/>
                          <a:latin typeface="Times New Roman"/>
                          <a:cs typeface="Times New Roman"/>
                        </a:rPr>
                        <a:t>-39</a:t>
                      </a:r>
                      <a:endParaRPr lang="en-US" altLang="zh-TW" sz="2800" kern="0">
                        <a:effectLst/>
                        <a:latin typeface="Times New Roman"/>
                        <a:cs typeface="Times New Roman"/>
                      </a:endParaRPr>
                    </a:p>
                  </a:txBody>
                  <a:tcPr marL="17782" marR="17782" marT="0" marB="0" anchor="ctr"/>
                </a:tc>
                <a:extLst>
                  <a:ext uri="{0D108BD9-81ED-4DB2-BD59-A6C34878D82A}">
                    <a16:rowId xmlns:a16="http://schemas.microsoft.com/office/drawing/2014/main" xmlns="" val="10005"/>
                  </a:ext>
                </a:extLst>
              </a:tr>
              <a:tr h="602969">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l">
                        <a:spcAft>
                          <a:spcPts val="0"/>
                        </a:spcAft>
                      </a:pPr>
                      <a:r>
                        <a:rPr lang="en-US" sz="2800" kern="0">
                          <a:effectLst/>
                          <a:latin typeface="Times New Roman"/>
                          <a:cs typeface="Times New Roman"/>
                        </a:rPr>
                        <a:t>  B</a:t>
                      </a:r>
                      <a:endParaRPr lang="zh-TW" sz="2800" kern="100">
                        <a:solidFill>
                          <a:srgbClr val="0000FF"/>
                        </a:solidFill>
                        <a:effectLst/>
                        <a:latin typeface="Times New Roman"/>
                        <a:ea typeface="微軟正黑體" pitchFamily="34" charset="-120"/>
                        <a:cs typeface="Times New Roman"/>
                      </a:endParaRPr>
                    </a:p>
                  </a:txBody>
                  <a:tcPr marL="17783" marR="17783"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en-US" altLang="zh-TW" sz="2800" kern="0">
                          <a:effectLst/>
                          <a:latin typeface="Times New Roman"/>
                          <a:cs typeface="Times New Roman"/>
                        </a:rPr>
                        <a:t>20</a:t>
                      </a:r>
                      <a:r>
                        <a:rPr lang="en-US" sz="2800" kern="0">
                          <a:effectLst/>
                          <a:latin typeface="Times New Roman"/>
                          <a:cs typeface="Times New Roman"/>
                        </a:rPr>
                        <a:t>-31</a:t>
                      </a:r>
                      <a:endParaRPr lang="zh-TW" sz="2800" kern="0">
                        <a:solidFill>
                          <a:schemeClr val="dk1"/>
                        </a:solidFill>
                        <a:effectLst/>
                        <a:latin typeface="Times New Roman" pitchFamily="18" charset="0"/>
                        <a:ea typeface="+mn-ea"/>
                        <a:cs typeface="Times New Roman" pitchFamily="18" charset="0"/>
                      </a:endParaRPr>
                    </a:p>
                  </a:txBody>
                  <a:tcPr marL="17782" marR="17782" marT="0" marB="0"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en-US" sz="2800" kern="0">
                          <a:effectLst/>
                          <a:latin typeface="Times New Roman"/>
                          <a:cs typeface="Times New Roman"/>
                        </a:rPr>
                        <a:t>25-3</a:t>
                      </a:r>
                      <a:r>
                        <a:rPr lang="en-US" altLang="zh-TW" sz="2800" kern="0">
                          <a:effectLst/>
                          <a:latin typeface="Times New Roman"/>
                          <a:cs typeface="Times New Roman"/>
                        </a:rPr>
                        <a:t>7</a:t>
                      </a:r>
                      <a:endParaRPr lang="zh-TW" sz="2800" kern="0">
                        <a:solidFill>
                          <a:schemeClr val="dk1"/>
                        </a:solidFill>
                        <a:effectLst/>
                        <a:latin typeface="Times New Roman" pitchFamily="18" charset="0"/>
                        <a:ea typeface="+mn-ea"/>
                        <a:cs typeface="Times New Roman" pitchFamily="18" charset="0"/>
                      </a:endParaRPr>
                    </a:p>
                  </a:txBody>
                  <a:tcPr marL="17782" marR="17782" marT="0" marB="0"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en-US" sz="2800" kern="0">
                          <a:effectLst/>
                          <a:latin typeface="Times New Roman"/>
                          <a:cs typeface="Times New Roman"/>
                        </a:rPr>
                        <a:t>20-</a:t>
                      </a:r>
                      <a:r>
                        <a:rPr lang="en-US" altLang="zh-TW" sz="2800" kern="0">
                          <a:effectLst/>
                          <a:latin typeface="Times New Roman"/>
                          <a:cs typeface="Times New Roman"/>
                        </a:rPr>
                        <a:t>32</a:t>
                      </a:r>
                      <a:endParaRPr lang="zh-TW" sz="2800" kern="0">
                        <a:solidFill>
                          <a:schemeClr val="dk1"/>
                        </a:solidFill>
                        <a:effectLst/>
                        <a:latin typeface="Times New Roman" pitchFamily="18" charset="0"/>
                        <a:ea typeface="+mn-ea"/>
                        <a:cs typeface="Times New Roman" pitchFamily="18" charset="0"/>
                      </a:endParaRPr>
                    </a:p>
                  </a:txBody>
                  <a:tcPr marL="17782" marR="17782" marT="0" marB="0" anchor="ctr">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6"/>
                  </a:ext>
                </a:extLst>
              </a:tr>
              <a:tr h="602969">
                <a:tc>
                  <a:txBody>
                    <a:bodyPr/>
                    <a:lstStyle>
                      <a:lvl1pPr marL="0" algn="l" defTabSz="914400" rtl="0" eaLnBrk="1" latinLnBrk="0" hangingPunct="1">
                        <a:defRPr sz="1800" b="1" kern="1200">
                          <a:solidFill>
                            <a:schemeClr val="lt1"/>
                          </a:solidFill>
                          <a:latin typeface="Arial"/>
                          <a:ea typeface="標楷體"/>
                        </a:defRPr>
                      </a:lvl1pPr>
                      <a:lvl2pPr marL="457200" algn="l" defTabSz="914400" rtl="0" eaLnBrk="1" latinLnBrk="0" hangingPunct="1">
                        <a:defRPr sz="1800" b="1" kern="1200">
                          <a:solidFill>
                            <a:schemeClr val="lt1"/>
                          </a:solidFill>
                          <a:latin typeface="Arial"/>
                          <a:ea typeface="標楷體"/>
                        </a:defRPr>
                      </a:lvl2pPr>
                      <a:lvl3pPr marL="914400" algn="l" defTabSz="914400" rtl="0" eaLnBrk="1" latinLnBrk="0" hangingPunct="1">
                        <a:defRPr sz="1800" b="1" kern="1200">
                          <a:solidFill>
                            <a:schemeClr val="lt1"/>
                          </a:solidFill>
                          <a:latin typeface="Arial"/>
                          <a:ea typeface="標楷體"/>
                        </a:defRPr>
                      </a:lvl3pPr>
                      <a:lvl4pPr marL="1371600" algn="l" defTabSz="914400" rtl="0" eaLnBrk="1" latinLnBrk="0" hangingPunct="1">
                        <a:defRPr sz="1800" b="1" kern="1200">
                          <a:solidFill>
                            <a:schemeClr val="lt1"/>
                          </a:solidFill>
                          <a:latin typeface="Arial"/>
                          <a:ea typeface="標楷體"/>
                        </a:defRPr>
                      </a:lvl4pPr>
                      <a:lvl5pPr marL="1828800" algn="l" defTabSz="914400" rtl="0" eaLnBrk="1" latinLnBrk="0" hangingPunct="1">
                        <a:defRPr sz="1800" b="1" kern="1200">
                          <a:solidFill>
                            <a:schemeClr val="lt1"/>
                          </a:solidFill>
                          <a:latin typeface="Arial"/>
                          <a:ea typeface="標楷體"/>
                        </a:defRPr>
                      </a:lvl5pPr>
                      <a:lvl6pPr marL="2286000" algn="l" defTabSz="914400" rtl="0" eaLnBrk="1" latinLnBrk="0" hangingPunct="1">
                        <a:defRPr sz="1800" b="1" kern="1200">
                          <a:solidFill>
                            <a:schemeClr val="lt1"/>
                          </a:solidFill>
                          <a:latin typeface="Arial"/>
                          <a:ea typeface="標楷體"/>
                        </a:defRPr>
                      </a:lvl6pPr>
                      <a:lvl7pPr marL="2743200" algn="l" defTabSz="914400" rtl="0" eaLnBrk="1" latinLnBrk="0" hangingPunct="1">
                        <a:defRPr sz="1800" b="1" kern="1200">
                          <a:solidFill>
                            <a:schemeClr val="lt1"/>
                          </a:solidFill>
                          <a:latin typeface="Arial"/>
                          <a:ea typeface="標楷體"/>
                        </a:defRPr>
                      </a:lvl7pPr>
                      <a:lvl8pPr marL="3200400" algn="l" defTabSz="914400" rtl="0" eaLnBrk="1" latinLnBrk="0" hangingPunct="1">
                        <a:defRPr sz="1800" b="1" kern="1200">
                          <a:solidFill>
                            <a:schemeClr val="lt1"/>
                          </a:solidFill>
                          <a:latin typeface="Arial"/>
                          <a:ea typeface="標楷體"/>
                        </a:defRPr>
                      </a:lvl8pPr>
                      <a:lvl9pPr marL="3657600" algn="l" defTabSz="914400" rtl="0" eaLnBrk="1" latinLnBrk="0" hangingPunct="1">
                        <a:defRPr sz="1800" b="1" kern="1200">
                          <a:solidFill>
                            <a:schemeClr val="lt1"/>
                          </a:solidFill>
                          <a:latin typeface="Arial"/>
                          <a:ea typeface="標楷體"/>
                        </a:defRPr>
                      </a:lvl9pPr>
                    </a:lstStyle>
                    <a:p>
                      <a:pPr algn="ctr">
                        <a:spcAft>
                          <a:spcPts val="0"/>
                        </a:spcAft>
                      </a:pPr>
                      <a:r>
                        <a:rPr lang="zh-TW" sz="3200" kern="0" dirty="0">
                          <a:solidFill>
                            <a:schemeClr val="tx1"/>
                          </a:solidFill>
                          <a:effectLst/>
                        </a:rPr>
                        <a:t>待加強</a:t>
                      </a:r>
                      <a:endParaRPr lang="zh-TW" sz="3200" kern="100" dirty="0">
                        <a:solidFill>
                          <a:schemeClr val="tx1"/>
                        </a:solidFill>
                        <a:effectLst/>
                        <a:latin typeface="標楷體" pitchFamily="65" charset="-120"/>
                        <a:ea typeface="標楷體" pitchFamily="65" charset="-120"/>
                      </a:endParaRPr>
                    </a:p>
                  </a:txBody>
                  <a:tcPr marL="17783" marR="17783" marT="0" marB="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FF9966"/>
                    </a:solidFill>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l">
                        <a:spcAft>
                          <a:spcPts val="0"/>
                        </a:spcAft>
                      </a:pPr>
                      <a:r>
                        <a:rPr lang="en-US" sz="2800" kern="0">
                          <a:effectLst/>
                          <a:latin typeface="Times New Roman"/>
                          <a:cs typeface="Times New Roman"/>
                        </a:rPr>
                        <a:t>  C</a:t>
                      </a:r>
                      <a:endParaRPr lang="zh-TW" sz="2800" kern="100">
                        <a:solidFill>
                          <a:srgbClr val="0000FF"/>
                        </a:solidFill>
                        <a:effectLst/>
                        <a:latin typeface="Times New Roman"/>
                        <a:ea typeface="微軟正黑體" pitchFamily="34" charset="-120"/>
                        <a:cs typeface="Times New Roman"/>
                      </a:endParaRPr>
                    </a:p>
                  </a:txBody>
                  <a:tcPr marL="17783" marR="17783"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gridSpan="2">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en-US" sz="2800" kern="0">
                          <a:effectLst/>
                          <a:latin typeface="Times New Roman"/>
                          <a:cs typeface="Times New Roman"/>
                        </a:rPr>
                        <a:t>0-1</a:t>
                      </a:r>
                      <a:r>
                        <a:rPr lang="en-US" altLang="zh-TW" sz="2800" kern="0">
                          <a:effectLst/>
                          <a:latin typeface="Times New Roman"/>
                          <a:cs typeface="Times New Roman"/>
                        </a:rPr>
                        <a:t>9</a:t>
                      </a:r>
                      <a:endParaRPr lang="zh-TW" sz="2800" kern="100">
                        <a:solidFill>
                          <a:schemeClr val="tx1"/>
                        </a:solidFill>
                        <a:effectLst/>
                        <a:latin typeface="Times New Roman"/>
                        <a:ea typeface="微軟正黑體" pitchFamily="34" charset="-120"/>
                        <a:cs typeface="Times New Roman"/>
                      </a:endParaRPr>
                    </a:p>
                  </a:txBody>
                  <a:tcPr marL="17783" marR="17783"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hMerge="1">
                  <a:txBody>
                    <a:bodyPr/>
                    <a:lstStyle/>
                    <a:p>
                      <a:endParaRPr lang="zh-TW" altLang="en-US"/>
                    </a:p>
                  </a:txBody>
                  <a:tcPr/>
                </a:tc>
                <a:tc gridSpan="2">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en-US" sz="2800" kern="0">
                          <a:effectLst/>
                          <a:latin typeface="Times New Roman"/>
                          <a:cs typeface="Times New Roman"/>
                        </a:rPr>
                        <a:t>0-2</a:t>
                      </a:r>
                      <a:r>
                        <a:rPr lang="en-US" altLang="zh-TW" sz="2800" kern="0">
                          <a:effectLst/>
                          <a:latin typeface="Times New Roman"/>
                          <a:cs typeface="Times New Roman"/>
                        </a:rPr>
                        <a:t>4</a:t>
                      </a:r>
                      <a:endParaRPr lang="zh-TW" sz="2800" kern="100">
                        <a:solidFill>
                          <a:schemeClr val="tx1"/>
                        </a:solidFill>
                        <a:effectLst/>
                        <a:latin typeface="Times New Roman" pitchFamily="18" charset="0"/>
                        <a:ea typeface="微軟正黑體" pitchFamily="34" charset="-120"/>
                        <a:cs typeface="Times New Roman" pitchFamily="18" charset="0"/>
                      </a:endParaRPr>
                    </a:p>
                  </a:txBody>
                  <a:tcPr marL="17783" marR="17783"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hMerge="1">
                  <a:txBody>
                    <a:bodyPr/>
                    <a:lstStyle/>
                    <a:p>
                      <a:endParaRPr lang="zh-TW" altLang="en-US"/>
                    </a:p>
                  </a:txBody>
                  <a:tcPr/>
                </a:tc>
                <a:tc gridSpan="2">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en-US" sz="2800" kern="0" dirty="0">
                          <a:effectLst/>
                          <a:latin typeface="Times New Roman"/>
                          <a:cs typeface="Times New Roman"/>
                        </a:rPr>
                        <a:t>0-1</a:t>
                      </a:r>
                      <a:r>
                        <a:rPr lang="en-US" altLang="zh-TW" sz="2800" kern="0" dirty="0">
                          <a:effectLst/>
                          <a:latin typeface="Times New Roman"/>
                          <a:cs typeface="Times New Roman"/>
                        </a:rPr>
                        <a:t>9</a:t>
                      </a:r>
                      <a:endParaRPr lang="zh-TW" sz="2800" kern="100" dirty="0">
                        <a:solidFill>
                          <a:schemeClr val="tx1"/>
                        </a:solidFill>
                        <a:effectLst/>
                        <a:latin typeface="Times New Roman"/>
                        <a:ea typeface="微軟正黑體" pitchFamily="34" charset="-120"/>
                        <a:cs typeface="Times New Roman"/>
                      </a:endParaRPr>
                    </a:p>
                  </a:txBody>
                  <a:tcPr marL="17783" marR="17783"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tcPr>
                </a:tc>
                <a:tc hMerge="1">
                  <a:txBody>
                    <a:bodyPr/>
                    <a:lstStyle/>
                    <a:p>
                      <a:endParaRPr lang="zh-TW" altLang="en-US"/>
                    </a:p>
                  </a:txBody>
                  <a:tcPr/>
                </a:tc>
                <a:extLst>
                  <a:ext uri="{0D108BD9-81ED-4DB2-BD59-A6C34878D82A}">
                    <a16:rowId xmlns:a16="http://schemas.microsoft.com/office/drawing/2014/main" xmlns="" val="10007"/>
                  </a:ext>
                </a:extLst>
              </a:tr>
            </a:tbl>
          </a:graphicData>
        </a:graphic>
      </p:graphicFrame>
      <p:sp>
        <p:nvSpPr>
          <p:cNvPr id="34891" name="投影片編號版面配置區 3">
            <a:extLst>
              <a:ext uri="{FF2B5EF4-FFF2-40B4-BE49-F238E27FC236}">
                <a16:creationId xmlns:a16="http://schemas.microsoft.com/office/drawing/2014/main" xmlns="" id="{225E48C5-8B0A-46AE-9347-CC7A7373576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9D354FA-EA68-4681-9F71-1DD65C402388}" type="slidenum">
              <a:rPr lang="zh-TW" altLang="en-US" smtClean="0"/>
              <a:pPr/>
              <a:t>32</a:t>
            </a:fld>
            <a:endParaRPr lang="zh-TW" altLang="en-US"/>
          </a:p>
        </p:txBody>
      </p:sp>
    </p:spTree>
    <p:extLst>
      <p:ext uri="{BB962C8B-B14F-4D97-AF65-F5344CB8AC3E}">
        <p14:creationId xmlns:p14="http://schemas.microsoft.com/office/powerpoint/2010/main" val="844039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標題 1">
            <a:extLst>
              <a:ext uri="{FF2B5EF4-FFF2-40B4-BE49-F238E27FC236}">
                <a16:creationId xmlns:a16="http://schemas.microsoft.com/office/drawing/2014/main" xmlns="" id="{D810D645-A9BF-40F7-93EE-02126EC4612B}"/>
              </a:ext>
            </a:extLst>
          </p:cNvPr>
          <p:cNvSpPr>
            <a:spLocks noGrp="1"/>
          </p:cNvSpPr>
          <p:nvPr>
            <p:ph type="title"/>
          </p:nvPr>
        </p:nvSpPr>
        <p:spPr/>
        <p:txBody>
          <a:bodyPr/>
          <a:lstStyle/>
          <a:p>
            <a:r>
              <a:rPr lang="zh-TW" altLang="en-US" dirty="0">
                <a:latin typeface="Times New Roman" panose="02020603050405020304" pitchFamily="18" charset="0"/>
              </a:rPr>
              <a:t>英語科等級採加權計分</a:t>
            </a:r>
          </a:p>
        </p:txBody>
      </p:sp>
      <p:sp>
        <p:nvSpPr>
          <p:cNvPr id="2" name="文字版面配置區 1"/>
          <p:cNvSpPr>
            <a:spLocks noGrp="1"/>
          </p:cNvSpPr>
          <p:nvPr>
            <p:ph type="body" idx="1"/>
          </p:nvPr>
        </p:nvSpPr>
        <p:spPr/>
        <p: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加權計算公式與權重</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文字版面配置區 2"/>
          <p:cNvSpPr>
            <a:spLocks noGrp="1"/>
          </p:cNvSpPr>
          <p:nvPr>
            <p:ph type="body" sz="quarter" idx="3"/>
          </p:nvPr>
        </p:nvSpPr>
        <p:spPr/>
        <p: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計算示例</a:t>
            </a:r>
          </a:p>
        </p:txBody>
      </p:sp>
      <p:sp>
        <p:nvSpPr>
          <p:cNvPr id="9" name="內容版面配置區 8"/>
          <p:cNvSpPr>
            <a:spLocks noGrp="1"/>
          </p:cNvSpPr>
          <p:nvPr>
            <p:ph sz="quarter" idx="4"/>
          </p:nvPr>
        </p:nvSpPr>
        <p:spPr>
          <a:xfrm>
            <a:off x="6434073" y="2266316"/>
            <a:ext cx="5611536" cy="3951288"/>
          </a:xfrm>
        </p:spPr>
        <p:txBody>
          <a:bodyPr/>
          <a:lstStyle/>
          <a:p>
            <a:r>
              <a:rPr lang="zh-TW" altLang="zh-TW" dirty="0">
                <a:latin typeface="Times New Roman" panose="02020603050405020304" pitchFamily="18" charset="0"/>
                <a:ea typeface="標楷體" panose="03000509000000000000" pitchFamily="65" charset="-120"/>
              </a:rPr>
              <a:t>若考生</a:t>
            </a:r>
            <a:r>
              <a:rPr lang="zh-TW" altLang="en-US" dirty="0">
                <a:latin typeface="Times New Roman" panose="02020603050405020304" pitchFamily="18" charset="0"/>
                <a:ea typeface="標楷體" panose="03000509000000000000" pitchFamily="65" charset="-120"/>
              </a:rPr>
              <a:t>之作答結果如下：</a:t>
            </a:r>
            <a:endParaRPr lang="en-US" altLang="zh-TW" dirty="0">
              <a:latin typeface="Times New Roman" panose="02020603050405020304" pitchFamily="18" charset="0"/>
              <a:ea typeface="標楷體" panose="03000509000000000000" pitchFamily="65" charset="-120"/>
            </a:endParaRPr>
          </a:p>
          <a:p>
            <a:pPr marL="357188" indent="0">
              <a:buNone/>
            </a:pPr>
            <a:r>
              <a:rPr lang="zh-TW" altLang="zh-TW" dirty="0">
                <a:latin typeface="Times New Roman" panose="02020603050405020304" pitchFamily="18" charset="0"/>
                <a:ea typeface="標楷體" panose="03000509000000000000" pitchFamily="65" charset="-120"/>
              </a:rPr>
              <a:t>聽力測驗答對</a:t>
            </a:r>
            <a:r>
              <a:rPr lang="en-US" altLang="zh-TW" dirty="0">
                <a:latin typeface="Times New Roman" panose="02020603050405020304" pitchFamily="18" charset="0"/>
                <a:ea typeface="標楷體" panose="03000509000000000000" pitchFamily="65" charset="-120"/>
              </a:rPr>
              <a:t>20</a:t>
            </a:r>
            <a:r>
              <a:rPr lang="zh-TW" altLang="zh-TW" dirty="0">
                <a:latin typeface="Times New Roman" panose="02020603050405020304" pitchFamily="18" charset="0"/>
                <a:ea typeface="標楷體" panose="03000509000000000000" pitchFamily="65" charset="-120"/>
              </a:rPr>
              <a:t>題</a:t>
            </a:r>
            <a:r>
              <a:rPr lang="en-US" altLang="zh-TW" dirty="0">
                <a:latin typeface="Times New Roman" panose="02020603050405020304" pitchFamily="18" charset="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rPr>
              <a:t>總題數</a:t>
            </a:r>
            <a:r>
              <a:rPr lang="en-US" altLang="zh-TW" dirty="0">
                <a:latin typeface="Times New Roman" panose="02020603050405020304" pitchFamily="18" charset="0"/>
                <a:ea typeface="標楷體" panose="03000509000000000000" pitchFamily="65" charset="-120"/>
              </a:rPr>
              <a:t>21</a:t>
            </a:r>
            <a:r>
              <a:rPr lang="zh-TW" altLang="en-US" dirty="0">
                <a:latin typeface="Times New Roman" panose="02020603050405020304" pitchFamily="18" charset="0"/>
                <a:ea typeface="標楷體" panose="03000509000000000000" pitchFamily="65" charset="-120"/>
              </a:rPr>
              <a:t>題</a:t>
            </a:r>
            <a:r>
              <a:rPr lang="en-US" altLang="zh-TW" dirty="0">
                <a:latin typeface="Times New Roman" panose="02020603050405020304" pitchFamily="18" charset="0"/>
                <a:ea typeface="標楷體" panose="03000509000000000000" pitchFamily="65" charset="-120"/>
              </a:rPr>
              <a:t>)</a:t>
            </a:r>
          </a:p>
          <a:p>
            <a:pPr marL="357188" indent="0">
              <a:buNone/>
            </a:pPr>
            <a:r>
              <a:rPr lang="zh-TW" altLang="zh-TW" dirty="0">
                <a:latin typeface="Times New Roman" panose="02020603050405020304" pitchFamily="18" charset="0"/>
                <a:ea typeface="標楷體" panose="03000509000000000000" pitchFamily="65" charset="-120"/>
              </a:rPr>
              <a:t>閱讀測驗答對</a:t>
            </a:r>
            <a:r>
              <a:rPr lang="en-US" altLang="zh-TW" dirty="0">
                <a:latin typeface="Times New Roman" panose="02020603050405020304" pitchFamily="18" charset="0"/>
                <a:ea typeface="標楷體" panose="03000509000000000000" pitchFamily="65" charset="-120"/>
              </a:rPr>
              <a:t>33</a:t>
            </a:r>
            <a:r>
              <a:rPr lang="zh-TW" altLang="zh-TW" dirty="0">
                <a:latin typeface="Times New Roman" panose="02020603050405020304" pitchFamily="18" charset="0"/>
                <a:ea typeface="標楷體" panose="03000509000000000000" pitchFamily="65" charset="-120"/>
              </a:rPr>
              <a:t>題</a:t>
            </a:r>
            <a:r>
              <a:rPr lang="en-US" altLang="zh-TW" dirty="0">
                <a:latin typeface="Times New Roman" panose="02020603050405020304" pitchFamily="18" charset="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rPr>
              <a:t>總題數</a:t>
            </a:r>
            <a:r>
              <a:rPr lang="en-US" altLang="zh-TW" dirty="0">
                <a:latin typeface="Times New Roman" panose="02020603050405020304" pitchFamily="18" charset="0"/>
                <a:ea typeface="標楷體" panose="03000509000000000000" pitchFamily="65" charset="-120"/>
              </a:rPr>
              <a:t>41</a:t>
            </a:r>
            <a:r>
              <a:rPr lang="zh-TW" altLang="en-US" dirty="0">
                <a:latin typeface="Times New Roman" panose="02020603050405020304" pitchFamily="18" charset="0"/>
                <a:ea typeface="標楷體" panose="03000509000000000000" pitchFamily="65" charset="-120"/>
              </a:rPr>
              <a:t>題</a:t>
            </a:r>
            <a:r>
              <a:rPr lang="en-US" altLang="zh-TW" dirty="0">
                <a:latin typeface="Times New Roman" panose="02020603050405020304" pitchFamily="18" charset="0"/>
                <a:ea typeface="標楷體" panose="03000509000000000000" pitchFamily="65" charset="-120"/>
              </a:rPr>
              <a:t>) </a:t>
            </a:r>
          </a:p>
          <a:p>
            <a:r>
              <a:rPr lang="zh-TW" altLang="en-US" dirty="0">
                <a:latin typeface="Times New Roman" panose="02020603050405020304" pitchFamily="18" charset="0"/>
                <a:ea typeface="標楷體" panose="03000509000000000000" pitchFamily="65" charset="-120"/>
              </a:rPr>
              <a:t>則</a:t>
            </a:r>
            <a:r>
              <a:rPr lang="zh-TW" altLang="zh-TW" dirty="0">
                <a:latin typeface="Times New Roman" panose="02020603050405020304" pitchFamily="18" charset="0"/>
                <a:ea typeface="標楷體" panose="03000509000000000000" pitchFamily="65" charset="-120"/>
              </a:rPr>
              <a:t>該</a:t>
            </a:r>
            <a:r>
              <a:rPr lang="zh-TW" altLang="en-US" dirty="0">
                <a:latin typeface="Times New Roman" panose="02020603050405020304" pitchFamily="18" charset="0"/>
                <a:ea typeface="標楷體" panose="03000509000000000000" pitchFamily="65" charset="-120"/>
              </a:rPr>
              <a:t>考</a:t>
            </a:r>
            <a:r>
              <a:rPr lang="zh-TW" altLang="zh-TW" dirty="0">
                <a:latin typeface="Times New Roman" panose="02020603050405020304" pitchFamily="18" charset="0"/>
                <a:ea typeface="標楷體" panose="03000509000000000000" pitchFamily="65" charset="-120"/>
              </a:rPr>
              <a:t>生的英語科加權分數為</a:t>
            </a:r>
            <a:r>
              <a:rPr lang="en-US" altLang="zh-TW" dirty="0">
                <a:latin typeface="Times New Roman" panose="02020603050405020304" pitchFamily="18" charset="0"/>
                <a:ea typeface="標楷體" panose="03000509000000000000" pitchFamily="65" charset="-120"/>
              </a:rPr>
              <a:t>83.44</a:t>
            </a:r>
            <a:r>
              <a:rPr lang="zh-TW" altLang="en-US" dirty="0">
                <a:latin typeface="Times New Roman" panose="02020603050405020304" pitchFamily="18" charset="0"/>
                <a:ea typeface="標楷體" panose="03000509000000000000" pitchFamily="65" charset="-120"/>
              </a:rPr>
              <a:t>分</a:t>
            </a:r>
            <a:r>
              <a:rPr lang="zh-TW" altLang="zh-TW" dirty="0">
                <a:latin typeface="Times New Roman" panose="02020603050405020304" pitchFamily="18" charset="0"/>
                <a:ea typeface="標楷體" panose="03000509000000000000" pitchFamily="65" charset="-120"/>
              </a:rPr>
              <a:t>（四捨五入至小數點後</a:t>
            </a:r>
            <a:r>
              <a:rPr lang="en-US" altLang="zh-TW" dirty="0">
                <a:latin typeface="Times New Roman" panose="02020603050405020304" pitchFamily="18" charset="0"/>
                <a:ea typeface="標楷體" panose="03000509000000000000" pitchFamily="65" charset="-120"/>
              </a:rPr>
              <a:t>2</a:t>
            </a:r>
            <a:r>
              <a:rPr lang="zh-TW" altLang="zh-TW" dirty="0">
                <a:latin typeface="Times New Roman" panose="02020603050405020304" pitchFamily="18" charset="0"/>
                <a:ea typeface="標楷體" panose="03000509000000000000" pitchFamily="65" charset="-120"/>
              </a:rPr>
              <a:t>位）。</a:t>
            </a:r>
            <a:endParaRPr lang="zh-TW" altLang="en-US" dirty="0">
              <a:latin typeface="Times New Roman" panose="02020603050405020304" pitchFamily="18" charset="0"/>
              <a:ea typeface="標楷體" panose="03000509000000000000" pitchFamily="65" charset="-120"/>
            </a:endParaRPr>
          </a:p>
        </p:txBody>
      </p:sp>
      <p:sp>
        <p:nvSpPr>
          <p:cNvPr id="35844" name="投影片編號版面配置區 1">
            <a:extLst>
              <a:ext uri="{FF2B5EF4-FFF2-40B4-BE49-F238E27FC236}">
                <a16:creationId xmlns:a16="http://schemas.microsoft.com/office/drawing/2014/main" xmlns="" id="{8AD73A87-361A-4D51-A824-A8D62305650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7749B8C-385C-4025-B273-F9723CD2A7FF}" type="slidenum">
              <a:rPr lang="zh-TW" altLang="en-US" smtClean="0">
                <a:latin typeface="Times New Roman" panose="02020603050405020304" pitchFamily="18" charset="0"/>
              </a:rPr>
              <a:pPr/>
              <a:t>33</a:t>
            </a:fld>
            <a:endParaRPr lang="zh-TW" altLang="en-US">
              <a:latin typeface="Times New Roman" panose="02020603050405020304" pitchFamily="18" charset="0"/>
            </a:endParaRPr>
          </a:p>
        </p:txBody>
      </p:sp>
      <p:graphicFrame>
        <p:nvGraphicFramePr>
          <p:cNvPr id="5" name="圖表 4"/>
          <p:cNvGraphicFramePr>
            <a:graphicFrameLocks/>
          </p:cNvGraphicFramePr>
          <p:nvPr/>
        </p:nvGraphicFramePr>
        <p:xfrm>
          <a:off x="911352" y="3372962"/>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6" name="文字方塊 5"/>
          <p:cNvSpPr txBox="1"/>
          <p:nvPr/>
        </p:nvSpPr>
        <p:spPr>
          <a:xfrm>
            <a:off x="3045418" y="5010912"/>
            <a:ext cx="868214" cy="461665"/>
          </a:xfrm>
          <a:prstGeom prst="rect">
            <a:avLst/>
          </a:prstGeom>
          <a:noFill/>
        </p:spPr>
        <p:txBody>
          <a:bodyPr wrap="square" rtlCol="0">
            <a:spAutoFit/>
          </a:bodyPr>
          <a:lstStyle/>
          <a:p>
            <a:r>
              <a:rPr lang="zh-TW" altLang="en-US" sz="2400" dirty="0">
                <a:solidFill>
                  <a:prstClr val="black">
                    <a:lumMod val="85000"/>
                    <a:lumOff val="15000"/>
                  </a:prstClr>
                </a:solidFill>
                <a:latin typeface="Times New Roman" panose="02020603050405020304" pitchFamily="18" charset="0"/>
              </a:rPr>
              <a:t>閱讀</a:t>
            </a:r>
          </a:p>
        </p:txBody>
      </p:sp>
      <p:sp>
        <p:nvSpPr>
          <p:cNvPr id="7" name="矩形 6"/>
          <p:cNvSpPr/>
          <p:nvPr/>
        </p:nvSpPr>
        <p:spPr>
          <a:xfrm>
            <a:off x="1024643" y="6030827"/>
            <a:ext cx="11020966" cy="400110"/>
          </a:xfrm>
          <a:prstGeom prst="rect">
            <a:avLst/>
          </a:prstGeom>
        </p:spPr>
        <p:txBody>
          <a:bodyPr wrap="none">
            <a:spAutoFit/>
          </a:bodyPr>
          <a:lstStyle/>
          <a:p>
            <a:r>
              <a:rPr lang="zh-TW" altLang="en-US" sz="2000" dirty="0">
                <a:solidFill>
                  <a:prstClr val="black"/>
                </a:solidFill>
                <a:latin typeface="Times New Roman" panose="02020603050405020304" pitchFamily="18" charset="0"/>
                <a:cs typeface="Arial Unicode MS"/>
              </a:rPr>
              <a:t>關於</a:t>
            </a:r>
            <a:r>
              <a:rPr lang="zh-TW" altLang="zh-TW" sz="2000" dirty="0">
                <a:solidFill>
                  <a:prstClr val="black"/>
                </a:solidFill>
                <a:latin typeface="Times New Roman" panose="02020603050405020304" pitchFamily="18" charset="0"/>
                <a:cs typeface="Arial Unicode MS"/>
              </a:rPr>
              <a:t>加權計分</a:t>
            </a:r>
            <a:r>
              <a:rPr lang="zh-TW" altLang="en-US" sz="2000" dirty="0">
                <a:solidFill>
                  <a:prstClr val="black"/>
                </a:solidFill>
                <a:latin typeface="Times New Roman" panose="02020603050405020304" pitchFamily="18" charset="0"/>
                <a:cs typeface="Arial Unicode MS"/>
              </a:rPr>
              <a:t>相關內容，亦可瀏覽</a:t>
            </a:r>
            <a:r>
              <a:rPr lang="zh-TW" altLang="zh-TW" sz="2000" dirty="0">
                <a:solidFill>
                  <a:prstClr val="black"/>
                </a:solidFill>
                <a:latin typeface="Times New Roman" panose="02020603050405020304" pitchFamily="18" charset="0"/>
                <a:cs typeface="Arial Unicode MS"/>
              </a:rPr>
              <a:t>會考</a:t>
            </a:r>
            <a:r>
              <a:rPr lang="zh-TW" altLang="zh-TW" sz="2000" dirty="0">
                <a:solidFill>
                  <a:prstClr val="black"/>
                </a:solidFill>
                <a:latin typeface="Times New Roman" panose="02020603050405020304" pitchFamily="18" charset="0"/>
                <a:cs typeface="新細明體" panose="02020500000000000000" pitchFamily="18" charset="-120"/>
              </a:rPr>
              <a:t>官方</a:t>
            </a:r>
            <a:r>
              <a:rPr lang="zh-TW" altLang="zh-TW" sz="2000" dirty="0">
                <a:solidFill>
                  <a:prstClr val="black"/>
                </a:solidFill>
                <a:latin typeface="Times New Roman" panose="02020603050405020304" pitchFamily="18" charset="0"/>
                <a:cs typeface="Arial Unicode MS"/>
              </a:rPr>
              <a:t>網站</a:t>
            </a:r>
            <a:r>
              <a:rPr lang="en-US" altLang="zh-TW" sz="2000" dirty="0">
                <a:solidFill>
                  <a:prstClr val="black"/>
                </a:solidFill>
                <a:latin typeface="Times New Roman" panose="02020603050405020304" pitchFamily="18" charset="0"/>
                <a:cs typeface="Arial Unicode MS"/>
              </a:rPr>
              <a:t>(https://cap.rcpet.edu.tw/)</a:t>
            </a:r>
            <a:r>
              <a:rPr lang="zh-TW" altLang="en-US" sz="2000" dirty="0">
                <a:solidFill>
                  <a:prstClr val="black"/>
                </a:solidFill>
                <a:latin typeface="Times New Roman" panose="02020603050405020304" pitchFamily="18" charset="0"/>
                <a:cs typeface="Arial Unicode MS"/>
              </a:rPr>
              <a:t>以獲得更詳細的</a:t>
            </a:r>
            <a:r>
              <a:rPr lang="zh-TW" altLang="zh-TW" sz="2000" dirty="0">
                <a:solidFill>
                  <a:prstClr val="black"/>
                </a:solidFill>
                <a:latin typeface="Times New Roman" panose="02020603050405020304" pitchFamily="18" charset="0"/>
                <a:cs typeface="Arial Unicode MS"/>
              </a:rPr>
              <a:t>說明。</a:t>
            </a:r>
            <a:endParaRPr lang="zh-TW" altLang="en-US" sz="2000" dirty="0">
              <a:solidFill>
                <a:prstClr val="black"/>
              </a:solidFill>
              <a:latin typeface="Times New Roman" panose="02020603050405020304" pitchFamily="18" charset="0"/>
            </a:endParaRPr>
          </a:p>
        </p:txBody>
      </p:sp>
      <p:pic>
        <p:nvPicPr>
          <p:cNvPr id="15" name="圖片 14"/>
          <p:cNvPicPr>
            <a:picLocks noChangeAspect="1"/>
          </p:cNvPicPr>
          <p:nvPr/>
        </p:nvPicPr>
        <p:blipFill rotWithShape="1">
          <a:blip r:embed="rId4"/>
          <a:srcRect l="8594" r="26284"/>
          <a:stretch/>
        </p:blipFill>
        <p:spPr>
          <a:xfrm>
            <a:off x="383784" y="2428410"/>
            <a:ext cx="5323268" cy="917204"/>
          </a:xfrm>
          <a:prstGeom prst="rect">
            <a:avLst/>
          </a:prstGeom>
        </p:spPr>
      </p:pic>
      <p:sp>
        <p:nvSpPr>
          <p:cNvPr id="10" name="Rectangle 2"/>
          <p:cNvSpPr>
            <a:spLocks noChangeArrowheads="1"/>
          </p:cNvSpPr>
          <p:nvPr/>
        </p:nvSpPr>
        <p:spPr bwMode="auto">
          <a:xfrm>
            <a:off x="7159752" y="397384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solidFill>
                <a:prstClr val="black"/>
              </a:solidFill>
            </a:endParaRPr>
          </a:p>
        </p:txBody>
      </p:sp>
      <p:graphicFrame>
        <p:nvGraphicFramePr>
          <p:cNvPr id="11" name="物件 10"/>
          <p:cNvGraphicFramePr>
            <a:graphicFrameLocks noChangeAspect="1"/>
          </p:cNvGraphicFramePr>
          <p:nvPr>
            <p:extLst/>
          </p:nvPr>
        </p:nvGraphicFramePr>
        <p:xfrm>
          <a:off x="7351713" y="4668838"/>
          <a:ext cx="3117850" cy="803275"/>
        </p:xfrm>
        <a:graphic>
          <a:graphicData uri="http://schemas.openxmlformats.org/presentationml/2006/ole">
            <mc:AlternateContent xmlns:mc="http://schemas.openxmlformats.org/markup-compatibility/2006">
              <mc:Choice xmlns:v="urn:schemas-microsoft-com:vml" Requires="v">
                <p:oleObj spid="_x0000_s1026" name="方程式" r:id="rId5" imgW="1549080" imgH="393480" progId="Equation.3">
                  <p:embed/>
                </p:oleObj>
              </mc:Choice>
              <mc:Fallback>
                <p:oleObj name="方程式" r:id="rId5" imgW="1549080" imgH="393480" progId="Equation.3">
                  <p:embed/>
                  <p:pic>
                    <p:nvPicPr>
                      <p:cNvPr id="0" name=""/>
                      <p:cNvPicPr>
                        <a:picLocks noChangeAspect="1" noChangeArrowheads="1"/>
                      </p:cNvPicPr>
                      <p:nvPr/>
                    </p:nvPicPr>
                    <p:blipFill>
                      <a:blip r:embed="rId6"/>
                      <a:srcRect/>
                      <a:stretch>
                        <a:fillRect/>
                      </a:stretch>
                    </p:blipFill>
                    <p:spPr bwMode="auto">
                      <a:xfrm>
                        <a:off x="7351713" y="4668838"/>
                        <a:ext cx="3117850" cy="803275"/>
                      </a:xfrm>
                      <a:prstGeom prst="rect">
                        <a:avLst/>
                      </a:prstGeom>
                      <a:noFill/>
                    </p:spPr>
                  </p:pic>
                </p:oleObj>
              </mc:Fallback>
            </mc:AlternateContent>
          </a:graphicData>
        </a:graphic>
      </p:graphicFrame>
    </p:spTree>
    <p:extLst>
      <p:ext uri="{BB962C8B-B14F-4D97-AF65-F5344CB8AC3E}">
        <p14:creationId xmlns:p14="http://schemas.microsoft.com/office/powerpoint/2010/main" val="913553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標題 1">
            <a:extLst>
              <a:ext uri="{FF2B5EF4-FFF2-40B4-BE49-F238E27FC236}">
                <a16:creationId xmlns:a16="http://schemas.microsoft.com/office/drawing/2014/main" xmlns="" id="{38DBCF4B-FA38-4688-B3FB-D071BFE77F5E}"/>
              </a:ext>
            </a:extLst>
          </p:cNvPr>
          <p:cNvSpPr>
            <a:spLocks noGrp="1"/>
          </p:cNvSpPr>
          <p:nvPr>
            <p:ph type="title"/>
          </p:nvPr>
        </p:nvSpPr>
        <p:spPr/>
        <p:txBody>
          <a:bodyPr/>
          <a:lstStyle/>
          <a:p>
            <a:r>
              <a:rPr lang="zh-TW" altLang="zh-TW" dirty="0">
                <a:ea typeface="標楷體"/>
              </a:rPr>
              <a:t>英語科</a:t>
            </a:r>
            <a:r>
              <a:rPr lang="zh-TW" altLang="en-US" dirty="0">
                <a:ea typeface="標楷體"/>
              </a:rPr>
              <a:t>三等級四標示</a:t>
            </a:r>
            <a:r>
              <a:rPr lang="en-US" altLang="zh-TW" dirty="0"/>
              <a:t/>
            </a:r>
            <a:br>
              <a:rPr lang="en-US" altLang="zh-TW" dirty="0"/>
            </a:br>
            <a:r>
              <a:rPr lang="zh-TW" altLang="en-US" sz="2400" dirty="0">
                <a:ea typeface="標楷體"/>
              </a:rPr>
              <a:t>（</a:t>
            </a:r>
            <a:r>
              <a:rPr lang="zh-TW" altLang="zh-TW" sz="2400" dirty="0">
                <a:ea typeface="標楷體"/>
              </a:rPr>
              <a:t>以</a:t>
            </a:r>
            <a:r>
              <a:rPr lang="en-US" altLang="zh-TW" sz="2400" dirty="0">
                <a:latin typeface="Times New Roman"/>
                <a:ea typeface="標楷體"/>
                <a:cs typeface="Times New Roman"/>
              </a:rPr>
              <a:t>110</a:t>
            </a:r>
            <a:r>
              <a:rPr lang="zh-TW" altLang="zh-TW" sz="2400" dirty="0">
                <a:ea typeface="標楷體"/>
              </a:rPr>
              <a:t>年國中教育會考為例</a:t>
            </a:r>
            <a:r>
              <a:rPr lang="zh-TW" altLang="en-US" sz="2400" dirty="0">
                <a:ea typeface="標楷體"/>
              </a:rPr>
              <a:t>）</a:t>
            </a:r>
          </a:p>
        </p:txBody>
      </p:sp>
      <p:sp>
        <p:nvSpPr>
          <p:cNvPr id="36867" name="內容版面配置區 2">
            <a:extLst>
              <a:ext uri="{FF2B5EF4-FFF2-40B4-BE49-F238E27FC236}">
                <a16:creationId xmlns:a16="http://schemas.microsoft.com/office/drawing/2014/main" xmlns="" id="{07BDE49A-336F-48C4-B479-E20C8BADD938}"/>
              </a:ext>
            </a:extLst>
          </p:cNvPr>
          <p:cNvSpPr>
            <a:spLocks noGrp="1"/>
          </p:cNvSpPr>
          <p:nvPr>
            <p:ph idx="1"/>
          </p:nvPr>
        </p:nvSpPr>
        <p:spPr/>
        <p:txBody>
          <a:bodyPr/>
          <a:lstStyle/>
          <a:p>
            <a:pPr>
              <a:buFontTx/>
              <a:buNone/>
            </a:pPr>
            <a:endParaRPr lang="en-US" altLang="zh-TW">
              <a:latin typeface="Times New Roman" panose="02020603050405020304" pitchFamily="18" charset="0"/>
              <a:cs typeface="Times New Roman" panose="02020603050405020304" pitchFamily="18" charset="0"/>
            </a:endParaRPr>
          </a:p>
          <a:p>
            <a:pPr>
              <a:buFontTx/>
              <a:buNone/>
            </a:pPr>
            <a:endParaRPr lang="en-US" altLang="zh-TW" sz="800">
              <a:latin typeface="Times New Roman" panose="02020603050405020304" pitchFamily="18" charset="0"/>
              <a:cs typeface="Times New Roman" panose="02020603050405020304" pitchFamily="18" charset="0"/>
            </a:endParaRPr>
          </a:p>
          <a:p>
            <a:pPr>
              <a:buFontTx/>
              <a:buNone/>
            </a:pPr>
            <a:endParaRPr lang="zh-TW" altLang="en-US">
              <a:latin typeface="Times New Roman" panose="02020603050405020304" pitchFamily="18" charset="0"/>
              <a:cs typeface="Times New Roman" panose="02020603050405020304" pitchFamily="18" charset="0"/>
            </a:endParaRPr>
          </a:p>
        </p:txBody>
      </p:sp>
      <p:graphicFrame>
        <p:nvGraphicFramePr>
          <p:cNvPr id="3" name="表格 2">
            <a:extLst>
              <a:ext uri="{FF2B5EF4-FFF2-40B4-BE49-F238E27FC236}">
                <a16:creationId xmlns:a16="http://schemas.microsoft.com/office/drawing/2014/main" xmlns="" id="{7AE86D0D-7488-4DB5-879A-8B9C269829E6}"/>
              </a:ext>
            </a:extLst>
          </p:cNvPr>
          <p:cNvGraphicFramePr>
            <a:graphicFrameLocks noGrp="1"/>
          </p:cNvGraphicFramePr>
          <p:nvPr>
            <p:extLst/>
          </p:nvPr>
        </p:nvGraphicFramePr>
        <p:xfrm>
          <a:off x="1958109" y="1557338"/>
          <a:ext cx="7871691" cy="4194176"/>
        </p:xfrm>
        <a:graphic>
          <a:graphicData uri="http://schemas.openxmlformats.org/drawingml/2006/table">
            <a:tbl>
              <a:tblPr firstRow="1" bandRow="1">
                <a:tableStyleId>{93296810-A885-4BE3-A3E7-6D5BEEA58F35}</a:tableStyleId>
              </a:tblPr>
              <a:tblGrid>
                <a:gridCol w="1487055">
                  <a:extLst>
                    <a:ext uri="{9D8B030D-6E8A-4147-A177-3AD203B41FA5}">
                      <a16:colId xmlns:a16="http://schemas.microsoft.com/office/drawing/2014/main" xmlns="" val="20000"/>
                    </a:ext>
                  </a:extLst>
                </a:gridCol>
                <a:gridCol w="1355402">
                  <a:extLst>
                    <a:ext uri="{9D8B030D-6E8A-4147-A177-3AD203B41FA5}">
                      <a16:colId xmlns:a16="http://schemas.microsoft.com/office/drawing/2014/main" xmlns="" val="20001"/>
                    </a:ext>
                  </a:extLst>
                </a:gridCol>
                <a:gridCol w="2349538">
                  <a:extLst>
                    <a:ext uri="{9D8B030D-6E8A-4147-A177-3AD203B41FA5}">
                      <a16:colId xmlns:a16="http://schemas.microsoft.com/office/drawing/2014/main" xmlns="" val="20002"/>
                    </a:ext>
                  </a:extLst>
                </a:gridCol>
                <a:gridCol w="2679696">
                  <a:extLst>
                    <a:ext uri="{9D8B030D-6E8A-4147-A177-3AD203B41FA5}">
                      <a16:colId xmlns:a16="http://schemas.microsoft.com/office/drawing/2014/main" xmlns="" val="20003"/>
                    </a:ext>
                  </a:extLst>
                </a:gridCol>
              </a:tblGrid>
              <a:tr h="524272">
                <a:tc>
                  <a:txBody>
                    <a:bodyPr/>
                    <a:lstStyle>
                      <a:lvl1pPr marL="0" algn="l" defTabSz="914400" rtl="0" eaLnBrk="1" latinLnBrk="0" hangingPunct="1">
                        <a:defRPr sz="1800" b="1" kern="1200">
                          <a:solidFill>
                            <a:schemeClr val="lt1"/>
                          </a:solidFill>
                          <a:latin typeface="Arial"/>
                          <a:ea typeface="標楷體"/>
                        </a:defRPr>
                      </a:lvl1pPr>
                      <a:lvl2pPr marL="457200" algn="l" defTabSz="914400" rtl="0" eaLnBrk="1" latinLnBrk="0" hangingPunct="1">
                        <a:defRPr sz="1800" b="1" kern="1200">
                          <a:solidFill>
                            <a:schemeClr val="lt1"/>
                          </a:solidFill>
                          <a:latin typeface="Arial"/>
                          <a:ea typeface="標楷體"/>
                        </a:defRPr>
                      </a:lvl2pPr>
                      <a:lvl3pPr marL="914400" algn="l" defTabSz="914400" rtl="0" eaLnBrk="1" latinLnBrk="0" hangingPunct="1">
                        <a:defRPr sz="1800" b="1" kern="1200">
                          <a:solidFill>
                            <a:schemeClr val="lt1"/>
                          </a:solidFill>
                          <a:latin typeface="Arial"/>
                          <a:ea typeface="標楷體"/>
                        </a:defRPr>
                      </a:lvl3pPr>
                      <a:lvl4pPr marL="1371600" algn="l" defTabSz="914400" rtl="0" eaLnBrk="1" latinLnBrk="0" hangingPunct="1">
                        <a:defRPr sz="1800" b="1" kern="1200">
                          <a:solidFill>
                            <a:schemeClr val="lt1"/>
                          </a:solidFill>
                          <a:latin typeface="Arial"/>
                          <a:ea typeface="標楷體"/>
                        </a:defRPr>
                      </a:lvl4pPr>
                      <a:lvl5pPr marL="1828800" algn="l" defTabSz="914400" rtl="0" eaLnBrk="1" latinLnBrk="0" hangingPunct="1">
                        <a:defRPr sz="1800" b="1" kern="1200">
                          <a:solidFill>
                            <a:schemeClr val="lt1"/>
                          </a:solidFill>
                          <a:latin typeface="Arial"/>
                          <a:ea typeface="標楷體"/>
                        </a:defRPr>
                      </a:lvl5pPr>
                      <a:lvl6pPr marL="2286000" algn="l" defTabSz="914400" rtl="0" eaLnBrk="1" latinLnBrk="0" hangingPunct="1">
                        <a:defRPr sz="1800" b="1" kern="1200">
                          <a:solidFill>
                            <a:schemeClr val="lt1"/>
                          </a:solidFill>
                          <a:latin typeface="Arial"/>
                          <a:ea typeface="標楷體"/>
                        </a:defRPr>
                      </a:lvl6pPr>
                      <a:lvl7pPr marL="2743200" algn="l" defTabSz="914400" rtl="0" eaLnBrk="1" latinLnBrk="0" hangingPunct="1">
                        <a:defRPr sz="1800" b="1" kern="1200">
                          <a:solidFill>
                            <a:schemeClr val="lt1"/>
                          </a:solidFill>
                          <a:latin typeface="Arial"/>
                          <a:ea typeface="標楷體"/>
                        </a:defRPr>
                      </a:lvl7pPr>
                      <a:lvl8pPr marL="3200400" algn="l" defTabSz="914400" rtl="0" eaLnBrk="1" latinLnBrk="0" hangingPunct="1">
                        <a:defRPr sz="1800" b="1" kern="1200">
                          <a:solidFill>
                            <a:schemeClr val="lt1"/>
                          </a:solidFill>
                          <a:latin typeface="Arial"/>
                          <a:ea typeface="標楷體"/>
                        </a:defRPr>
                      </a:lvl8pPr>
                      <a:lvl9pPr marL="3657600" algn="l" defTabSz="914400" rtl="0" eaLnBrk="1" latinLnBrk="0" hangingPunct="1">
                        <a:defRPr sz="1800" b="1" kern="1200">
                          <a:solidFill>
                            <a:schemeClr val="lt1"/>
                          </a:solidFill>
                          <a:latin typeface="Arial"/>
                          <a:ea typeface="標楷體"/>
                        </a:defRPr>
                      </a:lvl9pPr>
                    </a:lstStyle>
                    <a:p>
                      <a:pPr algn="ctr">
                        <a:spcAft>
                          <a:spcPts val="0"/>
                        </a:spcAft>
                      </a:pPr>
                      <a:r>
                        <a:rPr lang="zh-TW" sz="3200" kern="0">
                          <a:solidFill>
                            <a:schemeClr val="tx1"/>
                          </a:solidFill>
                          <a:effectLst/>
                        </a:rPr>
                        <a:t>等級</a:t>
                      </a:r>
                      <a:endParaRPr lang="zh-TW" sz="3200" kern="0">
                        <a:solidFill>
                          <a:schemeClr val="tx1"/>
                        </a:solidFill>
                        <a:effectLst/>
                        <a:latin typeface="標楷體" pitchFamily="65" charset="-120"/>
                        <a:ea typeface="標楷體" pitchFamily="65" charset="-120"/>
                        <a:cs typeface="+mn-cs"/>
                      </a:endParaRPr>
                    </a:p>
                  </a:txBody>
                  <a:tcPr marL="17781" marR="17781" marT="0" marB="0" anchor="ctr">
                    <a:lnR w="28575" cap="flat" cmpd="sng" algn="ctr">
                      <a:solidFill>
                        <a:schemeClr val="bg1"/>
                      </a:solidFill>
                      <a:prstDash val="solid"/>
                      <a:round/>
                      <a:headEnd type="none" w="med" len="med"/>
                      <a:tailEnd type="none" w="med" len="med"/>
                    </a:lnR>
                    <a:solidFill>
                      <a:srgbClr val="FF9966"/>
                    </a:solidFill>
                  </a:tcPr>
                </a:tc>
                <a:tc>
                  <a:txBody>
                    <a:bodyPr/>
                    <a:lstStyle>
                      <a:lvl1pPr marL="0" algn="l" defTabSz="914400" rtl="0" eaLnBrk="1" latinLnBrk="0" hangingPunct="1">
                        <a:defRPr sz="1800" b="1" kern="1200">
                          <a:solidFill>
                            <a:schemeClr val="lt1"/>
                          </a:solidFill>
                          <a:latin typeface="Arial"/>
                          <a:ea typeface="標楷體"/>
                        </a:defRPr>
                      </a:lvl1pPr>
                      <a:lvl2pPr marL="457200" algn="l" defTabSz="914400" rtl="0" eaLnBrk="1" latinLnBrk="0" hangingPunct="1">
                        <a:defRPr sz="1800" b="1" kern="1200">
                          <a:solidFill>
                            <a:schemeClr val="lt1"/>
                          </a:solidFill>
                          <a:latin typeface="Arial"/>
                          <a:ea typeface="標楷體"/>
                        </a:defRPr>
                      </a:lvl2pPr>
                      <a:lvl3pPr marL="914400" algn="l" defTabSz="914400" rtl="0" eaLnBrk="1" latinLnBrk="0" hangingPunct="1">
                        <a:defRPr sz="1800" b="1" kern="1200">
                          <a:solidFill>
                            <a:schemeClr val="lt1"/>
                          </a:solidFill>
                          <a:latin typeface="Arial"/>
                          <a:ea typeface="標楷體"/>
                        </a:defRPr>
                      </a:lvl3pPr>
                      <a:lvl4pPr marL="1371600" algn="l" defTabSz="914400" rtl="0" eaLnBrk="1" latinLnBrk="0" hangingPunct="1">
                        <a:defRPr sz="1800" b="1" kern="1200">
                          <a:solidFill>
                            <a:schemeClr val="lt1"/>
                          </a:solidFill>
                          <a:latin typeface="Arial"/>
                          <a:ea typeface="標楷體"/>
                        </a:defRPr>
                      </a:lvl4pPr>
                      <a:lvl5pPr marL="1828800" algn="l" defTabSz="914400" rtl="0" eaLnBrk="1" latinLnBrk="0" hangingPunct="1">
                        <a:defRPr sz="1800" b="1" kern="1200">
                          <a:solidFill>
                            <a:schemeClr val="lt1"/>
                          </a:solidFill>
                          <a:latin typeface="Arial"/>
                          <a:ea typeface="標楷體"/>
                        </a:defRPr>
                      </a:lvl5pPr>
                      <a:lvl6pPr marL="2286000" algn="l" defTabSz="914400" rtl="0" eaLnBrk="1" latinLnBrk="0" hangingPunct="1">
                        <a:defRPr sz="1800" b="1" kern="1200">
                          <a:solidFill>
                            <a:schemeClr val="lt1"/>
                          </a:solidFill>
                          <a:latin typeface="Arial"/>
                          <a:ea typeface="標楷體"/>
                        </a:defRPr>
                      </a:lvl6pPr>
                      <a:lvl7pPr marL="2743200" algn="l" defTabSz="914400" rtl="0" eaLnBrk="1" latinLnBrk="0" hangingPunct="1">
                        <a:defRPr sz="1800" b="1" kern="1200">
                          <a:solidFill>
                            <a:schemeClr val="lt1"/>
                          </a:solidFill>
                          <a:latin typeface="Arial"/>
                          <a:ea typeface="標楷體"/>
                        </a:defRPr>
                      </a:lvl7pPr>
                      <a:lvl8pPr marL="3200400" algn="l" defTabSz="914400" rtl="0" eaLnBrk="1" latinLnBrk="0" hangingPunct="1">
                        <a:defRPr sz="1800" b="1" kern="1200">
                          <a:solidFill>
                            <a:schemeClr val="lt1"/>
                          </a:solidFill>
                          <a:latin typeface="Arial"/>
                          <a:ea typeface="標楷體"/>
                        </a:defRPr>
                      </a:lvl8pPr>
                      <a:lvl9pPr marL="3657600" algn="l" defTabSz="914400" rtl="0" eaLnBrk="1" latinLnBrk="0" hangingPunct="1">
                        <a:defRPr sz="1800" b="1" kern="1200">
                          <a:solidFill>
                            <a:schemeClr val="lt1"/>
                          </a:solidFill>
                          <a:latin typeface="Arial"/>
                          <a:ea typeface="標楷體"/>
                        </a:defRPr>
                      </a:lvl9pPr>
                    </a:lstStyle>
                    <a:p>
                      <a:pPr algn="ctr">
                        <a:spcAft>
                          <a:spcPts val="0"/>
                        </a:spcAft>
                      </a:pPr>
                      <a:r>
                        <a:rPr lang="zh-TW" sz="3200" kern="0">
                          <a:solidFill>
                            <a:schemeClr val="tx1"/>
                          </a:solidFill>
                          <a:effectLst/>
                        </a:rPr>
                        <a:t>標示</a:t>
                      </a:r>
                      <a:endParaRPr lang="zh-TW" sz="3200" kern="0">
                        <a:solidFill>
                          <a:schemeClr val="tx1"/>
                        </a:solidFill>
                        <a:effectLst/>
                        <a:latin typeface="標楷體" pitchFamily="65" charset="-120"/>
                        <a:ea typeface="標楷體" pitchFamily="65" charset="-120"/>
                        <a:cs typeface="+mn-cs"/>
                      </a:endParaRPr>
                    </a:p>
                  </a:txBody>
                  <a:tcPr marL="17781" marR="17781"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F9966"/>
                    </a:solidFill>
                  </a:tcPr>
                </a:tc>
                <a:tc gridSpan="2">
                  <a:txBody>
                    <a:bodyPr/>
                    <a:lstStyle>
                      <a:lvl1pPr marL="0" algn="l" defTabSz="914400" rtl="0" eaLnBrk="1" latinLnBrk="0" hangingPunct="1">
                        <a:defRPr sz="1800" b="1" kern="1200">
                          <a:solidFill>
                            <a:schemeClr val="lt1"/>
                          </a:solidFill>
                          <a:latin typeface="Arial"/>
                          <a:ea typeface="標楷體"/>
                        </a:defRPr>
                      </a:lvl1pPr>
                      <a:lvl2pPr marL="457200" algn="l" defTabSz="914400" rtl="0" eaLnBrk="1" latinLnBrk="0" hangingPunct="1">
                        <a:defRPr sz="1800" b="1" kern="1200">
                          <a:solidFill>
                            <a:schemeClr val="lt1"/>
                          </a:solidFill>
                          <a:latin typeface="Arial"/>
                          <a:ea typeface="標楷體"/>
                        </a:defRPr>
                      </a:lvl2pPr>
                      <a:lvl3pPr marL="914400" algn="l" defTabSz="914400" rtl="0" eaLnBrk="1" latinLnBrk="0" hangingPunct="1">
                        <a:defRPr sz="1800" b="1" kern="1200">
                          <a:solidFill>
                            <a:schemeClr val="lt1"/>
                          </a:solidFill>
                          <a:latin typeface="Arial"/>
                          <a:ea typeface="標楷體"/>
                        </a:defRPr>
                      </a:lvl3pPr>
                      <a:lvl4pPr marL="1371600" algn="l" defTabSz="914400" rtl="0" eaLnBrk="1" latinLnBrk="0" hangingPunct="1">
                        <a:defRPr sz="1800" b="1" kern="1200">
                          <a:solidFill>
                            <a:schemeClr val="lt1"/>
                          </a:solidFill>
                          <a:latin typeface="Arial"/>
                          <a:ea typeface="標楷體"/>
                        </a:defRPr>
                      </a:lvl4pPr>
                      <a:lvl5pPr marL="1828800" algn="l" defTabSz="914400" rtl="0" eaLnBrk="1" latinLnBrk="0" hangingPunct="1">
                        <a:defRPr sz="1800" b="1" kern="1200">
                          <a:solidFill>
                            <a:schemeClr val="lt1"/>
                          </a:solidFill>
                          <a:latin typeface="Arial"/>
                          <a:ea typeface="標楷體"/>
                        </a:defRPr>
                      </a:lvl5pPr>
                      <a:lvl6pPr marL="2286000" algn="l" defTabSz="914400" rtl="0" eaLnBrk="1" latinLnBrk="0" hangingPunct="1">
                        <a:defRPr sz="1800" b="1" kern="1200">
                          <a:solidFill>
                            <a:schemeClr val="lt1"/>
                          </a:solidFill>
                          <a:latin typeface="Arial"/>
                          <a:ea typeface="標楷體"/>
                        </a:defRPr>
                      </a:lvl6pPr>
                      <a:lvl7pPr marL="2743200" algn="l" defTabSz="914400" rtl="0" eaLnBrk="1" latinLnBrk="0" hangingPunct="1">
                        <a:defRPr sz="1800" b="1" kern="1200">
                          <a:solidFill>
                            <a:schemeClr val="lt1"/>
                          </a:solidFill>
                          <a:latin typeface="Arial"/>
                          <a:ea typeface="標楷體"/>
                        </a:defRPr>
                      </a:lvl7pPr>
                      <a:lvl8pPr marL="3200400" algn="l" defTabSz="914400" rtl="0" eaLnBrk="1" latinLnBrk="0" hangingPunct="1">
                        <a:defRPr sz="1800" b="1" kern="1200">
                          <a:solidFill>
                            <a:schemeClr val="lt1"/>
                          </a:solidFill>
                          <a:latin typeface="Arial"/>
                          <a:ea typeface="標楷體"/>
                        </a:defRPr>
                      </a:lvl8pPr>
                      <a:lvl9pPr marL="3657600" algn="l" defTabSz="914400" rtl="0" eaLnBrk="1" latinLnBrk="0" hangingPunct="1">
                        <a:defRPr sz="1800" b="1" kern="1200">
                          <a:solidFill>
                            <a:schemeClr val="lt1"/>
                          </a:solidFill>
                          <a:latin typeface="Arial"/>
                          <a:ea typeface="標楷體"/>
                        </a:defRPr>
                      </a:lvl9pPr>
                    </a:lstStyle>
                    <a:p>
                      <a:pPr algn="ctr">
                        <a:spcAft>
                          <a:spcPts val="0"/>
                        </a:spcAft>
                      </a:pPr>
                      <a:r>
                        <a:rPr lang="zh-TW" altLang="en-US" sz="3200" kern="0" dirty="0">
                          <a:solidFill>
                            <a:schemeClr val="tx1"/>
                          </a:solidFill>
                          <a:effectLst/>
                        </a:rPr>
                        <a:t>英語科</a:t>
                      </a:r>
                      <a:r>
                        <a:rPr lang="zh-TW" sz="3200" kern="0" dirty="0">
                          <a:solidFill>
                            <a:schemeClr val="tx1"/>
                          </a:solidFill>
                          <a:effectLst/>
                        </a:rPr>
                        <a:t>加權分數</a:t>
                      </a:r>
                      <a:endParaRPr lang="zh-TW" sz="3200" kern="0" dirty="0">
                        <a:solidFill>
                          <a:schemeClr val="tx1"/>
                        </a:solidFill>
                        <a:effectLst/>
                        <a:latin typeface="標楷體" pitchFamily="65" charset="-120"/>
                        <a:ea typeface="標楷體" pitchFamily="65" charset="-120"/>
                        <a:cs typeface="+mn-cs"/>
                      </a:endParaRPr>
                    </a:p>
                  </a:txBody>
                  <a:tcPr marL="17781" marR="17781" marT="0" marB="0" anchor="ctr">
                    <a:lnL w="28575" cap="flat" cmpd="sng" algn="ctr">
                      <a:solidFill>
                        <a:schemeClr val="bg1"/>
                      </a:solidFill>
                      <a:prstDash val="solid"/>
                      <a:round/>
                      <a:headEnd type="none" w="med" len="med"/>
                      <a:tailEnd type="none" w="med" len="med"/>
                    </a:lnL>
                    <a:solidFill>
                      <a:srgbClr val="FF9966"/>
                    </a:solidFill>
                  </a:tcPr>
                </a:tc>
                <a:tc hMerge="1">
                  <a:txBody>
                    <a:bodyPr/>
                    <a:lstStyle/>
                    <a:p>
                      <a:endParaRPr lang="zh-TW" altLang="en-US"/>
                    </a:p>
                  </a:txBody>
                  <a:tcPr/>
                </a:tc>
                <a:extLst>
                  <a:ext uri="{0D108BD9-81ED-4DB2-BD59-A6C34878D82A}">
                    <a16:rowId xmlns:a16="http://schemas.microsoft.com/office/drawing/2014/main" xmlns="" val="10000"/>
                  </a:ext>
                </a:extLst>
              </a:tr>
              <a:tr h="524272">
                <a:tc rowSpan="3">
                  <a:txBody>
                    <a:bodyPr/>
                    <a:lstStyle>
                      <a:lvl1pPr marL="0" algn="l" defTabSz="914400" rtl="0" eaLnBrk="1" latinLnBrk="0" hangingPunct="1">
                        <a:defRPr sz="1800" b="1" kern="1200">
                          <a:solidFill>
                            <a:schemeClr val="lt1"/>
                          </a:solidFill>
                          <a:latin typeface="Arial"/>
                          <a:ea typeface="標楷體"/>
                        </a:defRPr>
                      </a:lvl1pPr>
                      <a:lvl2pPr marL="457200" algn="l" defTabSz="914400" rtl="0" eaLnBrk="1" latinLnBrk="0" hangingPunct="1">
                        <a:defRPr sz="1800" b="1" kern="1200">
                          <a:solidFill>
                            <a:schemeClr val="lt1"/>
                          </a:solidFill>
                          <a:latin typeface="Arial"/>
                          <a:ea typeface="標楷體"/>
                        </a:defRPr>
                      </a:lvl2pPr>
                      <a:lvl3pPr marL="914400" algn="l" defTabSz="914400" rtl="0" eaLnBrk="1" latinLnBrk="0" hangingPunct="1">
                        <a:defRPr sz="1800" b="1" kern="1200">
                          <a:solidFill>
                            <a:schemeClr val="lt1"/>
                          </a:solidFill>
                          <a:latin typeface="Arial"/>
                          <a:ea typeface="標楷體"/>
                        </a:defRPr>
                      </a:lvl3pPr>
                      <a:lvl4pPr marL="1371600" algn="l" defTabSz="914400" rtl="0" eaLnBrk="1" latinLnBrk="0" hangingPunct="1">
                        <a:defRPr sz="1800" b="1" kern="1200">
                          <a:solidFill>
                            <a:schemeClr val="lt1"/>
                          </a:solidFill>
                          <a:latin typeface="Arial"/>
                          <a:ea typeface="標楷體"/>
                        </a:defRPr>
                      </a:lvl4pPr>
                      <a:lvl5pPr marL="1828800" algn="l" defTabSz="914400" rtl="0" eaLnBrk="1" latinLnBrk="0" hangingPunct="1">
                        <a:defRPr sz="1800" b="1" kern="1200">
                          <a:solidFill>
                            <a:schemeClr val="lt1"/>
                          </a:solidFill>
                          <a:latin typeface="Arial"/>
                          <a:ea typeface="標楷體"/>
                        </a:defRPr>
                      </a:lvl5pPr>
                      <a:lvl6pPr marL="2286000" algn="l" defTabSz="914400" rtl="0" eaLnBrk="1" latinLnBrk="0" hangingPunct="1">
                        <a:defRPr sz="1800" b="1" kern="1200">
                          <a:solidFill>
                            <a:schemeClr val="lt1"/>
                          </a:solidFill>
                          <a:latin typeface="Arial"/>
                          <a:ea typeface="標楷體"/>
                        </a:defRPr>
                      </a:lvl6pPr>
                      <a:lvl7pPr marL="2743200" algn="l" defTabSz="914400" rtl="0" eaLnBrk="1" latinLnBrk="0" hangingPunct="1">
                        <a:defRPr sz="1800" b="1" kern="1200">
                          <a:solidFill>
                            <a:schemeClr val="lt1"/>
                          </a:solidFill>
                          <a:latin typeface="Arial"/>
                          <a:ea typeface="標楷體"/>
                        </a:defRPr>
                      </a:lvl7pPr>
                      <a:lvl8pPr marL="3200400" algn="l" defTabSz="914400" rtl="0" eaLnBrk="1" latinLnBrk="0" hangingPunct="1">
                        <a:defRPr sz="1800" b="1" kern="1200">
                          <a:solidFill>
                            <a:schemeClr val="lt1"/>
                          </a:solidFill>
                          <a:latin typeface="Arial"/>
                          <a:ea typeface="標楷體"/>
                        </a:defRPr>
                      </a:lvl8pPr>
                      <a:lvl9pPr marL="3657600" algn="l" defTabSz="914400" rtl="0" eaLnBrk="1" latinLnBrk="0" hangingPunct="1">
                        <a:defRPr sz="1800" b="1" kern="1200">
                          <a:solidFill>
                            <a:schemeClr val="lt1"/>
                          </a:solidFill>
                          <a:latin typeface="Arial"/>
                          <a:ea typeface="標楷體"/>
                        </a:defRPr>
                      </a:lvl9pPr>
                    </a:lstStyle>
                    <a:p>
                      <a:pPr algn="ctr">
                        <a:spcAft>
                          <a:spcPts val="0"/>
                        </a:spcAft>
                      </a:pPr>
                      <a:r>
                        <a:rPr lang="zh-TW" sz="3200" kern="0" dirty="0">
                          <a:solidFill>
                            <a:schemeClr val="tx1"/>
                          </a:solidFill>
                          <a:effectLst/>
                        </a:rPr>
                        <a:t>精熟</a:t>
                      </a:r>
                      <a:endParaRPr lang="zh-TW" sz="3200" kern="0" dirty="0">
                        <a:solidFill>
                          <a:schemeClr val="tx1"/>
                        </a:solidFill>
                        <a:effectLst/>
                        <a:latin typeface="標楷體" pitchFamily="65" charset="-120"/>
                        <a:ea typeface="標楷體" pitchFamily="65" charset="-120"/>
                        <a:cs typeface="+mn-cs"/>
                      </a:endParaRPr>
                    </a:p>
                  </a:txBody>
                  <a:tcPr marL="17781" marR="17781" marT="0" marB="0"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FF9966"/>
                    </a:solidFill>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l">
                        <a:spcAft>
                          <a:spcPts val="0"/>
                        </a:spcAft>
                      </a:pPr>
                      <a:r>
                        <a:rPr lang="en-US" sz="2800" kern="0">
                          <a:effectLst/>
                          <a:latin typeface="Times New Roman"/>
                          <a:cs typeface="Times New Roman"/>
                        </a:rPr>
                        <a:t>  </a:t>
                      </a:r>
                      <a:r>
                        <a:rPr lang="en-US" altLang="zh-TW" sz="2800" kern="0">
                          <a:effectLst/>
                          <a:latin typeface="Times New Roman"/>
                          <a:cs typeface="Times New Roman"/>
                        </a:rPr>
                        <a:t> </a:t>
                      </a:r>
                      <a:r>
                        <a:rPr lang="zh-TW" altLang="en-US" sz="2800" kern="0">
                          <a:effectLst/>
                          <a:latin typeface="Times New Roman"/>
                          <a:cs typeface="Times New Roman"/>
                        </a:rPr>
                        <a:t> </a:t>
                      </a:r>
                      <a:r>
                        <a:rPr lang="en-US" sz="2800" kern="0">
                          <a:effectLst/>
                          <a:latin typeface="Times New Roman"/>
                          <a:cs typeface="Times New Roman"/>
                        </a:rPr>
                        <a:t>A++</a:t>
                      </a:r>
                      <a:endParaRPr lang="zh-TW" sz="2800" kern="0">
                        <a:solidFill>
                          <a:schemeClr val="tx1"/>
                        </a:solidFill>
                        <a:effectLst/>
                        <a:latin typeface="Times New Roman"/>
                        <a:ea typeface="微軟正黑體" pitchFamily="34" charset="-120"/>
                        <a:cs typeface="Times New Roman"/>
                      </a:endParaRPr>
                    </a:p>
                  </a:txBody>
                  <a:tcPr marL="17781" marR="17781"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rowSpan="3">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zh-TW" altLang="en-US" sz="2800" kern="0">
                          <a:effectLst/>
                          <a:latin typeface="Times New Roman"/>
                          <a:cs typeface="Times New Roman"/>
                        </a:rPr>
                        <a:t> </a:t>
                      </a:r>
                      <a:r>
                        <a:rPr lang="en-US" altLang="zh-TW" sz="2800" kern="0">
                          <a:effectLst/>
                          <a:latin typeface="Times New Roman"/>
                          <a:cs typeface="Times New Roman"/>
                        </a:rPr>
                        <a:t>90.24</a:t>
                      </a:r>
                      <a:r>
                        <a:rPr lang="en-US" sz="2800" kern="0">
                          <a:effectLst/>
                          <a:latin typeface="Times New Roman"/>
                          <a:cs typeface="Times New Roman"/>
                        </a:rPr>
                        <a:t>-100.00</a:t>
                      </a:r>
                      <a:endParaRPr lang="zh-TW" sz="2800" kern="0">
                        <a:solidFill>
                          <a:schemeClr val="tx1"/>
                        </a:solidFill>
                        <a:effectLst/>
                        <a:latin typeface="Times New Roman"/>
                        <a:ea typeface="微軟正黑體" pitchFamily="34" charset="-120"/>
                        <a:cs typeface="Times New Roman"/>
                      </a:endParaRPr>
                    </a:p>
                  </a:txBody>
                  <a:tcPr marL="17781" marR="17781" marT="0" marB="0"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l">
                        <a:spcAft>
                          <a:spcPts val="0"/>
                        </a:spcAft>
                      </a:pPr>
                      <a:r>
                        <a:rPr lang="en-US" sz="2800" kern="0">
                          <a:solidFill>
                            <a:schemeClr val="dk1"/>
                          </a:solidFill>
                          <a:effectLst/>
                          <a:latin typeface="Times New Roman"/>
                          <a:ea typeface="標楷體"/>
                          <a:cs typeface="Times New Roman"/>
                        </a:rPr>
                        <a:t> </a:t>
                      </a:r>
                      <a:r>
                        <a:rPr lang="en-US" altLang="zh-TW" sz="2800" kern="0">
                          <a:solidFill>
                            <a:schemeClr val="dk1"/>
                          </a:solidFill>
                          <a:effectLst/>
                          <a:latin typeface="Times New Roman"/>
                          <a:ea typeface="標楷體"/>
                          <a:cs typeface="Times New Roman"/>
                        </a:rPr>
                        <a:t> </a:t>
                      </a:r>
                      <a:r>
                        <a:rPr lang="zh-TW" altLang="en-US" sz="2800" kern="0">
                          <a:solidFill>
                            <a:schemeClr val="dk1"/>
                          </a:solidFill>
                          <a:effectLst/>
                          <a:latin typeface="Times New Roman"/>
                          <a:ea typeface="標楷體"/>
                          <a:cs typeface="Times New Roman"/>
                        </a:rPr>
                        <a:t> </a:t>
                      </a:r>
                      <a:r>
                        <a:rPr lang="en-US" sz="2800" kern="0" noProof="0">
                          <a:solidFill>
                            <a:schemeClr val="dk1"/>
                          </a:solidFill>
                          <a:effectLst/>
                          <a:latin typeface="Times New Roman"/>
                          <a:ea typeface="標楷體"/>
                          <a:cs typeface="Times New Roman"/>
                        </a:rPr>
                        <a:t>98.05-100.00</a:t>
                      </a:r>
                      <a:r>
                        <a:rPr lang="en-US" sz="2800" kern="0">
                          <a:solidFill>
                            <a:schemeClr val="dk1"/>
                          </a:solidFill>
                          <a:effectLst/>
                          <a:latin typeface="Times New Roman"/>
                          <a:ea typeface="標楷體"/>
                          <a:cs typeface="Times New Roman"/>
                        </a:rPr>
                        <a:t>  </a:t>
                      </a:r>
                      <a:endParaRPr lang="zh-TW" altLang="en-US" sz="2800" kern="0">
                        <a:solidFill>
                          <a:schemeClr val="dk1"/>
                        </a:solidFill>
                        <a:effectLst/>
                        <a:latin typeface="Times New Roman"/>
                        <a:ea typeface="標楷體"/>
                        <a:cs typeface="Times New Roman"/>
                      </a:endParaRPr>
                    </a:p>
                  </a:txBody>
                  <a:tcPr marL="17781" marR="17781" marT="0" marB="0" anchor="ctr"/>
                </a:tc>
                <a:extLst>
                  <a:ext uri="{0D108BD9-81ED-4DB2-BD59-A6C34878D82A}">
                    <a16:rowId xmlns:a16="http://schemas.microsoft.com/office/drawing/2014/main" xmlns="" val="10001"/>
                  </a:ext>
                </a:extLst>
              </a:tr>
              <a:tr h="524272">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l">
                        <a:spcAft>
                          <a:spcPts val="0"/>
                        </a:spcAft>
                      </a:pPr>
                      <a:r>
                        <a:rPr lang="en-US" sz="2800" kern="0">
                          <a:effectLst/>
                          <a:latin typeface="Times New Roman"/>
                          <a:cs typeface="Times New Roman"/>
                        </a:rPr>
                        <a:t>  </a:t>
                      </a:r>
                      <a:r>
                        <a:rPr lang="en-US" altLang="zh-TW" sz="2800" kern="0">
                          <a:effectLst/>
                          <a:latin typeface="Times New Roman"/>
                          <a:cs typeface="Times New Roman"/>
                        </a:rPr>
                        <a:t> </a:t>
                      </a:r>
                      <a:r>
                        <a:rPr lang="zh-TW" altLang="en-US" sz="2800" kern="0">
                          <a:effectLst/>
                          <a:latin typeface="Times New Roman"/>
                          <a:cs typeface="Times New Roman"/>
                        </a:rPr>
                        <a:t> </a:t>
                      </a:r>
                      <a:r>
                        <a:rPr lang="en-US" sz="2800" kern="0">
                          <a:effectLst/>
                          <a:latin typeface="Times New Roman"/>
                          <a:cs typeface="Times New Roman"/>
                        </a:rPr>
                        <a:t>A+</a:t>
                      </a:r>
                      <a:endParaRPr lang="zh-TW" sz="2800" kern="0">
                        <a:solidFill>
                          <a:schemeClr val="tx1"/>
                        </a:solidFill>
                        <a:effectLst/>
                        <a:latin typeface="Times New Roman"/>
                        <a:ea typeface="微軟正黑體" pitchFamily="34" charset="-120"/>
                        <a:cs typeface="Times New Roman"/>
                      </a:endParaRPr>
                    </a:p>
                  </a:txBody>
                  <a:tcPr marL="17781" marR="17781"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l">
                        <a:spcAft>
                          <a:spcPts val="0"/>
                        </a:spcAft>
                      </a:pPr>
                      <a:r>
                        <a:rPr lang="en-US" sz="2800" kern="0">
                          <a:solidFill>
                            <a:schemeClr val="dk1"/>
                          </a:solidFill>
                          <a:effectLst/>
                          <a:latin typeface="Times New Roman"/>
                          <a:ea typeface="標楷體"/>
                          <a:cs typeface="Times New Roman"/>
                        </a:rPr>
                        <a:t> </a:t>
                      </a:r>
                      <a:r>
                        <a:rPr lang="en-US" altLang="zh-TW" sz="2800" kern="0">
                          <a:solidFill>
                            <a:schemeClr val="dk1"/>
                          </a:solidFill>
                          <a:effectLst/>
                          <a:latin typeface="Times New Roman"/>
                          <a:ea typeface="標楷體"/>
                          <a:cs typeface="Times New Roman"/>
                        </a:rPr>
                        <a:t> </a:t>
                      </a:r>
                      <a:r>
                        <a:rPr lang="zh-TW" altLang="en-US" sz="2800" kern="0">
                          <a:solidFill>
                            <a:schemeClr val="dk1"/>
                          </a:solidFill>
                          <a:effectLst/>
                          <a:latin typeface="Times New Roman"/>
                          <a:ea typeface="標楷體"/>
                          <a:cs typeface="Times New Roman"/>
                        </a:rPr>
                        <a:t>  </a:t>
                      </a:r>
                      <a:r>
                        <a:rPr lang="en-US" sz="2800" kern="0" noProof="0">
                          <a:solidFill>
                            <a:schemeClr val="dk1"/>
                          </a:solidFill>
                          <a:effectLst/>
                          <a:latin typeface="Times New Roman"/>
                          <a:ea typeface="標楷體"/>
                          <a:cs typeface="Times New Roman"/>
                        </a:rPr>
                        <a:t>95.15-98.04</a:t>
                      </a:r>
                      <a:endParaRPr lang="zh-TW" altLang="en-US" sz="2800" kern="0">
                        <a:solidFill>
                          <a:schemeClr val="dk1"/>
                        </a:solidFill>
                        <a:effectLst/>
                        <a:latin typeface="Times New Roman"/>
                        <a:ea typeface="標楷體"/>
                        <a:cs typeface="Times New Roman"/>
                      </a:endParaRPr>
                    </a:p>
                  </a:txBody>
                  <a:tcPr marL="17781" marR="17781" marT="0" marB="0" anchor="ctr"/>
                </a:tc>
                <a:extLst>
                  <a:ext uri="{0D108BD9-81ED-4DB2-BD59-A6C34878D82A}">
                    <a16:rowId xmlns:a16="http://schemas.microsoft.com/office/drawing/2014/main" xmlns="" val="10002"/>
                  </a:ext>
                </a:extLst>
              </a:tr>
              <a:tr h="524272">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l">
                        <a:spcAft>
                          <a:spcPts val="0"/>
                        </a:spcAft>
                      </a:pPr>
                      <a:r>
                        <a:rPr lang="en-US" sz="2800" kern="0">
                          <a:effectLst/>
                          <a:latin typeface="Times New Roman"/>
                          <a:cs typeface="Times New Roman"/>
                        </a:rPr>
                        <a:t>  </a:t>
                      </a:r>
                      <a:r>
                        <a:rPr lang="en-US" altLang="zh-TW" sz="2800" kern="0">
                          <a:effectLst/>
                          <a:latin typeface="Times New Roman"/>
                          <a:cs typeface="Times New Roman"/>
                        </a:rPr>
                        <a:t> </a:t>
                      </a:r>
                      <a:r>
                        <a:rPr lang="zh-TW" altLang="en-US" sz="2800" kern="0">
                          <a:effectLst/>
                          <a:latin typeface="Times New Roman"/>
                          <a:cs typeface="Times New Roman"/>
                        </a:rPr>
                        <a:t> </a:t>
                      </a:r>
                      <a:r>
                        <a:rPr lang="en-US" sz="2800" kern="0">
                          <a:effectLst/>
                          <a:latin typeface="Times New Roman"/>
                          <a:cs typeface="Times New Roman"/>
                        </a:rPr>
                        <a:t>A</a:t>
                      </a:r>
                      <a:endParaRPr lang="zh-TW" sz="2800" kern="0">
                        <a:solidFill>
                          <a:schemeClr val="tx1"/>
                        </a:solidFill>
                        <a:effectLst/>
                        <a:latin typeface="Times New Roman"/>
                        <a:ea typeface="微軟正黑體" pitchFamily="34" charset="-120"/>
                        <a:cs typeface="Times New Roman"/>
                      </a:endParaRPr>
                    </a:p>
                  </a:txBody>
                  <a:tcPr marL="17781" marR="17781"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l">
                        <a:spcAft>
                          <a:spcPts val="0"/>
                        </a:spcAft>
                      </a:pPr>
                      <a:r>
                        <a:rPr lang="en-US" sz="2800" kern="0">
                          <a:solidFill>
                            <a:schemeClr val="dk1"/>
                          </a:solidFill>
                          <a:effectLst/>
                          <a:latin typeface="Times New Roman"/>
                          <a:ea typeface="標楷體"/>
                          <a:cs typeface="Times New Roman"/>
                        </a:rPr>
                        <a:t> </a:t>
                      </a:r>
                      <a:r>
                        <a:rPr lang="en-US" altLang="zh-TW" sz="2800" kern="0">
                          <a:solidFill>
                            <a:schemeClr val="dk1"/>
                          </a:solidFill>
                          <a:effectLst/>
                          <a:latin typeface="Times New Roman"/>
                          <a:ea typeface="標楷體"/>
                          <a:cs typeface="Times New Roman"/>
                        </a:rPr>
                        <a:t> </a:t>
                      </a:r>
                      <a:r>
                        <a:rPr lang="zh-TW" altLang="en-US" sz="2800" kern="0">
                          <a:solidFill>
                            <a:schemeClr val="dk1"/>
                          </a:solidFill>
                          <a:effectLst/>
                          <a:latin typeface="Times New Roman"/>
                          <a:ea typeface="標楷體"/>
                          <a:cs typeface="Times New Roman"/>
                        </a:rPr>
                        <a:t>  </a:t>
                      </a:r>
                      <a:r>
                        <a:rPr lang="en-US" sz="2800" kern="0" noProof="0">
                          <a:solidFill>
                            <a:schemeClr val="dk1"/>
                          </a:solidFill>
                          <a:effectLst/>
                          <a:latin typeface="Times New Roman"/>
                          <a:ea typeface="標楷體"/>
                          <a:cs typeface="Times New Roman"/>
                        </a:rPr>
                        <a:t>90.24-95.14</a:t>
                      </a:r>
                      <a:endParaRPr lang="zh-TW" altLang="en-US" sz="2800" kern="0">
                        <a:solidFill>
                          <a:schemeClr val="dk1"/>
                        </a:solidFill>
                        <a:effectLst/>
                        <a:latin typeface="Times New Roman"/>
                        <a:ea typeface="標楷體"/>
                        <a:cs typeface="Times New Roman"/>
                      </a:endParaRPr>
                    </a:p>
                  </a:txBody>
                  <a:tcPr marL="17781" marR="17781" marT="0" marB="0" anchor="ctr">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3"/>
                  </a:ext>
                </a:extLst>
              </a:tr>
              <a:tr h="524272">
                <a:tc rowSpan="3">
                  <a:txBody>
                    <a:bodyPr/>
                    <a:lstStyle>
                      <a:lvl1pPr marL="0" algn="l" defTabSz="914400" rtl="0" eaLnBrk="1" latinLnBrk="0" hangingPunct="1">
                        <a:defRPr sz="1800" b="1" kern="1200">
                          <a:solidFill>
                            <a:schemeClr val="lt1"/>
                          </a:solidFill>
                          <a:latin typeface="Arial"/>
                          <a:ea typeface="標楷體"/>
                        </a:defRPr>
                      </a:lvl1pPr>
                      <a:lvl2pPr marL="457200" algn="l" defTabSz="914400" rtl="0" eaLnBrk="1" latinLnBrk="0" hangingPunct="1">
                        <a:defRPr sz="1800" b="1" kern="1200">
                          <a:solidFill>
                            <a:schemeClr val="lt1"/>
                          </a:solidFill>
                          <a:latin typeface="Arial"/>
                          <a:ea typeface="標楷體"/>
                        </a:defRPr>
                      </a:lvl2pPr>
                      <a:lvl3pPr marL="914400" algn="l" defTabSz="914400" rtl="0" eaLnBrk="1" latinLnBrk="0" hangingPunct="1">
                        <a:defRPr sz="1800" b="1" kern="1200">
                          <a:solidFill>
                            <a:schemeClr val="lt1"/>
                          </a:solidFill>
                          <a:latin typeface="Arial"/>
                          <a:ea typeface="標楷體"/>
                        </a:defRPr>
                      </a:lvl3pPr>
                      <a:lvl4pPr marL="1371600" algn="l" defTabSz="914400" rtl="0" eaLnBrk="1" latinLnBrk="0" hangingPunct="1">
                        <a:defRPr sz="1800" b="1" kern="1200">
                          <a:solidFill>
                            <a:schemeClr val="lt1"/>
                          </a:solidFill>
                          <a:latin typeface="Arial"/>
                          <a:ea typeface="標楷體"/>
                        </a:defRPr>
                      </a:lvl4pPr>
                      <a:lvl5pPr marL="1828800" algn="l" defTabSz="914400" rtl="0" eaLnBrk="1" latinLnBrk="0" hangingPunct="1">
                        <a:defRPr sz="1800" b="1" kern="1200">
                          <a:solidFill>
                            <a:schemeClr val="lt1"/>
                          </a:solidFill>
                          <a:latin typeface="Arial"/>
                          <a:ea typeface="標楷體"/>
                        </a:defRPr>
                      </a:lvl5pPr>
                      <a:lvl6pPr marL="2286000" algn="l" defTabSz="914400" rtl="0" eaLnBrk="1" latinLnBrk="0" hangingPunct="1">
                        <a:defRPr sz="1800" b="1" kern="1200">
                          <a:solidFill>
                            <a:schemeClr val="lt1"/>
                          </a:solidFill>
                          <a:latin typeface="Arial"/>
                          <a:ea typeface="標楷體"/>
                        </a:defRPr>
                      </a:lvl6pPr>
                      <a:lvl7pPr marL="2743200" algn="l" defTabSz="914400" rtl="0" eaLnBrk="1" latinLnBrk="0" hangingPunct="1">
                        <a:defRPr sz="1800" b="1" kern="1200">
                          <a:solidFill>
                            <a:schemeClr val="lt1"/>
                          </a:solidFill>
                          <a:latin typeface="Arial"/>
                          <a:ea typeface="標楷體"/>
                        </a:defRPr>
                      </a:lvl7pPr>
                      <a:lvl8pPr marL="3200400" algn="l" defTabSz="914400" rtl="0" eaLnBrk="1" latinLnBrk="0" hangingPunct="1">
                        <a:defRPr sz="1800" b="1" kern="1200">
                          <a:solidFill>
                            <a:schemeClr val="lt1"/>
                          </a:solidFill>
                          <a:latin typeface="Arial"/>
                          <a:ea typeface="標楷體"/>
                        </a:defRPr>
                      </a:lvl8pPr>
                      <a:lvl9pPr marL="3657600" algn="l" defTabSz="914400" rtl="0" eaLnBrk="1" latinLnBrk="0" hangingPunct="1">
                        <a:defRPr sz="1800" b="1" kern="1200">
                          <a:solidFill>
                            <a:schemeClr val="lt1"/>
                          </a:solidFill>
                          <a:latin typeface="Arial"/>
                          <a:ea typeface="標楷體"/>
                        </a:defRPr>
                      </a:lvl9pPr>
                    </a:lstStyle>
                    <a:p>
                      <a:pPr algn="ctr">
                        <a:spcAft>
                          <a:spcPts val="0"/>
                        </a:spcAft>
                      </a:pPr>
                      <a:r>
                        <a:rPr lang="zh-TW" sz="3200" kern="0">
                          <a:solidFill>
                            <a:schemeClr val="tx1"/>
                          </a:solidFill>
                          <a:effectLst/>
                        </a:rPr>
                        <a:t>基礎</a:t>
                      </a:r>
                      <a:endParaRPr lang="zh-TW" sz="3200" kern="0">
                        <a:solidFill>
                          <a:schemeClr val="tx1"/>
                        </a:solidFill>
                        <a:effectLst/>
                        <a:latin typeface="標楷體" pitchFamily="65" charset="-120"/>
                        <a:ea typeface="標楷體" pitchFamily="65" charset="-120"/>
                        <a:cs typeface="+mn-cs"/>
                      </a:endParaRPr>
                    </a:p>
                  </a:txBody>
                  <a:tcPr marL="17781" marR="17781" marT="0" marB="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9966"/>
                    </a:solidFill>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l">
                        <a:spcAft>
                          <a:spcPts val="0"/>
                        </a:spcAft>
                      </a:pPr>
                      <a:r>
                        <a:rPr lang="en-US" sz="2800" kern="0">
                          <a:effectLst/>
                          <a:latin typeface="Times New Roman"/>
                          <a:cs typeface="Times New Roman"/>
                        </a:rPr>
                        <a:t> </a:t>
                      </a:r>
                      <a:r>
                        <a:rPr lang="en-US" altLang="zh-TW" sz="2800" kern="0">
                          <a:effectLst/>
                          <a:latin typeface="Times New Roman"/>
                          <a:cs typeface="Times New Roman"/>
                        </a:rPr>
                        <a:t> </a:t>
                      </a:r>
                      <a:r>
                        <a:rPr lang="zh-TW" altLang="en-US" sz="2800" kern="0">
                          <a:effectLst/>
                          <a:latin typeface="Times New Roman"/>
                          <a:cs typeface="Times New Roman"/>
                        </a:rPr>
                        <a:t>  </a:t>
                      </a:r>
                      <a:r>
                        <a:rPr lang="en-US" sz="2800" kern="0">
                          <a:effectLst/>
                          <a:latin typeface="Times New Roman"/>
                          <a:cs typeface="Times New Roman"/>
                        </a:rPr>
                        <a:t>B++</a:t>
                      </a:r>
                      <a:endParaRPr lang="zh-TW" sz="2800" kern="0">
                        <a:solidFill>
                          <a:schemeClr val="tx1"/>
                        </a:solidFill>
                        <a:effectLst/>
                        <a:latin typeface="Times New Roman"/>
                        <a:ea typeface="微軟正黑體" pitchFamily="34" charset="-120"/>
                        <a:cs typeface="Times New Roman"/>
                      </a:endParaRPr>
                    </a:p>
                  </a:txBody>
                  <a:tcPr marL="17781" marR="17781"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rowSpan="3">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lvl="0" algn="ctr">
                        <a:spcAft>
                          <a:spcPts val="0"/>
                        </a:spcAft>
                        <a:buNone/>
                      </a:pPr>
                      <a:r>
                        <a:rPr lang="en-US" sz="2800" kern="0" noProof="0">
                          <a:solidFill>
                            <a:schemeClr val="dk1"/>
                          </a:solidFill>
                          <a:effectLst/>
                          <a:latin typeface="Times New Roman"/>
                          <a:ea typeface="標楷體"/>
                          <a:cs typeface="Times New Roman"/>
                        </a:rPr>
                        <a:t>39.70-90.23</a:t>
                      </a:r>
                      <a:endParaRPr lang="zh-TW" altLang="en-US" sz="2800" kern="0">
                        <a:solidFill>
                          <a:schemeClr val="dk1"/>
                        </a:solidFill>
                        <a:effectLst/>
                        <a:latin typeface="Times New Roman"/>
                        <a:ea typeface="標楷體"/>
                        <a:cs typeface="Times New Roman"/>
                      </a:endParaRPr>
                    </a:p>
                  </a:txBody>
                  <a:tcPr marL="17781" marR="17781"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l">
                        <a:spcAft>
                          <a:spcPts val="0"/>
                        </a:spcAft>
                      </a:pPr>
                      <a:r>
                        <a:rPr lang="en-US" sz="2800" kern="0">
                          <a:solidFill>
                            <a:schemeClr val="dk1"/>
                          </a:solidFill>
                          <a:effectLst/>
                          <a:latin typeface="Times New Roman"/>
                          <a:ea typeface="標楷體"/>
                          <a:cs typeface="Times New Roman"/>
                        </a:rPr>
                        <a:t> </a:t>
                      </a:r>
                      <a:r>
                        <a:rPr lang="en-US" altLang="zh-TW" sz="2800" kern="0">
                          <a:solidFill>
                            <a:schemeClr val="dk1"/>
                          </a:solidFill>
                          <a:effectLst/>
                          <a:latin typeface="Times New Roman"/>
                          <a:ea typeface="標楷體"/>
                          <a:cs typeface="Times New Roman"/>
                        </a:rPr>
                        <a:t> </a:t>
                      </a:r>
                      <a:r>
                        <a:rPr lang="zh-TW" altLang="en-US" sz="2800" kern="0">
                          <a:solidFill>
                            <a:schemeClr val="dk1"/>
                          </a:solidFill>
                          <a:effectLst/>
                          <a:latin typeface="Times New Roman"/>
                          <a:ea typeface="標楷體"/>
                          <a:cs typeface="Times New Roman"/>
                        </a:rPr>
                        <a:t>  </a:t>
                      </a:r>
                      <a:r>
                        <a:rPr lang="en-US" sz="2800" kern="0" noProof="0">
                          <a:solidFill>
                            <a:schemeClr val="dk1"/>
                          </a:solidFill>
                          <a:effectLst/>
                          <a:latin typeface="Times New Roman"/>
                          <a:ea typeface="標楷體"/>
                          <a:cs typeface="Times New Roman"/>
                        </a:rPr>
                        <a:t>81.49-90.23</a:t>
                      </a:r>
                      <a:endParaRPr lang="zh-TW" altLang="en-US" sz="2800" kern="0">
                        <a:solidFill>
                          <a:schemeClr val="dk1"/>
                        </a:solidFill>
                        <a:effectLst/>
                        <a:latin typeface="Times New Roman"/>
                        <a:ea typeface="標楷體"/>
                        <a:cs typeface="Times New Roman"/>
                      </a:endParaRPr>
                    </a:p>
                  </a:txBody>
                  <a:tcPr marL="17781" marR="17781" marT="0" marB="0" anchor="ct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10004"/>
                  </a:ext>
                </a:extLst>
              </a:tr>
              <a:tr h="524272">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l">
                        <a:spcAft>
                          <a:spcPts val="0"/>
                        </a:spcAft>
                      </a:pPr>
                      <a:r>
                        <a:rPr lang="en-US" sz="2800" kern="0">
                          <a:effectLst/>
                          <a:latin typeface="Times New Roman"/>
                          <a:cs typeface="Times New Roman"/>
                        </a:rPr>
                        <a:t> </a:t>
                      </a:r>
                      <a:r>
                        <a:rPr lang="en-US" altLang="zh-TW" sz="2800" kern="0">
                          <a:effectLst/>
                          <a:latin typeface="Times New Roman"/>
                          <a:cs typeface="Times New Roman"/>
                        </a:rPr>
                        <a:t> </a:t>
                      </a:r>
                      <a:r>
                        <a:rPr lang="zh-TW" altLang="en-US" sz="2800" kern="0">
                          <a:effectLst/>
                          <a:latin typeface="Times New Roman"/>
                          <a:cs typeface="Times New Roman"/>
                        </a:rPr>
                        <a:t>  </a:t>
                      </a:r>
                      <a:r>
                        <a:rPr lang="en-US" sz="2800" kern="0">
                          <a:effectLst/>
                          <a:latin typeface="Times New Roman"/>
                          <a:cs typeface="Times New Roman"/>
                        </a:rPr>
                        <a:t>B+</a:t>
                      </a:r>
                      <a:endParaRPr lang="zh-TW" sz="2800" kern="0">
                        <a:solidFill>
                          <a:schemeClr val="tx1"/>
                        </a:solidFill>
                        <a:effectLst/>
                        <a:latin typeface="Times New Roman"/>
                        <a:ea typeface="微軟正黑體" pitchFamily="34" charset="-120"/>
                        <a:cs typeface="Times New Roman"/>
                      </a:endParaRPr>
                    </a:p>
                  </a:txBody>
                  <a:tcPr marL="17781" marR="17781"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l">
                        <a:spcAft>
                          <a:spcPts val="0"/>
                        </a:spcAft>
                      </a:pPr>
                      <a:r>
                        <a:rPr lang="en-US" sz="2800" kern="0">
                          <a:solidFill>
                            <a:schemeClr val="dk1"/>
                          </a:solidFill>
                          <a:effectLst/>
                          <a:latin typeface="Times New Roman"/>
                          <a:ea typeface="標楷體"/>
                          <a:cs typeface="Times New Roman"/>
                        </a:rPr>
                        <a:t> </a:t>
                      </a:r>
                      <a:r>
                        <a:rPr lang="en-US" altLang="zh-TW" sz="2800" kern="0">
                          <a:solidFill>
                            <a:schemeClr val="dk1"/>
                          </a:solidFill>
                          <a:effectLst/>
                          <a:latin typeface="Times New Roman"/>
                          <a:ea typeface="標楷體"/>
                          <a:cs typeface="Times New Roman"/>
                        </a:rPr>
                        <a:t> </a:t>
                      </a:r>
                      <a:r>
                        <a:rPr lang="zh-TW" altLang="en-US" sz="2800" kern="0">
                          <a:solidFill>
                            <a:schemeClr val="dk1"/>
                          </a:solidFill>
                          <a:effectLst/>
                          <a:latin typeface="Times New Roman"/>
                          <a:ea typeface="標楷體"/>
                          <a:cs typeface="Times New Roman"/>
                        </a:rPr>
                        <a:t>  </a:t>
                      </a:r>
                      <a:r>
                        <a:rPr lang="en-US" sz="2800" kern="0" noProof="0">
                          <a:solidFill>
                            <a:schemeClr val="dk1"/>
                          </a:solidFill>
                          <a:effectLst/>
                          <a:latin typeface="Times New Roman"/>
                          <a:ea typeface="標楷體"/>
                          <a:cs typeface="Times New Roman"/>
                        </a:rPr>
                        <a:t>68.83-81.48</a:t>
                      </a:r>
                      <a:endParaRPr lang="zh-TW" altLang="en-US" sz="2800" kern="0">
                        <a:solidFill>
                          <a:schemeClr val="dk1"/>
                        </a:solidFill>
                        <a:effectLst/>
                        <a:latin typeface="Times New Roman"/>
                        <a:ea typeface="標楷體"/>
                        <a:cs typeface="Times New Roman"/>
                      </a:endParaRPr>
                    </a:p>
                  </a:txBody>
                  <a:tcPr marL="17781" marR="17781" marT="0" marB="0" anchor="ctr"/>
                </a:tc>
                <a:extLst>
                  <a:ext uri="{0D108BD9-81ED-4DB2-BD59-A6C34878D82A}">
                    <a16:rowId xmlns:a16="http://schemas.microsoft.com/office/drawing/2014/main" xmlns="" val="10005"/>
                  </a:ext>
                </a:extLst>
              </a:tr>
              <a:tr h="524272">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l">
                        <a:spcAft>
                          <a:spcPts val="0"/>
                        </a:spcAft>
                      </a:pPr>
                      <a:r>
                        <a:rPr lang="en-US" sz="2800" kern="0">
                          <a:effectLst/>
                          <a:latin typeface="Times New Roman"/>
                          <a:cs typeface="Times New Roman"/>
                        </a:rPr>
                        <a:t> </a:t>
                      </a:r>
                      <a:r>
                        <a:rPr lang="en-US" altLang="zh-TW" sz="2800" kern="0">
                          <a:effectLst/>
                          <a:latin typeface="Times New Roman"/>
                          <a:cs typeface="Times New Roman"/>
                        </a:rPr>
                        <a:t> </a:t>
                      </a:r>
                      <a:r>
                        <a:rPr lang="zh-TW" altLang="en-US" sz="2800" kern="0">
                          <a:effectLst/>
                          <a:latin typeface="Times New Roman"/>
                          <a:cs typeface="Times New Roman"/>
                        </a:rPr>
                        <a:t>  </a:t>
                      </a:r>
                      <a:r>
                        <a:rPr lang="en-US" sz="2800" kern="0">
                          <a:effectLst/>
                          <a:latin typeface="Times New Roman"/>
                          <a:cs typeface="Times New Roman"/>
                        </a:rPr>
                        <a:t>B</a:t>
                      </a:r>
                      <a:endParaRPr lang="zh-TW" sz="2800" kern="0">
                        <a:solidFill>
                          <a:schemeClr val="tx1"/>
                        </a:solidFill>
                        <a:effectLst/>
                        <a:latin typeface="Times New Roman"/>
                        <a:ea typeface="微軟正黑體" pitchFamily="34" charset="-120"/>
                        <a:cs typeface="Times New Roman"/>
                      </a:endParaRPr>
                    </a:p>
                  </a:txBody>
                  <a:tcPr marL="17781" marR="17781"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l">
                        <a:spcAft>
                          <a:spcPts val="0"/>
                        </a:spcAft>
                      </a:pPr>
                      <a:r>
                        <a:rPr lang="en-US" altLang="zh-TW" sz="2800" kern="0">
                          <a:solidFill>
                            <a:schemeClr val="dk1"/>
                          </a:solidFill>
                          <a:effectLst/>
                          <a:latin typeface="Times New Roman"/>
                          <a:ea typeface="標楷體"/>
                          <a:cs typeface="Times New Roman"/>
                        </a:rPr>
                        <a:t>  </a:t>
                      </a:r>
                      <a:r>
                        <a:rPr lang="zh-TW" altLang="en-US" sz="2800" kern="0">
                          <a:solidFill>
                            <a:schemeClr val="dk1"/>
                          </a:solidFill>
                          <a:effectLst/>
                          <a:latin typeface="Times New Roman"/>
                          <a:ea typeface="標楷體"/>
                          <a:cs typeface="Times New Roman"/>
                        </a:rPr>
                        <a:t>  </a:t>
                      </a:r>
                      <a:r>
                        <a:rPr lang="en-US" sz="2800" kern="0" noProof="0">
                          <a:solidFill>
                            <a:schemeClr val="dk1"/>
                          </a:solidFill>
                          <a:effectLst/>
                          <a:latin typeface="Times New Roman"/>
                          <a:ea typeface="標楷體"/>
                          <a:cs typeface="Times New Roman"/>
                        </a:rPr>
                        <a:t>39.70-68.82</a:t>
                      </a:r>
                      <a:endParaRPr lang="zh-TW" altLang="en-US" sz="2800" kern="0">
                        <a:solidFill>
                          <a:schemeClr val="dk1"/>
                        </a:solidFill>
                        <a:effectLst/>
                        <a:latin typeface="Times New Roman"/>
                        <a:ea typeface="標楷體"/>
                        <a:cs typeface="Times New Roman"/>
                      </a:endParaRPr>
                    </a:p>
                  </a:txBody>
                  <a:tcPr marL="17781" marR="17781" marT="0" marB="0" anchor="ctr">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6"/>
                  </a:ext>
                </a:extLst>
              </a:tr>
              <a:tr h="524272">
                <a:tc>
                  <a:txBody>
                    <a:bodyPr/>
                    <a:lstStyle>
                      <a:lvl1pPr marL="0" algn="l" defTabSz="914400" rtl="0" eaLnBrk="1" latinLnBrk="0" hangingPunct="1">
                        <a:defRPr sz="1800" b="1" kern="1200">
                          <a:solidFill>
                            <a:schemeClr val="lt1"/>
                          </a:solidFill>
                          <a:latin typeface="Arial"/>
                          <a:ea typeface="標楷體"/>
                        </a:defRPr>
                      </a:lvl1pPr>
                      <a:lvl2pPr marL="457200" algn="l" defTabSz="914400" rtl="0" eaLnBrk="1" latinLnBrk="0" hangingPunct="1">
                        <a:defRPr sz="1800" b="1" kern="1200">
                          <a:solidFill>
                            <a:schemeClr val="lt1"/>
                          </a:solidFill>
                          <a:latin typeface="Arial"/>
                          <a:ea typeface="標楷體"/>
                        </a:defRPr>
                      </a:lvl2pPr>
                      <a:lvl3pPr marL="914400" algn="l" defTabSz="914400" rtl="0" eaLnBrk="1" latinLnBrk="0" hangingPunct="1">
                        <a:defRPr sz="1800" b="1" kern="1200">
                          <a:solidFill>
                            <a:schemeClr val="lt1"/>
                          </a:solidFill>
                          <a:latin typeface="Arial"/>
                          <a:ea typeface="標楷體"/>
                        </a:defRPr>
                      </a:lvl3pPr>
                      <a:lvl4pPr marL="1371600" algn="l" defTabSz="914400" rtl="0" eaLnBrk="1" latinLnBrk="0" hangingPunct="1">
                        <a:defRPr sz="1800" b="1" kern="1200">
                          <a:solidFill>
                            <a:schemeClr val="lt1"/>
                          </a:solidFill>
                          <a:latin typeface="Arial"/>
                          <a:ea typeface="標楷體"/>
                        </a:defRPr>
                      </a:lvl4pPr>
                      <a:lvl5pPr marL="1828800" algn="l" defTabSz="914400" rtl="0" eaLnBrk="1" latinLnBrk="0" hangingPunct="1">
                        <a:defRPr sz="1800" b="1" kern="1200">
                          <a:solidFill>
                            <a:schemeClr val="lt1"/>
                          </a:solidFill>
                          <a:latin typeface="Arial"/>
                          <a:ea typeface="標楷體"/>
                        </a:defRPr>
                      </a:lvl5pPr>
                      <a:lvl6pPr marL="2286000" algn="l" defTabSz="914400" rtl="0" eaLnBrk="1" latinLnBrk="0" hangingPunct="1">
                        <a:defRPr sz="1800" b="1" kern="1200">
                          <a:solidFill>
                            <a:schemeClr val="lt1"/>
                          </a:solidFill>
                          <a:latin typeface="Arial"/>
                          <a:ea typeface="標楷體"/>
                        </a:defRPr>
                      </a:lvl6pPr>
                      <a:lvl7pPr marL="2743200" algn="l" defTabSz="914400" rtl="0" eaLnBrk="1" latinLnBrk="0" hangingPunct="1">
                        <a:defRPr sz="1800" b="1" kern="1200">
                          <a:solidFill>
                            <a:schemeClr val="lt1"/>
                          </a:solidFill>
                          <a:latin typeface="Arial"/>
                          <a:ea typeface="標楷體"/>
                        </a:defRPr>
                      </a:lvl7pPr>
                      <a:lvl8pPr marL="3200400" algn="l" defTabSz="914400" rtl="0" eaLnBrk="1" latinLnBrk="0" hangingPunct="1">
                        <a:defRPr sz="1800" b="1" kern="1200">
                          <a:solidFill>
                            <a:schemeClr val="lt1"/>
                          </a:solidFill>
                          <a:latin typeface="Arial"/>
                          <a:ea typeface="標楷體"/>
                        </a:defRPr>
                      </a:lvl8pPr>
                      <a:lvl9pPr marL="3657600" algn="l" defTabSz="914400" rtl="0" eaLnBrk="1" latinLnBrk="0" hangingPunct="1">
                        <a:defRPr sz="1800" b="1" kern="1200">
                          <a:solidFill>
                            <a:schemeClr val="lt1"/>
                          </a:solidFill>
                          <a:latin typeface="Arial"/>
                          <a:ea typeface="標楷體"/>
                        </a:defRPr>
                      </a:lvl9pPr>
                    </a:lstStyle>
                    <a:p>
                      <a:pPr algn="ctr">
                        <a:spcAft>
                          <a:spcPts val="0"/>
                        </a:spcAft>
                      </a:pPr>
                      <a:r>
                        <a:rPr lang="zh-TW" sz="3200" kern="0" dirty="0">
                          <a:solidFill>
                            <a:schemeClr val="tx1"/>
                          </a:solidFill>
                          <a:effectLst/>
                        </a:rPr>
                        <a:t>待加強</a:t>
                      </a:r>
                      <a:endParaRPr lang="zh-TW" sz="3200" kern="0" dirty="0">
                        <a:solidFill>
                          <a:schemeClr val="tx1"/>
                        </a:solidFill>
                        <a:effectLst/>
                        <a:latin typeface="標楷體" pitchFamily="65" charset="-120"/>
                        <a:ea typeface="標楷體" pitchFamily="65" charset="-120"/>
                        <a:cs typeface="+mn-cs"/>
                      </a:endParaRPr>
                    </a:p>
                  </a:txBody>
                  <a:tcPr marL="17781" marR="17781" marT="0" marB="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FF9966"/>
                    </a:solidFill>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l">
                        <a:spcAft>
                          <a:spcPts val="0"/>
                        </a:spcAft>
                      </a:pPr>
                      <a:r>
                        <a:rPr lang="en-US" sz="2800" kern="0">
                          <a:effectLst/>
                          <a:latin typeface="Times New Roman"/>
                          <a:cs typeface="Times New Roman"/>
                        </a:rPr>
                        <a:t>  </a:t>
                      </a:r>
                      <a:r>
                        <a:rPr lang="en-US" altLang="zh-TW" sz="2800" kern="0">
                          <a:effectLst/>
                          <a:latin typeface="Times New Roman"/>
                          <a:cs typeface="Times New Roman"/>
                        </a:rPr>
                        <a:t> </a:t>
                      </a:r>
                      <a:r>
                        <a:rPr lang="zh-TW" altLang="en-US" sz="2800" kern="0">
                          <a:effectLst/>
                          <a:latin typeface="Times New Roman"/>
                          <a:cs typeface="Times New Roman"/>
                        </a:rPr>
                        <a:t> </a:t>
                      </a:r>
                      <a:r>
                        <a:rPr lang="en-US" sz="2800" kern="0">
                          <a:effectLst/>
                          <a:latin typeface="Times New Roman"/>
                          <a:cs typeface="Times New Roman"/>
                        </a:rPr>
                        <a:t>C</a:t>
                      </a:r>
                      <a:endParaRPr lang="zh-TW" sz="2800" kern="0">
                        <a:solidFill>
                          <a:schemeClr val="tx1"/>
                        </a:solidFill>
                        <a:effectLst/>
                        <a:latin typeface="Times New Roman"/>
                        <a:ea typeface="微軟正黑體" pitchFamily="34" charset="-120"/>
                        <a:cs typeface="Times New Roman"/>
                      </a:endParaRPr>
                    </a:p>
                  </a:txBody>
                  <a:tcPr marL="17781" marR="17781"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gridSpan="2">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spcAft>
                          <a:spcPts val="0"/>
                        </a:spcAft>
                      </a:pPr>
                      <a:r>
                        <a:rPr lang="en-US" sz="2800" kern="0" dirty="0">
                          <a:solidFill>
                            <a:schemeClr val="dk1"/>
                          </a:solidFill>
                          <a:effectLst/>
                          <a:latin typeface="Times New Roman"/>
                          <a:ea typeface="標楷體"/>
                          <a:cs typeface="Times New Roman"/>
                        </a:rPr>
                        <a:t>0.00-</a:t>
                      </a:r>
                      <a:r>
                        <a:rPr lang="en-US" sz="2800" kern="0" noProof="0" dirty="0">
                          <a:solidFill>
                            <a:schemeClr val="dk1"/>
                          </a:solidFill>
                          <a:effectLst/>
                          <a:latin typeface="Times New Roman"/>
                          <a:ea typeface="標楷體"/>
                          <a:cs typeface="Times New Roman"/>
                        </a:rPr>
                        <a:t>39.69</a:t>
                      </a:r>
                      <a:endParaRPr lang="zh-TW" altLang="en-US" sz="2800" kern="0" dirty="0">
                        <a:solidFill>
                          <a:schemeClr val="dk1"/>
                        </a:solidFill>
                        <a:effectLst/>
                        <a:latin typeface="Times New Roman"/>
                        <a:ea typeface="標楷體"/>
                        <a:cs typeface="Times New Roman"/>
                      </a:endParaRPr>
                    </a:p>
                  </a:txBody>
                  <a:tcPr marL="17781" marR="17781"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tcPr>
                </a:tc>
                <a:tc hMerge="1">
                  <a:txBody>
                    <a:bodyPr/>
                    <a:lstStyle/>
                    <a:p>
                      <a:endParaRPr lang="zh-TW" altLang="en-US"/>
                    </a:p>
                  </a:txBody>
                  <a:tcPr/>
                </a:tc>
                <a:extLst>
                  <a:ext uri="{0D108BD9-81ED-4DB2-BD59-A6C34878D82A}">
                    <a16:rowId xmlns:a16="http://schemas.microsoft.com/office/drawing/2014/main" xmlns="" val="10007"/>
                  </a:ext>
                </a:extLst>
              </a:tr>
            </a:tbl>
          </a:graphicData>
        </a:graphic>
      </p:graphicFrame>
      <p:sp>
        <p:nvSpPr>
          <p:cNvPr id="36909" name="投影片編號版面配置區 1">
            <a:extLst>
              <a:ext uri="{FF2B5EF4-FFF2-40B4-BE49-F238E27FC236}">
                <a16:creationId xmlns:a16="http://schemas.microsoft.com/office/drawing/2014/main" xmlns="" id="{F3EE8F04-C036-4FED-B1CD-7D335BE24BE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656F852-CB13-4D18-9F05-242E87229149}" type="slidenum">
              <a:rPr lang="zh-TW" altLang="en-US" smtClean="0"/>
              <a:pPr/>
              <a:t>34</a:t>
            </a:fld>
            <a:endParaRPr lang="zh-TW" altLang="en-US"/>
          </a:p>
        </p:txBody>
      </p:sp>
      <p:sp>
        <p:nvSpPr>
          <p:cNvPr id="2" name="文字方塊 1">
            <a:extLst>
              <a:ext uri="{FF2B5EF4-FFF2-40B4-BE49-F238E27FC236}">
                <a16:creationId xmlns:a16="http://schemas.microsoft.com/office/drawing/2014/main" xmlns="" id="{78560C62-CE68-4A67-9252-7D7EE5C12121}"/>
              </a:ext>
            </a:extLst>
          </p:cNvPr>
          <p:cNvSpPr txBox="1"/>
          <p:nvPr/>
        </p:nvSpPr>
        <p:spPr>
          <a:xfrm>
            <a:off x="2238902" y="5794377"/>
            <a:ext cx="759089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400" b="1" kern="0" dirty="0">
                <a:solidFill>
                  <a:prstClr val="black"/>
                </a:solidFill>
                <a:latin typeface="Arial"/>
                <a:ea typeface="標楷體"/>
              </a:rPr>
              <a:t>註：加權分數之呈現方式為四捨五入至小數點後</a:t>
            </a:r>
            <a:r>
              <a:rPr lang="en-US" altLang="zh-TW" sz="2400" b="1" kern="0" dirty="0">
                <a:solidFill>
                  <a:prstClr val="black"/>
                </a:solidFill>
                <a:latin typeface="Arial"/>
                <a:ea typeface="標楷體"/>
              </a:rPr>
              <a:t>2</a:t>
            </a:r>
            <a:r>
              <a:rPr lang="zh-TW" altLang="en-US" sz="2400" b="1" kern="0" dirty="0">
                <a:solidFill>
                  <a:prstClr val="black"/>
                </a:solidFill>
                <a:latin typeface="Arial"/>
                <a:ea typeface="標楷體"/>
              </a:rPr>
              <a:t>位</a:t>
            </a:r>
            <a:endParaRPr lang="en-US" altLang="zh-TW" sz="2400" b="1" kern="0" dirty="0">
              <a:solidFill>
                <a:prstClr val="black"/>
              </a:solidFill>
              <a:latin typeface="Arial"/>
              <a:ea typeface="標楷體"/>
              <a:cs typeface="Arial"/>
            </a:endParaRPr>
          </a:p>
        </p:txBody>
      </p:sp>
    </p:spTree>
    <p:extLst>
      <p:ext uri="{BB962C8B-B14F-4D97-AF65-F5344CB8AC3E}">
        <p14:creationId xmlns:p14="http://schemas.microsoft.com/office/powerpoint/2010/main" val="4890373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8" descr="一張含有 桌 的圖片&#10;&#10;自動產生的描述">
            <a:extLst>
              <a:ext uri="{FF2B5EF4-FFF2-40B4-BE49-F238E27FC236}">
                <a16:creationId xmlns:a16="http://schemas.microsoft.com/office/drawing/2014/main" xmlns="" id="{FF7A809F-ED35-4BEC-81EA-5806F351ADFD}"/>
              </a:ext>
            </a:extLst>
          </p:cNvPr>
          <p:cNvPicPr>
            <a:picLocks noChangeAspect="1"/>
          </p:cNvPicPr>
          <p:nvPr/>
        </p:nvPicPr>
        <p:blipFill>
          <a:blip r:embed="rId2"/>
          <a:stretch>
            <a:fillRect/>
          </a:stretch>
        </p:blipFill>
        <p:spPr>
          <a:xfrm>
            <a:off x="2082290" y="869285"/>
            <a:ext cx="8222707" cy="2178649"/>
          </a:xfrm>
          <a:prstGeom prst="rect">
            <a:avLst/>
          </a:prstGeom>
        </p:spPr>
      </p:pic>
      <p:pic>
        <p:nvPicPr>
          <p:cNvPr id="7" name="圖片 7" descr="一張含有 文字, 電子用品, 鍵盤 的圖片&#10;&#10;自動產生的描述">
            <a:extLst>
              <a:ext uri="{FF2B5EF4-FFF2-40B4-BE49-F238E27FC236}">
                <a16:creationId xmlns:a16="http://schemas.microsoft.com/office/drawing/2014/main" xmlns="" id="{809A3349-B2D4-420D-A791-7F8013B04632}"/>
              </a:ext>
            </a:extLst>
          </p:cNvPr>
          <p:cNvPicPr>
            <a:picLocks noChangeAspect="1"/>
          </p:cNvPicPr>
          <p:nvPr/>
        </p:nvPicPr>
        <p:blipFill>
          <a:blip r:embed="rId3"/>
          <a:stretch>
            <a:fillRect/>
          </a:stretch>
        </p:blipFill>
        <p:spPr>
          <a:xfrm>
            <a:off x="2082290" y="3647187"/>
            <a:ext cx="8222707" cy="2573334"/>
          </a:xfrm>
          <a:prstGeom prst="rect">
            <a:avLst/>
          </a:prstGeom>
        </p:spPr>
      </p:pic>
      <p:sp>
        <p:nvSpPr>
          <p:cNvPr id="37892" name="標題 1">
            <a:extLst>
              <a:ext uri="{FF2B5EF4-FFF2-40B4-BE49-F238E27FC236}">
                <a16:creationId xmlns:a16="http://schemas.microsoft.com/office/drawing/2014/main" xmlns="" id="{A0FAB6E6-0FCD-447C-9E1E-8B252B980917}"/>
              </a:ext>
            </a:extLst>
          </p:cNvPr>
          <p:cNvSpPr>
            <a:spLocks noGrp="1"/>
          </p:cNvSpPr>
          <p:nvPr>
            <p:ph type="title"/>
          </p:nvPr>
        </p:nvSpPr>
        <p:spPr>
          <a:xfrm>
            <a:off x="609603" y="-100013"/>
            <a:ext cx="10852724" cy="1143001"/>
          </a:xfrm>
        </p:spPr>
        <p:txBody>
          <a:bodyPr/>
          <a:lstStyle/>
          <a:p>
            <a:r>
              <a:rPr lang="zh-TW" altLang="zh-TW" sz="3200" dirty="0">
                <a:ea typeface="標楷體"/>
              </a:rPr>
              <a:t>英語科閱讀與聽力答對題數對應整體</a:t>
            </a:r>
            <a:r>
              <a:rPr lang="zh-TW" altLang="en-US" sz="3200" dirty="0">
                <a:ea typeface="標楷體"/>
              </a:rPr>
              <a:t>能力</a:t>
            </a:r>
            <a:r>
              <a:rPr lang="zh-TW" altLang="zh-TW" sz="3200" dirty="0">
                <a:ea typeface="標楷體"/>
              </a:rPr>
              <a:t>等級加標示對照</a:t>
            </a:r>
            <a:r>
              <a:rPr lang="zh-TW" altLang="en-US" sz="3200" dirty="0">
                <a:ea typeface="標楷體"/>
              </a:rPr>
              <a:t>表</a:t>
            </a:r>
            <a:r>
              <a:rPr lang="en-US" altLang="zh-TW" sz="2700" dirty="0"/>
              <a:t/>
            </a:r>
            <a:br>
              <a:rPr lang="en-US" altLang="zh-TW" sz="2700" dirty="0"/>
            </a:br>
            <a:r>
              <a:rPr lang="zh-TW" altLang="en-US" sz="2000" dirty="0">
                <a:ea typeface="標楷體"/>
              </a:rPr>
              <a:t>（</a:t>
            </a:r>
            <a:r>
              <a:rPr lang="zh-TW" altLang="zh-TW" sz="2000" dirty="0">
                <a:ea typeface="標楷體"/>
              </a:rPr>
              <a:t>以</a:t>
            </a:r>
            <a:r>
              <a:rPr lang="en-US" altLang="zh-TW" sz="2000" dirty="0">
                <a:latin typeface="Times New Roman"/>
                <a:ea typeface="標楷體"/>
                <a:cs typeface="Times New Roman"/>
              </a:rPr>
              <a:t>110</a:t>
            </a:r>
            <a:r>
              <a:rPr lang="zh-TW" altLang="zh-TW" sz="2000" dirty="0">
                <a:ea typeface="標楷體"/>
              </a:rPr>
              <a:t>年國中教育會考為例</a:t>
            </a:r>
            <a:r>
              <a:rPr lang="zh-TW" altLang="en-US" sz="2000" dirty="0">
                <a:ea typeface="標楷體"/>
              </a:rPr>
              <a:t>）</a:t>
            </a:r>
          </a:p>
        </p:txBody>
      </p:sp>
      <p:cxnSp>
        <p:nvCxnSpPr>
          <p:cNvPr id="5" name="直線單箭頭接點 4">
            <a:extLst>
              <a:ext uri="{FF2B5EF4-FFF2-40B4-BE49-F238E27FC236}">
                <a16:creationId xmlns:a16="http://schemas.microsoft.com/office/drawing/2014/main" xmlns="" id="{BC954794-B1A4-416E-A946-CF17316F9015}"/>
              </a:ext>
            </a:extLst>
          </p:cNvPr>
          <p:cNvCxnSpPr/>
          <p:nvPr/>
        </p:nvCxnSpPr>
        <p:spPr>
          <a:xfrm>
            <a:off x="9731375" y="1268413"/>
            <a:ext cx="0" cy="273685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4" name="橢圓 3">
            <a:extLst>
              <a:ext uri="{FF2B5EF4-FFF2-40B4-BE49-F238E27FC236}">
                <a16:creationId xmlns:a16="http://schemas.microsoft.com/office/drawing/2014/main" xmlns="" id="{33B0D68E-C840-404B-B0DC-0B2E15C96A8C}"/>
              </a:ext>
            </a:extLst>
          </p:cNvPr>
          <p:cNvSpPr/>
          <p:nvPr/>
        </p:nvSpPr>
        <p:spPr>
          <a:xfrm>
            <a:off x="9523413" y="3998914"/>
            <a:ext cx="431800" cy="396875"/>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0000FF"/>
              </a:solidFill>
              <a:latin typeface="微軟正黑體" pitchFamily="34" charset="-120"/>
              <a:ea typeface="微軟正黑體" pitchFamily="34" charset="-120"/>
            </a:endParaRPr>
          </a:p>
        </p:txBody>
      </p:sp>
      <p:cxnSp>
        <p:nvCxnSpPr>
          <p:cNvPr id="6" name="直線單箭頭接點 5">
            <a:extLst>
              <a:ext uri="{FF2B5EF4-FFF2-40B4-BE49-F238E27FC236}">
                <a16:creationId xmlns:a16="http://schemas.microsoft.com/office/drawing/2014/main" xmlns="" id="{412359D6-20ED-4148-9B52-2DB7EF817D62}"/>
              </a:ext>
            </a:extLst>
          </p:cNvPr>
          <p:cNvCxnSpPr/>
          <p:nvPr/>
        </p:nvCxnSpPr>
        <p:spPr>
          <a:xfrm flipV="1">
            <a:off x="2413000" y="4202114"/>
            <a:ext cx="7100888" cy="158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7896" name="文字方塊 1">
            <a:extLst>
              <a:ext uri="{FF2B5EF4-FFF2-40B4-BE49-F238E27FC236}">
                <a16:creationId xmlns:a16="http://schemas.microsoft.com/office/drawing/2014/main" xmlns="" id="{D59D8C16-57B7-41B3-8AED-DF4AF49A0C29}"/>
              </a:ext>
            </a:extLst>
          </p:cNvPr>
          <p:cNvSpPr txBox="1">
            <a:spLocks noChangeArrowheads="1"/>
          </p:cNvSpPr>
          <p:nvPr/>
        </p:nvSpPr>
        <p:spPr bwMode="auto">
          <a:xfrm>
            <a:off x="6137275" y="3124200"/>
            <a:ext cx="4206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nSpc>
                <a:spcPts val="1200"/>
              </a:lnSpc>
              <a:spcBef>
                <a:spcPct val="0"/>
              </a:spcBef>
              <a:buFont typeface="Arial" panose="020B0604020202020204" pitchFamily="34" charset="0"/>
              <a:buNone/>
            </a:pPr>
            <a:r>
              <a:rPr lang="en-US" altLang="zh-TW" sz="1800" b="1">
                <a:solidFill>
                  <a:prstClr val="black"/>
                </a:solidFill>
                <a:latin typeface="Arial" panose="020B0604020202020204" pitchFamily="34" charset="0"/>
                <a:ea typeface="標楷體" panose="03000509000000000000" pitchFamily="65" charset="-120"/>
              </a:rPr>
              <a:t>.</a:t>
            </a:r>
          </a:p>
          <a:p>
            <a:pPr>
              <a:lnSpc>
                <a:spcPts val="1200"/>
              </a:lnSpc>
              <a:spcBef>
                <a:spcPct val="0"/>
              </a:spcBef>
              <a:buFont typeface="Arial" panose="020B0604020202020204" pitchFamily="34" charset="0"/>
              <a:buNone/>
            </a:pPr>
            <a:r>
              <a:rPr lang="en-US" altLang="zh-TW" sz="1800" b="1">
                <a:solidFill>
                  <a:prstClr val="black"/>
                </a:solidFill>
                <a:latin typeface="Arial" panose="020B0604020202020204" pitchFamily="34" charset="0"/>
                <a:ea typeface="標楷體" panose="03000509000000000000" pitchFamily="65" charset="-120"/>
              </a:rPr>
              <a:t>.</a:t>
            </a:r>
          </a:p>
          <a:p>
            <a:pPr>
              <a:lnSpc>
                <a:spcPts val="1200"/>
              </a:lnSpc>
              <a:spcBef>
                <a:spcPct val="0"/>
              </a:spcBef>
              <a:buFont typeface="Arial" panose="020B0604020202020204" pitchFamily="34" charset="0"/>
              <a:buNone/>
            </a:pPr>
            <a:r>
              <a:rPr lang="en-US" altLang="zh-TW" sz="1800" b="1">
                <a:solidFill>
                  <a:prstClr val="black"/>
                </a:solidFill>
                <a:latin typeface="Arial" panose="020B0604020202020204" pitchFamily="34" charset="0"/>
                <a:ea typeface="標楷體" panose="03000509000000000000" pitchFamily="65" charset="-120"/>
              </a:rPr>
              <a:t>.</a:t>
            </a:r>
          </a:p>
          <a:p>
            <a:pPr>
              <a:spcBef>
                <a:spcPct val="0"/>
              </a:spcBef>
              <a:buFontTx/>
              <a:buNone/>
            </a:pPr>
            <a:endParaRPr lang="zh-TW" altLang="en-US" sz="1800">
              <a:solidFill>
                <a:prstClr val="black"/>
              </a:solidFill>
              <a:latin typeface="Arial" panose="020B0604020202020204" pitchFamily="34" charset="0"/>
              <a:ea typeface="標楷體" panose="03000509000000000000" pitchFamily="65" charset="-120"/>
            </a:endParaRPr>
          </a:p>
        </p:txBody>
      </p:sp>
      <p:sp>
        <p:nvSpPr>
          <p:cNvPr id="37897" name="文字方塊 12">
            <a:extLst>
              <a:ext uri="{FF2B5EF4-FFF2-40B4-BE49-F238E27FC236}">
                <a16:creationId xmlns:a16="http://schemas.microsoft.com/office/drawing/2014/main" xmlns="" id="{E1525235-9708-4881-8EE8-6BACED0DC4A1}"/>
              </a:ext>
            </a:extLst>
          </p:cNvPr>
          <p:cNvSpPr txBox="1">
            <a:spLocks noChangeArrowheads="1"/>
          </p:cNvSpPr>
          <p:nvPr/>
        </p:nvSpPr>
        <p:spPr bwMode="auto">
          <a:xfrm>
            <a:off x="6135689" y="6186489"/>
            <a:ext cx="4222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nSpc>
                <a:spcPts val="1200"/>
              </a:lnSpc>
              <a:spcBef>
                <a:spcPct val="0"/>
              </a:spcBef>
              <a:buFont typeface="Arial" panose="020B0604020202020204" pitchFamily="34" charset="0"/>
              <a:buNone/>
            </a:pPr>
            <a:r>
              <a:rPr lang="en-US" altLang="zh-TW" sz="2000" b="1">
                <a:solidFill>
                  <a:prstClr val="black"/>
                </a:solidFill>
                <a:latin typeface="Arial" panose="020B0604020202020204" pitchFamily="34" charset="0"/>
                <a:ea typeface="標楷體" panose="03000509000000000000" pitchFamily="65" charset="-120"/>
              </a:rPr>
              <a:t>.</a:t>
            </a:r>
          </a:p>
          <a:p>
            <a:pPr>
              <a:lnSpc>
                <a:spcPts val="1200"/>
              </a:lnSpc>
              <a:spcBef>
                <a:spcPct val="0"/>
              </a:spcBef>
              <a:buFont typeface="Arial" panose="020B0604020202020204" pitchFamily="34" charset="0"/>
              <a:buNone/>
            </a:pPr>
            <a:r>
              <a:rPr lang="en-US" altLang="zh-TW" sz="2000" b="1">
                <a:solidFill>
                  <a:prstClr val="black"/>
                </a:solidFill>
                <a:latin typeface="Arial" panose="020B0604020202020204" pitchFamily="34" charset="0"/>
                <a:ea typeface="標楷體" panose="03000509000000000000" pitchFamily="65" charset="-120"/>
              </a:rPr>
              <a:t>.</a:t>
            </a:r>
          </a:p>
          <a:p>
            <a:pPr>
              <a:spcBef>
                <a:spcPct val="0"/>
              </a:spcBef>
              <a:buFontTx/>
              <a:buNone/>
            </a:pPr>
            <a:endParaRPr lang="zh-TW" altLang="en-US" sz="1800">
              <a:solidFill>
                <a:prstClr val="black"/>
              </a:solidFill>
              <a:latin typeface="Arial" panose="020B0604020202020204" pitchFamily="34" charset="0"/>
              <a:ea typeface="標楷體" panose="03000509000000000000" pitchFamily="65" charset="-120"/>
            </a:endParaRPr>
          </a:p>
        </p:txBody>
      </p:sp>
      <p:sp>
        <p:nvSpPr>
          <p:cNvPr id="37898" name="投影片編號版面配置區 1">
            <a:extLst>
              <a:ext uri="{FF2B5EF4-FFF2-40B4-BE49-F238E27FC236}">
                <a16:creationId xmlns:a16="http://schemas.microsoft.com/office/drawing/2014/main" xmlns="" id="{7EC6ED35-4632-495E-A30C-3C88FEBB6F2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909174F-FF8F-4760-B551-6913B20B4E62}" type="slidenum">
              <a:rPr lang="zh-TW" altLang="en-US" smtClean="0"/>
              <a:pPr/>
              <a:t>35</a:t>
            </a:fld>
            <a:endParaRPr lang="zh-TW" altLang="en-US"/>
          </a:p>
        </p:txBody>
      </p:sp>
    </p:spTree>
    <p:extLst>
      <p:ext uri="{BB962C8B-B14F-4D97-AF65-F5344CB8AC3E}">
        <p14:creationId xmlns:p14="http://schemas.microsoft.com/office/powerpoint/2010/main" val="31887277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標題 1">
            <a:extLst>
              <a:ext uri="{FF2B5EF4-FFF2-40B4-BE49-F238E27FC236}">
                <a16:creationId xmlns:a16="http://schemas.microsoft.com/office/drawing/2014/main" xmlns="" id="{D810D645-A9BF-40F7-93EE-02126EC4612B}"/>
              </a:ext>
            </a:extLst>
          </p:cNvPr>
          <p:cNvSpPr>
            <a:spLocks noGrp="1"/>
          </p:cNvSpPr>
          <p:nvPr>
            <p:ph type="title"/>
          </p:nvPr>
        </p:nvSpPr>
        <p:spPr/>
        <p:txBody>
          <a:bodyPr/>
          <a:lstStyle/>
          <a:p>
            <a:r>
              <a:rPr lang="zh-TW" altLang="en-US" dirty="0">
                <a:latin typeface="Times New Roman" panose="02020603050405020304" pitchFamily="18" charset="0"/>
              </a:rPr>
              <a:t>數學科等級採加權計分</a:t>
            </a:r>
          </a:p>
        </p:txBody>
      </p:sp>
      <p:sp>
        <p:nvSpPr>
          <p:cNvPr id="2" name="文字版面配置區 1"/>
          <p:cNvSpPr>
            <a:spLocks noGrp="1"/>
          </p:cNvSpPr>
          <p:nvPr>
            <p:ph type="body" idx="1"/>
          </p:nvPr>
        </p:nvSpPr>
        <p:spPr/>
        <p: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加權計算公式與權重</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文字版面配置區 2"/>
          <p:cNvSpPr>
            <a:spLocks noGrp="1"/>
          </p:cNvSpPr>
          <p:nvPr>
            <p:ph type="body" sz="quarter" idx="3"/>
          </p:nvPr>
        </p:nvSpPr>
        <p:spPr/>
        <p: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計算示例</a:t>
            </a:r>
          </a:p>
        </p:txBody>
      </p:sp>
      <p:sp>
        <p:nvSpPr>
          <p:cNvPr id="35844" name="投影片編號版面配置區 1">
            <a:extLst>
              <a:ext uri="{FF2B5EF4-FFF2-40B4-BE49-F238E27FC236}">
                <a16:creationId xmlns:a16="http://schemas.microsoft.com/office/drawing/2014/main" xmlns="" id="{8AD73A87-361A-4D51-A824-A8D62305650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7749B8C-385C-4025-B273-F9723CD2A7FF}" type="slidenum">
              <a:rPr lang="zh-TW" altLang="en-US" smtClean="0">
                <a:latin typeface="Times New Roman" panose="02020603050405020304" pitchFamily="18" charset="0"/>
              </a:rPr>
              <a:pPr/>
              <a:t>36</a:t>
            </a:fld>
            <a:endParaRPr lang="zh-TW" altLang="en-US">
              <a:latin typeface="Times New Roman" panose="02020603050405020304" pitchFamily="18" charset="0"/>
            </a:endParaRPr>
          </a:p>
        </p:txBody>
      </p:sp>
      <p:graphicFrame>
        <p:nvGraphicFramePr>
          <p:cNvPr id="12" name="圖表 11"/>
          <p:cNvGraphicFramePr>
            <a:graphicFrameLocks/>
          </p:cNvGraphicFramePr>
          <p:nvPr>
            <p:extLst/>
          </p:nvPr>
        </p:nvGraphicFramePr>
        <p:xfrm>
          <a:off x="960801" y="3345614"/>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7" name="矩形 6"/>
          <p:cNvSpPr/>
          <p:nvPr/>
        </p:nvSpPr>
        <p:spPr>
          <a:xfrm>
            <a:off x="1024643" y="6030827"/>
            <a:ext cx="11020966" cy="400110"/>
          </a:xfrm>
          <a:prstGeom prst="rect">
            <a:avLst/>
          </a:prstGeom>
        </p:spPr>
        <p:txBody>
          <a:bodyPr wrap="none">
            <a:spAutoFit/>
          </a:bodyPr>
          <a:lstStyle/>
          <a:p>
            <a:r>
              <a:rPr lang="zh-TW" altLang="en-US" sz="2000" dirty="0">
                <a:solidFill>
                  <a:prstClr val="black"/>
                </a:solidFill>
                <a:latin typeface="Times New Roman" panose="02020603050405020304" pitchFamily="18" charset="0"/>
                <a:cs typeface="Arial Unicode MS"/>
              </a:rPr>
              <a:t>關於</a:t>
            </a:r>
            <a:r>
              <a:rPr lang="zh-TW" altLang="zh-TW" sz="2000" dirty="0">
                <a:solidFill>
                  <a:prstClr val="black"/>
                </a:solidFill>
                <a:latin typeface="Times New Roman" panose="02020603050405020304" pitchFamily="18" charset="0"/>
                <a:cs typeface="Arial Unicode MS"/>
              </a:rPr>
              <a:t>加權計分</a:t>
            </a:r>
            <a:r>
              <a:rPr lang="zh-TW" altLang="en-US" sz="2000" dirty="0">
                <a:solidFill>
                  <a:prstClr val="black"/>
                </a:solidFill>
                <a:latin typeface="Times New Roman" panose="02020603050405020304" pitchFamily="18" charset="0"/>
                <a:cs typeface="Arial Unicode MS"/>
              </a:rPr>
              <a:t>相關內容，亦可瀏覽</a:t>
            </a:r>
            <a:r>
              <a:rPr lang="zh-TW" altLang="zh-TW" sz="2000" dirty="0">
                <a:solidFill>
                  <a:prstClr val="black"/>
                </a:solidFill>
                <a:latin typeface="Times New Roman" panose="02020603050405020304" pitchFamily="18" charset="0"/>
                <a:cs typeface="Arial Unicode MS"/>
              </a:rPr>
              <a:t>會考</a:t>
            </a:r>
            <a:r>
              <a:rPr lang="zh-TW" altLang="zh-TW" sz="2000" dirty="0">
                <a:solidFill>
                  <a:prstClr val="black"/>
                </a:solidFill>
                <a:latin typeface="Times New Roman" panose="02020603050405020304" pitchFamily="18" charset="0"/>
                <a:cs typeface="新細明體" panose="02020500000000000000" pitchFamily="18" charset="-120"/>
              </a:rPr>
              <a:t>官方</a:t>
            </a:r>
            <a:r>
              <a:rPr lang="zh-TW" altLang="zh-TW" sz="2000" dirty="0">
                <a:solidFill>
                  <a:prstClr val="black"/>
                </a:solidFill>
                <a:latin typeface="Times New Roman" panose="02020603050405020304" pitchFamily="18" charset="0"/>
                <a:cs typeface="Arial Unicode MS"/>
              </a:rPr>
              <a:t>網站</a:t>
            </a:r>
            <a:r>
              <a:rPr lang="en-US" altLang="zh-TW" sz="2000" dirty="0">
                <a:solidFill>
                  <a:prstClr val="black"/>
                </a:solidFill>
                <a:latin typeface="Times New Roman" panose="02020603050405020304" pitchFamily="18" charset="0"/>
                <a:cs typeface="Arial Unicode MS"/>
              </a:rPr>
              <a:t>(https://cap.rcpet.edu.tw/)</a:t>
            </a:r>
            <a:r>
              <a:rPr lang="zh-TW" altLang="en-US" sz="2000" dirty="0">
                <a:solidFill>
                  <a:prstClr val="black"/>
                </a:solidFill>
                <a:latin typeface="Times New Roman" panose="02020603050405020304" pitchFamily="18" charset="0"/>
                <a:cs typeface="Arial Unicode MS"/>
              </a:rPr>
              <a:t>以獲得更詳細的</a:t>
            </a:r>
            <a:r>
              <a:rPr lang="zh-TW" altLang="zh-TW" sz="2000" dirty="0">
                <a:solidFill>
                  <a:prstClr val="black"/>
                </a:solidFill>
                <a:latin typeface="Times New Roman" panose="02020603050405020304" pitchFamily="18" charset="0"/>
                <a:cs typeface="Arial Unicode MS"/>
              </a:rPr>
              <a:t>說明。</a:t>
            </a:r>
            <a:endParaRPr lang="zh-TW" altLang="en-US" sz="2000" dirty="0">
              <a:solidFill>
                <a:prstClr val="black"/>
              </a:solidFill>
              <a:latin typeface="Times New Roman" panose="02020603050405020304" pitchFamily="18" charset="0"/>
            </a:endParaRPr>
          </a:p>
        </p:txBody>
      </p:sp>
      <p:pic>
        <p:nvPicPr>
          <p:cNvPr id="8" name="圖片 7"/>
          <p:cNvPicPr>
            <a:picLocks noChangeAspect="1"/>
          </p:cNvPicPr>
          <p:nvPr/>
        </p:nvPicPr>
        <p:blipFill rotWithShape="1">
          <a:blip r:embed="rId4"/>
          <a:srcRect l="8664" r="18134"/>
          <a:stretch/>
        </p:blipFill>
        <p:spPr>
          <a:xfrm>
            <a:off x="139840" y="2375882"/>
            <a:ext cx="6326435" cy="969732"/>
          </a:xfrm>
          <a:prstGeom prst="rect">
            <a:avLst/>
          </a:prstGeom>
        </p:spPr>
      </p:pic>
      <p:sp>
        <p:nvSpPr>
          <p:cNvPr id="13" name="內容版面配置區 8"/>
          <p:cNvSpPr>
            <a:spLocks noGrp="1"/>
          </p:cNvSpPr>
          <p:nvPr>
            <p:ph sz="quarter" idx="4"/>
          </p:nvPr>
        </p:nvSpPr>
        <p:spPr>
          <a:xfrm>
            <a:off x="6434073" y="2266316"/>
            <a:ext cx="5611536" cy="3951288"/>
          </a:xfrm>
        </p:spPr>
        <p:txBody>
          <a:bodyPr/>
          <a:lstStyle/>
          <a:p>
            <a:r>
              <a:rPr lang="zh-TW" altLang="zh-TW" dirty="0">
                <a:latin typeface="Times New Roman" panose="02020603050405020304" pitchFamily="18" charset="0"/>
                <a:ea typeface="標楷體" panose="03000509000000000000" pitchFamily="65" charset="-120"/>
              </a:rPr>
              <a:t>若考生</a:t>
            </a:r>
            <a:r>
              <a:rPr lang="zh-TW" altLang="en-US" dirty="0">
                <a:latin typeface="Times New Roman" panose="02020603050405020304" pitchFamily="18" charset="0"/>
                <a:ea typeface="標楷體" panose="03000509000000000000" pitchFamily="65" charset="-120"/>
              </a:rPr>
              <a:t>之作答結果如下：</a:t>
            </a:r>
            <a:endParaRPr lang="en-US" altLang="zh-TW" dirty="0">
              <a:latin typeface="Times New Roman" panose="02020603050405020304" pitchFamily="18" charset="0"/>
              <a:ea typeface="標楷體" panose="03000509000000000000" pitchFamily="65" charset="-120"/>
            </a:endParaRPr>
          </a:p>
          <a:p>
            <a:pPr marL="0" indent="357188">
              <a:buNone/>
            </a:pPr>
            <a:r>
              <a:rPr lang="zh-TW" altLang="en-US" dirty="0">
                <a:latin typeface="Times New Roman" panose="02020603050405020304" pitchFamily="18" charset="0"/>
                <a:ea typeface="標楷體" panose="03000509000000000000" pitchFamily="65" charset="-120"/>
              </a:rPr>
              <a:t>選擇題</a:t>
            </a:r>
            <a:r>
              <a:rPr lang="zh-TW" altLang="zh-TW" dirty="0">
                <a:latin typeface="Times New Roman" panose="02020603050405020304" pitchFamily="18" charset="0"/>
                <a:ea typeface="標楷體" panose="03000509000000000000" pitchFamily="65" charset="-120"/>
              </a:rPr>
              <a:t>答對</a:t>
            </a:r>
            <a:r>
              <a:rPr lang="en-US" altLang="zh-TW" dirty="0">
                <a:latin typeface="Times New Roman" panose="02020603050405020304" pitchFamily="18" charset="0"/>
                <a:ea typeface="標楷體" panose="03000509000000000000" pitchFamily="65" charset="-120"/>
              </a:rPr>
              <a:t>15</a:t>
            </a:r>
            <a:r>
              <a:rPr lang="zh-TW" altLang="zh-TW" dirty="0">
                <a:latin typeface="Times New Roman" panose="02020603050405020304" pitchFamily="18" charset="0"/>
                <a:ea typeface="標楷體" panose="03000509000000000000" pitchFamily="65" charset="-120"/>
              </a:rPr>
              <a:t>題</a:t>
            </a:r>
            <a:r>
              <a:rPr lang="en-US" altLang="zh-TW" dirty="0">
                <a:latin typeface="Times New Roman" panose="02020603050405020304" pitchFamily="18" charset="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rPr>
              <a:t>總題數</a:t>
            </a:r>
            <a:r>
              <a:rPr lang="en-US" altLang="zh-TW" dirty="0">
                <a:latin typeface="Times New Roman" panose="02020603050405020304" pitchFamily="18" charset="0"/>
                <a:ea typeface="標楷體" panose="03000509000000000000" pitchFamily="65" charset="-120"/>
              </a:rPr>
              <a:t>26</a:t>
            </a:r>
            <a:r>
              <a:rPr lang="zh-TW" altLang="en-US" dirty="0">
                <a:latin typeface="Times New Roman" panose="02020603050405020304" pitchFamily="18" charset="0"/>
                <a:ea typeface="標楷體" panose="03000509000000000000" pitchFamily="65" charset="-120"/>
              </a:rPr>
              <a:t>題</a:t>
            </a:r>
            <a:r>
              <a:rPr lang="en-US" altLang="zh-TW" dirty="0">
                <a:latin typeface="Times New Roman" panose="02020603050405020304" pitchFamily="18" charset="0"/>
                <a:ea typeface="標楷體" panose="03000509000000000000" pitchFamily="65" charset="-120"/>
              </a:rPr>
              <a:t>)</a:t>
            </a:r>
          </a:p>
          <a:p>
            <a:pPr marL="0" indent="357188">
              <a:buNone/>
            </a:pPr>
            <a:r>
              <a:rPr lang="zh-TW" altLang="en-US" dirty="0">
                <a:latin typeface="Times New Roman" panose="02020603050405020304" pitchFamily="18" charset="0"/>
                <a:ea typeface="標楷體" panose="03000509000000000000" pitchFamily="65" charset="-120"/>
              </a:rPr>
              <a:t>非選題共得</a:t>
            </a:r>
            <a:r>
              <a:rPr lang="en-US" altLang="zh-TW" dirty="0">
                <a:latin typeface="Times New Roman" panose="02020603050405020304" pitchFamily="18" charset="0"/>
                <a:ea typeface="標楷體" panose="03000509000000000000" pitchFamily="65" charset="-120"/>
              </a:rPr>
              <a:t>5</a:t>
            </a:r>
            <a:r>
              <a:rPr lang="zh-TW" altLang="en-US" dirty="0">
                <a:latin typeface="Times New Roman" panose="02020603050405020304" pitchFamily="18" charset="0"/>
                <a:ea typeface="標楷體" panose="03000509000000000000" pitchFamily="65" charset="-120"/>
              </a:rPr>
              <a:t>級分</a:t>
            </a:r>
            <a:r>
              <a:rPr lang="en-US" altLang="zh-TW" dirty="0">
                <a:latin typeface="Times New Roman" panose="02020603050405020304" pitchFamily="18" charset="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rPr>
              <a:t>兩題總級分為</a:t>
            </a:r>
            <a:r>
              <a:rPr lang="en-US" altLang="zh-TW" dirty="0">
                <a:latin typeface="Times New Roman" panose="02020603050405020304" pitchFamily="18" charset="0"/>
                <a:ea typeface="標楷體" panose="03000509000000000000" pitchFamily="65" charset="-120"/>
              </a:rPr>
              <a:t>6</a:t>
            </a:r>
            <a:r>
              <a:rPr lang="zh-TW" altLang="en-US" dirty="0">
                <a:latin typeface="Times New Roman" panose="02020603050405020304" pitchFamily="18" charset="0"/>
                <a:ea typeface="標楷體" panose="03000509000000000000" pitchFamily="65" charset="-120"/>
              </a:rPr>
              <a:t>分</a:t>
            </a:r>
            <a:r>
              <a:rPr lang="en-US" altLang="zh-TW" dirty="0">
                <a:latin typeface="Times New Roman" panose="02020603050405020304" pitchFamily="18" charset="0"/>
                <a:ea typeface="標楷體" panose="03000509000000000000" pitchFamily="65" charset="-120"/>
              </a:rPr>
              <a:t>) </a:t>
            </a:r>
          </a:p>
          <a:p>
            <a:r>
              <a:rPr lang="zh-TW" altLang="en-US" dirty="0">
                <a:latin typeface="Times New Roman" panose="02020603050405020304" pitchFamily="18" charset="0"/>
                <a:ea typeface="標楷體" panose="03000509000000000000" pitchFamily="65" charset="-120"/>
              </a:rPr>
              <a:t>則</a:t>
            </a:r>
            <a:r>
              <a:rPr lang="zh-TW" altLang="zh-TW" dirty="0">
                <a:latin typeface="Times New Roman" panose="02020603050405020304" pitchFamily="18" charset="0"/>
                <a:ea typeface="標楷體" panose="03000509000000000000" pitchFamily="65" charset="-120"/>
              </a:rPr>
              <a:t>該</a:t>
            </a:r>
            <a:r>
              <a:rPr lang="zh-TW" altLang="en-US" dirty="0">
                <a:latin typeface="Times New Roman" panose="02020603050405020304" pitchFamily="18" charset="0"/>
                <a:ea typeface="標楷體" panose="03000509000000000000" pitchFamily="65" charset="-120"/>
              </a:rPr>
              <a:t>考</a:t>
            </a:r>
            <a:r>
              <a:rPr lang="zh-TW" altLang="zh-TW" dirty="0">
                <a:latin typeface="Times New Roman" panose="02020603050405020304" pitchFamily="18" charset="0"/>
                <a:ea typeface="標楷體" panose="03000509000000000000" pitchFamily="65" charset="-120"/>
              </a:rPr>
              <a:t>生的</a:t>
            </a:r>
            <a:r>
              <a:rPr lang="zh-TW" altLang="en-US" dirty="0">
                <a:latin typeface="Times New Roman" panose="02020603050405020304" pitchFamily="18" charset="0"/>
                <a:ea typeface="標楷體" panose="03000509000000000000" pitchFamily="65" charset="-120"/>
              </a:rPr>
              <a:t>數學</a:t>
            </a:r>
            <a:r>
              <a:rPr lang="zh-TW" altLang="zh-TW" dirty="0">
                <a:latin typeface="Times New Roman" panose="02020603050405020304" pitchFamily="18" charset="0"/>
                <a:ea typeface="標楷體" panose="03000509000000000000" pitchFamily="65" charset="-120"/>
              </a:rPr>
              <a:t>科加權分數為</a:t>
            </a:r>
            <a:r>
              <a:rPr lang="en-US" altLang="zh-TW" dirty="0">
                <a:latin typeface="Times New Roman" panose="02020603050405020304" pitchFamily="18" charset="0"/>
                <a:ea typeface="標楷體" panose="03000509000000000000" pitchFamily="65" charset="-120"/>
              </a:rPr>
              <a:t>61.54</a:t>
            </a:r>
            <a:r>
              <a:rPr lang="zh-TW" altLang="en-US" dirty="0">
                <a:latin typeface="Times New Roman" panose="02020603050405020304" pitchFamily="18" charset="0"/>
                <a:ea typeface="標楷體" panose="03000509000000000000" pitchFamily="65" charset="-120"/>
              </a:rPr>
              <a:t>分</a:t>
            </a:r>
            <a:r>
              <a:rPr lang="zh-TW" altLang="zh-TW" dirty="0">
                <a:latin typeface="Times New Roman" panose="02020603050405020304" pitchFamily="18" charset="0"/>
                <a:ea typeface="標楷體" panose="03000509000000000000" pitchFamily="65" charset="-120"/>
              </a:rPr>
              <a:t>（四捨五入至小數點後</a:t>
            </a:r>
            <a:r>
              <a:rPr lang="en-US" altLang="zh-TW" dirty="0">
                <a:latin typeface="Times New Roman" panose="02020603050405020304" pitchFamily="18" charset="0"/>
                <a:ea typeface="標楷體" panose="03000509000000000000" pitchFamily="65" charset="-120"/>
              </a:rPr>
              <a:t>2</a:t>
            </a:r>
            <a:r>
              <a:rPr lang="zh-TW" altLang="zh-TW" dirty="0">
                <a:latin typeface="Times New Roman" panose="02020603050405020304" pitchFamily="18" charset="0"/>
                <a:ea typeface="標楷體" panose="03000509000000000000" pitchFamily="65" charset="-120"/>
              </a:rPr>
              <a:t>位）。</a:t>
            </a:r>
            <a:endParaRPr lang="zh-TW" altLang="en-US" dirty="0">
              <a:latin typeface="Times New Roman" panose="02020603050405020304" pitchFamily="18" charset="0"/>
              <a:ea typeface="標楷體" panose="03000509000000000000" pitchFamily="65" charset="-120"/>
            </a:endParaRPr>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solidFill>
                <a:prstClr val="black"/>
              </a:solidFill>
            </a:endParaRPr>
          </a:p>
        </p:txBody>
      </p:sp>
      <p:graphicFrame>
        <p:nvGraphicFramePr>
          <p:cNvPr id="16" name="物件 15"/>
          <p:cNvGraphicFramePr>
            <a:graphicFrameLocks noChangeAspect="1"/>
          </p:cNvGraphicFramePr>
          <p:nvPr>
            <p:extLst/>
          </p:nvPr>
        </p:nvGraphicFramePr>
        <p:xfrm>
          <a:off x="7427913" y="4668838"/>
          <a:ext cx="2965450" cy="803275"/>
        </p:xfrm>
        <a:graphic>
          <a:graphicData uri="http://schemas.openxmlformats.org/presentationml/2006/ole">
            <mc:AlternateContent xmlns:mc="http://schemas.openxmlformats.org/markup-compatibility/2006">
              <mc:Choice xmlns:v="urn:schemas-microsoft-com:vml" Requires="v">
                <p:oleObj spid="_x0000_s2050" name="方程式" r:id="rId5" imgW="1473120" imgH="393480" progId="Equation.3">
                  <p:embed/>
                </p:oleObj>
              </mc:Choice>
              <mc:Fallback>
                <p:oleObj name="方程式" r:id="rId5" imgW="1473120" imgH="393480" progId="Equation.3">
                  <p:embed/>
                  <p:pic>
                    <p:nvPicPr>
                      <p:cNvPr id="0" name=""/>
                      <p:cNvPicPr>
                        <a:picLocks noChangeAspect="1" noChangeArrowheads="1"/>
                      </p:cNvPicPr>
                      <p:nvPr/>
                    </p:nvPicPr>
                    <p:blipFill>
                      <a:blip r:embed="rId6"/>
                      <a:srcRect/>
                      <a:stretch>
                        <a:fillRect/>
                      </a:stretch>
                    </p:blipFill>
                    <p:spPr bwMode="auto">
                      <a:xfrm>
                        <a:off x="7427913" y="4668838"/>
                        <a:ext cx="2965450" cy="803275"/>
                      </a:xfrm>
                      <a:prstGeom prst="rect">
                        <a:avLst/>
                      </a:prstGeom>
                      <a:noFill/>
                    </p:spPr>
                  </p:pic>
                </p:oleObj>
              </mc:Fallback>
            </mc:AlternateContent>
          </a:graphicData>
        </a:graphic>
      </p:graphicFrame>
    </p:spTree>
    <p:extLst>
      <p:ext uri="{BB962C8B-B14F-4D97-AF65-F5344CB8AC3E}">
        <p14:creationId xmlns:p14="http://schemas.microsoft.com/office/powerpoint/2010/main" val="191092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a:extLst>
              <a:ext uri="{FF2B5EF4-FFF2-40B4-BE49-F238E27FC236}">
                <a16:creationId xmlns:a16="http://schemas.microsoft.com/office/drawing/2014/main" xmlns="" id="{B74B5A35-9C60-4139-8DE7-30F096C6D40F}"/>
              </a:ext>
            </a:extLst>
          </p:cNvPr>
          <p:cNvSpPr>
            <a:spLocks noGrp="1"/>
          </p:cNvSpPr>
          <p:nvPr>
            <p:ph type="title"/>
          </p:nvPr>
        </p:nvSpPr>
        <p:spPr/>
        <p:txBody>
          <a:bodyPr/>
          <a:lstStyle/>
          <a:p>
            <a:r>
              <a:rPr lang="zh-TW" altLang="en-US" dirty="0">
                <a:latin typeface="微軟正黑體"/>
                <a:ea typeface="標楷體"/>
              </a:rPr>
              <a:t>數學</a:t>
            </a:r>
            <a:r>
              <a:rPr lang="zh-TW" altLang="zh-TW" dirty="0">
                <a:latin typeface="微軟正黑體"/>
                <a:ea typeface="標楷體"/>
              </a:rPr>
              <a:t>科</a:t>
            </a:r>
            <a:r>
              <a:rPr lang="zh-TW" altLang="en-US" b="0" dirty="0">
                <a:latin typeface="微軟正黑體"/>
                <a:ea typeface="標楷體"/>
              </a:rPr>
              <a:t> </a:t>
            </a:r>
            <a:r>
              <a:rPr lang="zh-TW" altLang="en-US" dirty="0">
                <a:latin typeface="微軟正黑體"/>
                <a:ea typeface="標楷體"/>
              </a:rPr>
              <a:t>三等級四標示</a:t>
            </a:r>
            <a:r>
              <a:rPr lang="en-US" altLang="zh-TW" dirty="0">
                <a:latin typeface="微軟正黑體" panose="020B0604030504040204" pitchFamily="34" charset="-120"/>
              </a:rPr>
              <a:t/>
            </a:r>
            <a:br>
              <a:rPr lang="en-US" altLang="zh-TW" dirty="0">
                <a:latin typeface="微軟正黑體" panose="020B0604030504040204" pitchFamily="34" charset="-120"/>
              </a:rPr>
            </a:br>
            <a:r>
              <a:rPr lang="zh-TW" altLang="en-US" sz="2400" dirty="0">
                <a:ea typeface="標楷體"/>
              </a:rPr>
              <a:t>（</a:t>
            </a:r>
            <a:r>
              <a:rPr lang="zh-TW" altLang="zh-TW" sz="2400" dirty="0">
                <a:ea typeface="標楷體"/>
              </a:rPr>
              <a:t>以</a:t>
            </a:r>
            <a:r>
              <a:rPr lang="en-US" altLang="zh-TW" sz="2400" dirty="0">
                <a:latin typeface="Times New Roman"/>
                <a:ea typeface="標楷體"/>
                <a:cs typeface="Times New Roman"/>
              </a:rPr>
              <a:t>110</a:t>
            </a:r>
            <a:r>
              <a:rPr lang="zh-TW" altLang="zh-TW" sz="2400" dirty="0">
                <a:ea typeface="標楷體"/>
              </a:rPr>
              <a:t>年國中教育會考為例</a:t>
            </a:r>
            <a:r>
              <a:rPr lang="zh-TW" altLang="en-US" sz="2400" dirty="0">
                <a:ea typeface="標楷體"/>
              </a:rPr>
              <a:t>）</a:t>
            </a:r>
            <a:endParaRPr lang="zh-TW" altLang="en-US" sz="2400" dirty="0">
              <a:latin typeface="微軟正黑體" panose="020B0604030504040204" pitchFamily="34" charset="-120"/>
              <a:ea typeface="標楷體"/>
            </a:endParaRPr>
          </a:p>
        </p:txBody>
      </p:sp>
      <p:graphicFrame>
        <p:nvGraphicFramePr>
          <p:cNvPr id="9" name="表格 8">
            <a:extLst>
              <a:ext uri="{FF2B5EF4-FFF2-40B4-BE49-F238E27FC236}">
                <a16:creationId xmlns:a16="http://schemas.microsoft.com/office/drawing/2014/main" xmlns="" id="{E0C18448-43AD-4FB1-BE29-D4240CD0A9AB}"/>
              </a:ext>
            </a:extLst>
          </p:cNvPr>
          <p:cNvGraphicFramePr>
            <a:graphicFrameLocks noGrp="1"/>
          </p:cNvGraphicFramePr>
          <p:nvPr>
            <p:extLst/>
          </p:nvPr>
        </p:nvGraphicFramePr>
        <p:xfrm>
          <a:off x="1588655" y="1608139"/>
          <a:ext cx="8302793" cy="4192437"/>
        </p:xfrm>
        <a:graphic>
          <a:graphicData uri="http://schemas.openxmlformats.org/drawingml/2006/table">
            <a:tbl>
              <a:tblPr firstRow="1" bandRow="1">
                <a:tableStyleId>{93296810-A885-4BE3-A3E7-6D5BEEA58F35}</a:tableStyleId>
              </a:tblPr>
              <a:tblGrid>
                <a:gridCol w="1671781">
                  <a:extLst>
                    <a:ext uri="{9D8B030D-6E8A-4147-A177-3AD203B41FA5}">
                      <a16:colId xmlns:a16="http://schemas.microsoft.com/office/drawing/2014/main" xmlns="" val="20000"/>
                    </a:ext>
                  </a:extLst>
                </a:gridCol>
                <a:gridCol w="1326346">
                  <a:extLst>
                    <a:ext uri="{9D8B030D-6E8A-4147-A177-3AD203B41FA5}">
                      <a16:colId xmlns:a16="http://schemas.microsoft.com/office/drawing/2014/main" xmlns="" val="20001"/>
                    </a:ext>
                  </a:extLst>
                </a:gridCol>
                <a:gridCol w="2478213">
                  <a:extLst>
                    <a:ext uri="{9D8B030D-6E8A-4147-A177-3AD203B41FA5}">
                      <a16:colId xmlns:a16="http://schemas.microsoft.com/office/drawing/2014/main" xmlns="" val="20002"/>
                    </a:ext>
                  </a:extLst>
                </a:gridCol>
                <a:gridCol w="2826453">
                  <a:extLst>
                    <a:ext uri="{9D8B030D-6E8A-4147-A177-3AD203B41FA5}">
                      <a16:colId xmlns:a16="http://schemas.microsoft.com/office/drawing/2014/main" xmlns="" val="20003"/>
                    </a:ext>
                  </a:extLst>
                </a:gridCol>
              </a:tblGrid>
              <a:tr h="525395">
                <a:tc>
                  <a:txBody>
                    <a:bodyPr/>
                    <a:lstStyle>
                      <a:lvl1pPr marL="0" algn="l" defTabSz="914400" rtl="0" eaLnBrk="1" latinLnBrk="0" hangingPunct="1">
                        <a:defRPr sz="1800" b="1" kern="1200">
                          <a:solidFill>
                            <a:schemeClr val="lt1"/>
                          </a:solidFill>
                          <a:latin typeface="Arial"/>
                          <a:ea typeface="標楷體"/>
                        </a:defRPr>
                      </a:lvl1pPr>
                      <a:lvl2pPr marL="457200" algn="l" defTabSz="914400" rtl="0" eaLnBrk="1" latinLnBrk="0" hangingPunct="1">
                        <a:defRPr sz="1800" b="1" kern="1200">
                          <a:solidFill>
                            <a:schemeClr val="lt1"/>
                          </a:solidFill>
                          <a:latin typeface="Arial"/>
                          <a:ea typeface="標楷體"/>
                        </a:defRPr>
                      </a:lvl2pPr>
                      <a:lvl3pPr marL="914400" algn="l" defTabSz="914400" rtl="0" eaLnBrk="1" latinLnBrk="0" hangingPunct="1">
                        <a:defRPr sz="1800" b="1" kern="1200">
                          <a:solidFill>
                            <a:schemeClr val="lt1"/>
                          </a:solidFill>
                          <a:latin typeface="Arial"/>
                          <a:ea typeface="標楷體"/>
                        </a:defRPr>
                      </a:lvl3pPr>
                      <a:lvl4pPr marL="1371600" algn="l" defTabSz="914400" rtl="0" eaLnBrk="1" latinLnBrk="0" hangingPunct="1">
                        <a:defRPr sz="1800" b="1" kern="1200">
                          <a:solidFill>
                            <a:schemeClr val="lt1"/>
                          </a:solidFill>
                          <a:latin typeface="Arial"/>
                          <a:ea typeface="標楷體"/>
                        </a:defRPr>
                      </a:lvl4pPr>
                      <a:lvl5pPr marL="1828800" algn="l" defTabSz="914400" rtl="0" eaLnBrk="1" latinLnBrk="0" hangingPunct="1">
                        <a:defRPr sz="1800" b="1" kern="1200">
                          <a:solidFill>
                            <a:schemeClr val="lt1"/>
                          </a:solidFill>
                          <a:latin typeface="Arial"/>
                          <a:ea typeface="標楷體"/>
                        </a:defRPr>
                      </a:lvl5pPr>
                      <a:lvl6pPr marL="2286000" algn="l" defTabSz="914400" rtl="0" eaLnBrk="1" latinLnBrk="0" hangingPunct="1">
                        <a:defRPr sz="1800" b="1" kern="1200">
                          <a:solidFill>
                            <a:schemeClr val="lt1"/>
                          </a:solidFill>
                          <a:latin typeface="Arial"/>
                          <a:ea typeface="標楷體"/>
                        </a:defRPr>
                      </a:lvl6pPr>
                      <a:lvl7pPr marL="2743200" algn="l" defTabSz="914400" rtl="0" eaLnBrk="1" latinLnBrk="0" hangingPunct="1">
                        <a:defRPr sz="1800" b="1" kern="1200">
                          <a:solidFill>
                            <a:schemeClr val="lt1"/>
                          </a:solidFill>
                          <a:latin typeface="Arial"/>
                          <a:ea typeface="標楷體"/>
                        </a:defRPr>
                      </a:lvl7pPr>
                      <a:lvl8pPr marL="3200400" algn="l" defTabSz="914400" rtl="0" eaLnBrk="1" latinLnBrk="0" hangingPunct="1">
                        <a:defRPr sz="1800" b="1" kern="1200">
                          <a:solidFill>
                            <a:schemeClr val="lt1"/>
                          </a:solidFill>
                          <a:latin typeface="Arial"/>
                          <a:ea typeface="標楷體"/>
                        </a:defRPr>
                      </a:lvl8pPr>
                      <a:lvl9pPr marL="3657600" algn="l" defTabSz="914400" rtl="0" eaLnBrk="1" latinLnBrk="0" hangingPunct="1">
                        <a:defRPr sz="1800" b="1" kern="1200">
                          <a:solidFill>
                            <a:schemeClr val="lt1"/>
                          </a:solidFill>
                          <a:latin typeface="Arial"/>
                          <a:ea typeface="標楷體"/>
                        </a:defRPr>
                      </a:lvl9pPr>
                    </a:lstStyle>
                    <a:p>
                      <a:pPr marL="0" algn="ctr" defTabSz="914400" rtl="0" eaLnBrk="1" latinLnBrk="0" hangingPunct="1">
                        <a:spcAft>
                          <a:spcPts val="0"/>
                        </a:spcAft>
                      </a:pPr>
                      <a:r>
                        <a:rPr lang="zh-TW" sz="3200" kern="0" baseline="0">
                          <a:solidFill>
                            <a:schemeClr val="tx1"/>
                          </a:solidFill>
                          <a:effectLst/>
                        </a:rPr>
                        <a:t>等級</a:t>
                      </a:r>
                      <a:endParaRPr lang="zh-TW" sz="3200" b="1" kern="0" baseline="0">
                        <a:solidFill>
                          <a:schemeClr val="tx1"/>
                        </a:solidFill>
                        <a:effectLst/>
                        <a:latin typeface="Times New Roman" pitchFamily="18" charset="0"/>
                        <a:ea typeface="標楷體" pitchFamily="65" charset="-120"/>
                        <a:cs typeface="+mn-cs"/>
                      </a:endParaRPr>
                    </a:p>
                  </a:txBody>
                  <a:tcPr marL="17778" marR="17778" marT="0" marB="0" anchor="ctr">
                    <a:lnR w="28575" cap="flat" cmpd="sng" algn="ctr">
                      <a:solidFill>
                        <a:schemeClr val="bg1"/>
                      </a:solidFill>
                      <a:prstDash val="solid"/>
                      <a:round/>
                      <a:headEnd type="none" w="med" len="med"/>
                      <a:tailEnd type="none" w="med" len="med"/>
                    </a:lnR>
                    <a:solidFill>
                      <a:srgbClr val="FF9966"/>
                    </a:solidFill>
                  </a:tcPr>
                </a:tc>
                <a:tc>
                  <a:txBody>
                    <a:bodyPr/>
                    <a:lstStyle>
                      <a:lvl1pPr marL="0" algn="l" defTabSz="914400" rtl="0" eaLnBrk="1" latinLnBrk="0" hangingPunct="1">
                        <a:defRPr sz="1800" b="1" kern="1200">
                          <a:solidFill>
                            <a:schemeClr val="lt1"/>
                          </a:solidFill>
                          <a:latin typeface="Arial"/>
                          <a:ea typeface="標楷體"/>
                        </a:defRPr>
                      </a:lvl1pPr>
                      <a:lvl2pPr marL="457200" algn="l" defTabSz="914400" rtl="0" eaLnBrk="1" latinLnBrk="0" hangingPunct="1">
                        <a:defRPr sz="1800" b="1" kern="1200">
                          <a:solidFill>
                            <a:schemeClr val="lt1"/>
                          </a:solidFill>
                          <a:latin typeface="Arial"/>
                          <a:ea typeface="標楷體"/>
                        </a:defRPr>
                      </a:lvl2pPr>
                      <a:lvl3pPr marL="914400" algn="l" defTabSz="914400" rtl="0" eaLnBrk="1" latinLnBrk="0" hangingPunct="1">
                        <a:defRPr sz="1800" b="1" kern="1200">
                          <a:solidFill>
                            <a:schemeClr val="lt1"/>
                          </a:solidFill>
                          <a:latin typeface="Arial"/>
                          <a:ea typeface="標楷體"/>
                        </a:defRPr>
                      </a:lvl3pPr>
                      <a:lvl4pPr marL="1371600" algn="l" defTabSz="914400" rtl="0" eaLnBrk="1" latinLnBrk="0" hangingPunct="1">
                        <a:defRPr sz="1800" b="1" kern="1200">
                          <a:solidFill>
                            <a:schemeClr val="lt1"/>
                          </a:solidFill>
                          <a:latin typeface="Arial"/>
                          <a:ea typeface="標楷體"/>
                        </a:defRPr>
                      </a:lvl4pPr>
                      <a:lvl5pPr marL="1828800" algn="l" defTabSz="914400" rtl="0" eaLnBrk="1" latinLnBrk="0" hangingPunct="1">
                        <a:defRPr sz="1800" b="1" kern="1200">
                          <a:solidFill>
                            <a:schemeClr val="lt1"/>
                          </a:solidFill>
                          <a:latin typeface="Arial"/>
                          <a:ea typeface="標楷體"/>
                        </a:defRPr>
                      </a:lvl5pPr>
                      <a:lvl6pPr marL="2286000" algn="l" defTabSz="914400" rtl="0" eaLnBrk="1" latinLnBrk="0" hangingPunct="1">
                        <a:defRPr sz="1800" b="1" kern="1200">
                          <a:solidFill>
                            <a:schemeClr val="lt1"/>
                          </a:solidFill>
                          <a:latin typeface="Arial"/>
                          <a:ea typeface="標楷體"/>
                        </a:defRPr>
                      </a:lvl6pPr>
                      <a:lvl7pPr marL="2743200" algn="l" defTabSz="914400" rtl="0" eaLnBrk="1" latinLnBrk="0" hangingPunct="1">
                        <a:defRPr sz="1800" b="1" kern="1200">
                          <a:solidFill>
                            <a:schemeClr val="lt1"/>
                          </a:solidFill>
                          <a:latin typeface="Arial"/>
                          <a:ea typeface="標楷體"/>
                        </a:defRPr>
                      </a:lvl7pPr>
                      <a:lvl8pPr marL="3200400" algn="l" defTabSz="914400" rtl="0" eaLnBrk="1" latinLnBrk="0" hangingPunct="1">
                        <a:defRPr sz="1800" b="1" kern="1200">
                          <a:solidFill>
                            <a:schemeClr val="lt1"/>
                          </a:solidFill>
                          <a:latin typeface="Arial"/>
                          <a:ea typeface="標楷體"/>
                        </a:defRPr>
                      </a:lvl8pPr>
                      <a:lvl9pPr marL="3657600" algn="l" defTabSz="914400" rtl="0" eaLnBrk="1" latinLnBrk="0" hangingPunct="1">
                        <a:defRPr sz="1800" b="1" kern="1200">
                          <a:solidFill>
                            <a:schemeClr val="lt1"/>
                          </a:solidFill>
                          <a:latin typeface="Arial"/>
                          <a:ea typeface="標楷體"/>
                        </a:defRPr>
                      </a:lvl9pPr>
                    </a:lstStyle>
                    <a:p>
                      <a:pPr marL="0" algn="ctr" defTabSz="914400" rtl="0" eaLnBrk="1" latinLnBrk="0" hangingPunct="1">
                        <a:spcAft>
                          <a:spcPts val="0"/>
                        </a:spcAft>
                      </a:pPr>
                      <a:r>
                        <a:rPr lang="zh-TW" sz="3200" kern="0" baseline="0">
                          <a:solidFill>
                            <a:schemeClr val="tx1"/>
                          </a:solidFill>
                          <a:effectLst/>
                        </a:rPr>
                        <a:t>標示</a:t>
                      </a:r>
                      <a:endParaRPr lang="zh-TW" sz="3200" b="1" kern="0" baseline="0">
                        <a:solidFill>
                          <a:schemeClr val="tx1"/>
                        </a:solidFill>
                        <a:effectLst/>
                        <a:latin typeface="Times New Roman" pitchFamily="18" charset="0"/>
                        <a:ea typeface="標楷體" pitchFamily="65" charset="-120"/>
                        <a:cs typeface="+mn-cs"/>
                      </a:endParaRPr>
                    </a:p>
                  </a:txBody>
                  <a:tcPr marL="17778" marR="17778"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F9966"/>
                    </a:solidFill>
                  </a:tcPr>
                </a:tc>
                <a:tc gridSpan="2">
                  <a:txBody>
                    <a:bodyPr/>
                    <a:lstStyle>
                      <a:lvl1pPr marL="0" algn="l" defTabSz="914400" rtl="0" eaLnBrk="1" latinLnBrk="0" hangingPunct="1">
                        <a:defRPr sz="1800" b="1" kern="1200">
                          <a:solidFill>
                            <a:schemeClr val="lt1"/>
                          </a:solidFill>
                          <a:latin typeface="Arial"/>
                          <a:ea typeface="標楷體"/>
                        </a:defRPr>
                      </a:lvl1pPr>
                      <a:lvl2pPr marL="457200" algn="l" defTabSz="914400" rtl="0" eaLnBrk="1" latinLnBrk="0" hangingPunct="1">
                        <a:defRPr sz="1800" b="1" kern="1200">
                          <a:solidFill>
                            <a:schemeClr val="lt1"/>
                          </a:solidFill>
                          <a:latin typeface="Arial"/>
                          <a:ea typeface="標楷體"/>
                        </a:defRPr>
                      </a:lvl2pPr>
                      <a:lvl3pPr marL="914400" algn="l" defTabSz="914400" rtl="0" eaLnBrk="1" latinLnBrk="0" hangingPunct="1">
                        <a:defRPr sz="1800" b="1" kern="1200">
                          <a:solidFill>
                            <a:schemeClr val="lt1"/>
                          </a:solidFill>
                          <a:latin typeface="Arial"/>
                          <a:ea typeface="標楷體"/>
                        </a:defRPr>
                      </a:lvl3pPr>
                      <a:lvl4pPr marL="1371600" algn="l" defTabSz="914400" rtl="0" eaLnBrk="1" latinLnBrk="0" hangingPunct="1">
                        <a:defRPr sz="1800" b="1" kern="1200">
                          <a:solidFill>
                            <a:schemeClr val="lt1"/>
                          </a:solidFill>
                          <a:latin typeface="Arial"/>
                          <a:ea typeface="標楷體"/>
                        </a:defRPr>
                      </a:lvl4pPr>
                      <a:lvl5pPr marL="1828800" algn="l" defTabSz="914400" rtl="0" eaLnBrk="1" latinLnBrk="0" hangingPunct="1">
                        <a:defRPr sz="1800" b="1" kern="1200">
                          <a:solidFill>
                            <a:schemeClr val="lt1"/>
                          </a:solidFill>
                          <a:latin typeface="Arial"/>
                          <a:ea typeface="標楷體"/>
                        </a:defRPr>
                      </a:lvl5pPr>
                      <a:lvl6pPr marL="2286000" algn="l" defTabSz="914400" rtl="0" eaLnBrk="1" latinLnBrk="0" hangingPunct="1">
                        <a:defRPr sz="1800" b="1" kern="1200">
                          <a:solidFill>
                            <a:schemeClr val="lt1"/>
                          </a:solidFill>
                          <a:latin typeface="Arial"/>
                          <a:ea typeface="標楷體"/>
                        </a:defRPr>
                      </a:lvl6pPr>
                      <a:lvl7pPr marL="2743200" algn="l" defTabSz="914400" rtl="0" eaLnBrk="1" latinLnBrk="0" hangingPunct="1">
                        <a:defRPr sz="1800" b="1" kern="1200">
                          <a:solidFill>
                            <a:schemeClr val="lt1"/>
                          </a:solidFill>
                          <a:latin typeface="Arial"/>
                          <a:ea typeface="標楷體"/>
                        </a:defRPr>
                      </a:lvl7pPr>
                      <a:lvl8pPr marL="3200400" algn="l" defTabSz="914400" rtl="0" eaLnBrk="1" latinLnBrk="0" hangingPunct="1">
                        <a:defRPr sz="1800" b="1" kern="1200">
                          <a:solidFill>
                            <a:schemeClr val="lt1"/>
                          </a:solidFill>
                          <a:latin typeface="Arial"/>
                          <a:ea typeface="標楷體"/>
                        </a:defRPr>
                      </a:lvl8pPr>
                      <a:lvl9pPr marL="3657600" algn="l" defTabSz="914400" rtl="0" eaLnBrk="1" latinLnBrk="0" hangingPunct="1">
                        <a:defRPr sz="1800" b="1" kern="1200">
                          <a:solidFill>
                            <a:schemeClr val="lt1"/>
                          </a:solidFill>
                          <a:latin typeface="Arial"/>
                          <a:ea typeface="標楷體"/>
                        </a:defRPr>
                      </a:lvl9pPr>
                    </a:lstStyle>
                    <a:p>
                      <a:pPr marL="0" algn="ctr" defTabSz="914400" rtl="0" eaLnBrk="1" latinLnBrk="0" hangingPunct="1">
                        <a:spcAft>
                          <a:spcPts val="0"/>
                        </a:spcAft>
                      </a:pPr>
                      <a:r>
                        <a:rPr lang="zh-TW" altLang="en-US" sz="3200" kern="0" baseline="0" dirty="0">
                          <a:solidFill>
                            <a:schemeClr val="tx1"/>
                          </a:solidFill>
                          <a:effectLst/>
                        </a:rPr>
                        <a:t>數學科</a:t>
                      </a:r>
                      <a:r>
                        <a:rPr lang="zh-TW" sz="3200" kern="0" baseline="0" dirty="0">
                          <a:solidFill>
                            <a:schemeClr val="tx1"/>
                          </a:solidFill>
                          <a:effectLst/>
                        </a:rPr>
                        <a:t>加權分數</a:t>
                      </a:r>
                      <a:endParaRPr lang="zh-TW" sz="3200" b="1" kern="0" baseline="0" dirty="0">
                        <a:solidFill>
                          <a:schemeClr val="tx1"/>
                        </a:solidFill>
                        <a:effectLst/>
                        <a:latin typeface="Times New Roman" pitchFamily="18" charset="0"/>
                        <a:ea typeface="標楷體" pitchFamily="65" charset="-120"/>
                        <a:cs typeface="+mn-cs"/>
                      </a:endParaRPr>
                    </a:p>
                  </a:txBody>
                  <a:tcPr marL="17778" marR="17778" marT="0" marB="0" anchor="ctr">
                    <a:lnL w="28575" cap="flat" cmpd="sng" algn="ctr">
                      <a:solidFill>
                        <a:schemeClr val="bg1"/>
                      </a:solidFill>
                      <a:prstDash val="solid"/>
                      <a:round/>
                      <a:headEnd type="none" w="med" len="med"/>
                      <a:tailEnd type="none" w="med" len="med"/>
                    </a:lnL>
                    <a:solidFill>
                      <a:srgbClr val="FF9966"/>
                    </a:solidFill>
                  </a:tcPr>
                </a:tc>
                <a:tc hMerge="1">
                  <a:txBody>
                    <a:bodyPr/>
                    <a:lstStyle/>
                    <a:p>
                      <a:endParaRPr lang="zh-TW" altLang="en-US"/>
                    </a:p>
                  </a:txBody>
                  <a:tcPr/>
                </a:tc>
                <a:extLst>
                  <a:ext uri="{0D108BD9-81ED-4DB2-BD59-A6C34878D82A}">
                    <a16:rowId xmlns:a16="http://schemas.microsoft.com/office/drawing/2014/main" xmlns="" val="10000"/>
                  </a:ext>
                </a:extLst>
              </a:tr>
              <a:tr h="525395">
                <a:tc rowSpan="3">
                  <a:txBody>
                    <a:bodyPr/>
                    <a:lstStyle>
                      <a:lvl1pPr marL="0" algn="l" defTabSz="914400" rtl="0" eaLnBrk="1" latinLnBrk="0" hangingPunct="1">
                        <a:defRPr sz="1800" b="1" kern="1200">
                          <a:solidFill>
                            <a:schemeClr val="lt1"/>
                          </a:solidFill>
                          <a:latin typeface="Arial"/>
                          <a:ea typeface="標楷體"/>
                        </a:defRPr>
                      </a:lvl1pPr>
                      <a:lvl2pPr marL="457200" algn="l" defTabSz="914400" rtl="0" eaLnBrk="1" latinLnBrk="0" hangingPunct="1">
                        <a:defRPr sz="1800" b="1" kern="1200">
                          <a:solidFill>
                            <a:schemeClr val="lt1"/>
                          </a:solidFill>
                          <a:latin typeface="Arial"/>
                          <a:ea typeface="標楷體"/>
                        </a:defRPr>
                      </a:lvl2pPr>
                      <a:lvl3pPr marL="914400" algn="l" defTabSz="914400" rtl="0" eaLnBrk="1" latinLnBrk="0" hangingPunct="1">
                        <a:defRPr sz="1800" b="1" kern="1200">
                          <a:solidFill>
                            <a:schemeClr val="lt1"/>
                          </a:solidFill>
                          <a:latin typeface="Arial"/>
                          <a:ea typeface="標楷體"/>
                        </a:defRPr>
                      </a:lvl3pPr>
                      <a:lvl4pPr marL="1371600" algn="l" defTabSz="914400" rtl="0" eaLnBrk="1" latinLnBrk="0" hangingPunct="1">
                        <a:defRPr sz="1800" b="1" kern="1200">
                          <a:solidFill>
                            <a:schemeClr val="lt1"/>
                          </a:solidFill>
                          <a:latin typeface="Arial"/>
                          <a:ea typeface="標楷體"/>
                        </a:defRPr>
                      </a:lvl4pPr>
                      <a:lvl5pPr marL="1828800" algn="l" defTabSz="914400" rtl="0" eaLnBrk="1" latinLnBrk="0" hangingPunct="1">
                        <a:defRPr sz="1800" b="1" kern="1200">
                          <a:solidFill>
                            <a:schemeClr val="lt1"/>
                          </a:solidFill>
                          <a:latin typeface="Arial"/>
                          <a:ea typeface="標楷體"/>
                        </a:defRPr>
                      </a:lvl5pPr>
                      <a:lvl6pPr marL="2286000" algn="l" defTabSz="914400" rtl="0" eaLnBrk="1" latinLnBrk="0" hangingPunct="1">
                        <a:defRPr sz="1800" b="1" kern="1200">
                          <a:solidFill>
                            <a:schemeClr val="lt1"/>
                          </a:solidFill>
                          <a:latin typeface="Arial"/>
                          <a:ea typeface="標楷體"/>
                        </a:defRPr>
                      </a:lvl6pPr>
                      <a:lvl7pPr marL="2743200" algn="l" defTabSz="914400" rtl="0" eaLnBrk="1" latinLnBrk="0" hangingPunct="1">
                        <a:defRPr sz="1800" b="1" kern="1200">
                          <a:solidFill>
                            <a:schemeClr val="lt1"/>
                          </a:solidFill>
                          <a:latin typeface="Arial"/>
                          <a:ea typeface="標楷體"/>
                        </a:defRPr>
                      </a:lvl7pPr>
                      <a:lvl8pPr marL="3200400" algn="l" defTabSz="914400" rtl="0" eaLnBrk="1" latinLnBrk="0" hangingPunct="1">
                        <a:defRPr sz="1800" b="1" kern="1200">
                          <a:solidFill>
                            <a:schemeClr val="lt1"/>
                          </a:solidFill>
                          <a:latin typeface="Arial"/>
                          <a:ea typeface="標楷體"/>
                        </a:defRPr>
                      </a:lvl8pPr>
                      <a:lvl9pPr marL="3657600" algn="l" defTabSz="914400" rtl="0" eaLnBrk="1" latinLnBrk="0" hangingPunct="1">
                        <a:defRPr sz="1800" b="1" kern="1200">
                          <a:solidFill>
                            <a:schemeClr val="lt1"/>
                          </a:solidFill>
                          <a:latin typeface="Arial"/>
                          <a:ea typeface="標楷體"/>
                        </a:defRPr>
                      </a:lvl9pPr>
                    </a:lstStyle>
                    <a:p>
                      <a:pPr marL="0" algn="ctr" defTabSz="914400" rtl="0" eaLnBrk="1" latinLnBrk="0" hangingPunct="1">
                        <a:spcAft>
                          <a:spcPts val="0"/>
                        </a:spcAft>
                      </a:pPr>
                      <a:r>
                        <a:rPr lang="zh-TW" sz="3200" kern="0" baseline="0" dirty="0">
                          <a:solidFill>
                            <a:schemeClr val="tx1"/>
                          </a:solidFill>
                          <a:effectLst/>
                        </a:rPr>
                        <a:t>精熟</a:t>
                      </a:r>
                      <a:endParaRPr lang="zh-TW" sz="3200" b="1" kern="0" baseline="0" dirty="0">
                        <a:solidFill>
                          <a:schemeClr val="tx1"/>
                        </a:solidFill>
                        <a:effectLst/>
                        <a:latin typeface="Times New Roman" pitchFamily="18" charset="0"/>
                        <a:ea typeface="標楷體" pitchFamily="65" charset="-120"/>
                        <a:cs typeface="+mn-cs"/>
                      </a:endParaRPr>
                    </a:p>
                  </a:txBody>
                  <a:tcPr marL="17778" marR="17778" marT="0" marB="0"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FF9966"/>
                    </a:solidFill>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marL="0" algn="l" rtl="0" eaLnBrk="1" latinLnBrk="0" hangingPunct="1">
                        <a:spcAft>
                          <a:spcPts val="0"/>
                        </a:spcAft>
                      </a:pPr>
                      <a:r>
                        <a:rPr lang="en-US" sz="2800" kern="0" baseline="0">
                          <a:effectLst/>
                          <a:latin typeface="Times New Roman"/>
                          <a:cs typeface="Times New Roman"/>
                        </a:rPr>
                        <a:t>   A++</a:t>
                      </a:r>
                      <a:endParaRPr lang="zh-TW" sz="2800" b="0" kern="0" baseline="0">
                        <a:solidFill>
                          <a:srgbClr val="0000FF"/>
                        </a:solidFill>
                        <a:effectLst/>
                        <a:latin typeface="Times New Roman"/>
                        <a:ea typeface="標楷體" pitchFamily="65" charset="-120"/>
                        <a:cs typeface="Times New Roman"/>
                      </a:endParaRPr>
                    </a:p>
                  </a:txBody>
                  <a:tcPr marL="17778" marR="17778"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rowSpan="3">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marL="0" lvl="0" algn="ctr" defTabSz="914400">
                        <a:spcAft>
                          <a:spcPts val="0"/>
                        </a:spcAft>
                        <a:buNone/>
                      </a:pPr>
                      <a:r>
                        <a:rPr lang="en-US" sz="2800" kern="0" baseline="0" noProof="0">
                          <a:solidFill>
                            <a:schemeClr val="dk1"/>
                          </a:solidFill>
                          <a:effectLst/>
                          <a:latin typeface="Times New Roman"/>
                          <a:ea typeface="標楷體"/>
                          <a:cs typeface="Times New Roman"/>
                        </a:rPr>
                        <a:t>79.42-100.00</a:t>
                      </a:r>
                      <a:endParaRPr lang="zh-TW" altLang="en-US" sz="2800" kern="0" baseline="0">
                        <a:solidFill>
                          <a:schemeClr val="dk1"/>
                        </a:solidFill>
                        <a:effectLst/>
                        <a:latin typeface="Times New Roman"/>
                        <a:ea typeface="標楷體"/>
                        <a:cs typeface="Times New Roman"/>
                      </a:endParaRPr>
                    </a:p>
                  </a:txBody>
                  <a:tcPr marL="17778" marR="17778" marT="0" marB="0"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marL="0" lvl="0" algn="ctr" defTabSz="914400">
                        <a:spcAft>
                          <a:spcPts val="0"/>
                        </a:spcAft>
                        <a:buNone/>
                      </a:pPr>
                      <a:r>
                        <a:rPr lang="en-US" sz="2800" kern="0" baseline="0" noProof="0">
                          <a:solidFill>
                            <a:schemeClr val="dk1"/>
                          </a:solidFill>
                          <a:effectLst/>
                          <a:latin typeface="Times New Roman"/>
                          <a:ea typeface="標楷體"/>
                          <a:cs typeface="Times New Roman"/>
                        </a:rPr>
                        <a:t>94.23-100.00</a:t>
                      </a:r>
                      <a:endParaRPr lang="zh-TW" altLang="en-US" sz="2800" kern="0" baseline="0">
                        <a:solidFill>
                          <a:schemeClr val="dk1"/>
                        </a:solidFill>
                        <a:effectLst/>
                        <a:latin typeface="Times New Roman"/>
                        <a:ea typeface="標楷體"/>
                        <a:cs typeface="Times New Roman"/>
                      </a:endParaRPr>
                    </a:p>
                  </a:txBody>
                  <a:tcPr marL="17778" marR="17778" marT="0" marB="0" anchor="ctr"/>
                </a:tc>
                <a:extLst>
                  <a:ext uri="{0D108BD9-81ED-4DB2-BD59-A6C34878D82A}">
                    <a16:rowId xmlns:a16="http://schemas.microsoft.com/office/drawing/2014/main" xmlns="" val="10001"/>
                  </a:ext>
                </a:extLst>
              </a:tr>
              <a:tr h="525395">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marL="0" algn="l" rtl="0" eaLnBrk="1" latinLnBrk="0" hangingPunct="1">
                        <a:spcAft>
                          <a:spcPts val="0"/>
                        </a:spcAft>
                      </a:pPr>
                      <a:r>
                        <a:rPr lang="en-US" sz="2800" kern="0" baseline="0">
                          <a:effectLst/>
                          <a:latin typeface="Times New Roman"/>
                          <a:cs typeface="Times New Roman"/>
                        </a:rPr>
                        <a:t>   A+</a:t>
                      </a:r>
                      <a:endParaRPr lang="zh-TW" sz="2800" b="0" kern="0" baseline="0">
                        <a:solidFill>
                          <a:srgbClr val="0000FF"/>
                        </a:solidFill>
                        <a:effectLst/>
                        <a:latin typeface="Times New Roman"/>
                        <a:ea typeface="標楷體" pitchFamily="65" charset="-120"/>
                        <a:cs typeface="Times New Roman"/>
                      </a:endParaRPr>
                    </a:p>
                  </a:txBody>
                  <a:tcPr marL="17778" marR="17778"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marL="0" lvl="0" algn="ctr" defTabSz="914400">
                        <a:spcAft>
                          <a:spcPts val="0"/>
                        </a:spcAft>
                        <a:buNone/>
                      </a:pPr>
                      <a:r>
                        <a:rPr lang="en-US" sz="2800" kern="0" baseline="0" noProof="0" dirty="0">
                          <a:solidFill>
                            <a:schemeClr val="dk1"/>
                          </a:solidFill>
                          <a:effectLst/>
                          <a:latin typeface="Times New Roman"/>
                          <a:ea typeface="標楷體"/>
                          <a:cs typeface="Times New Roman"/>
                        </a:rPr>
                        <a:t>88.46-94.22</a:t>
                      </a:r>
                      <a:endParaRPr lang="zh-TW" altLang="en-US" sz="2800" kern="0" baseline="0" dirty="0">
                        <a:solidFill>
                          <a:schemeClr val="dk1"/>
                        </a:solidFill>
                        <a:effectLst/>
                        <a:latin typeface="Times New Roman"/>
                        <a:ea typeface="標楷體"/>
                        <a:cs typeface="Times New Roman"/>
                      </a:endParaRPr>
                    </a:p>
                  </a:txBody>
                  <a:tcPr marL="17778" marR="17778" marT="0" marB="0" anchor="ctr"/>
                </a:tc>
                <a:extLst>
                  <a:ext uri="{0D108BD9-81ED-4DB2-BD59-A6C34878D82A}">
                    <a16:rowId xmlns:a16="http://schemas.microsoft.com/office/drawing/2014/main" xmlns="" val="10002"/>
                  </a:ext>
                </a:extLst>
              </a:tr>
              <a:tr h="525395">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marL="0" algn="l" rtl="0" eaLnBrk="1" latinLnBrk="0" hangingPunct="1">
                        <a:spcAft>
                          <a:spcPts val="0"/>
                        </a:spcAft>
                      </a:pPr>
                      <a:r>
                        <a:rPr lang="en-US" sz="2800" kern="0" baseline="0">
                          <a:effectLst/>
                          <a:latin typeface="Times New Roman"/>
                          <a:cs typeface="Times New Roman"/>
                        </a:rPr>
                        <a:t>   A</a:t>
                      </a:r>
                      <a:endParaRPr lang="zh-TW" sz="2800" b="0" kern="0" baseline="0">
                        <a:solidFill>
                          <a:srgbClr val="0000FF"/>
                        </a:solidFill>
                        <a:effectLst/>
                        <a:latin typeface="Times New Roman"/>
                        <a:ea typeface="標楷體" pitchFamily="65" charset="-120"/>
                        <a:cs typeface="Times New Roman"/>
                      </a:endParaRPr>
                    </a:p>
                  </a:txBody>
                  <a:tcPr marL="17778" marR="17778"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marL="0" lvl="0" algn="ctr" defTabSz="914400">
                        <a:spcAft>
                          <a:spcPts val="0"/>
                        </a:spcAft>
                        <a:buNone/>
                      </a:pPr>
                      <a:r>
                        <a:rPr lang="en-US" sz="2800" kern="0" baseline="0" noProof="0">
                          <a:solidFill>
                            <a:schemeClr val="dk1"/>
                          </a:solidFill>
                          <a:effectLst/>
                          <a:latin typeface="Times New Roman"/>
                          <a:ea typeface="標楷體"/>
                          <a:cs typeface="Times New Roman"/>
                        </a:rPr>
                        <a:t>79.42-88.45</a:t>
                      </a:r>
                      <a:endParaRPr lang="zh-TW" altLang="en-US" sz="2800" kern="0" baseline="0">
                        <a:solidFill>
                          <a:schemeClr val="dk1"/>
                        </a:solidFill>
                        <a:effectLst/>
                        <a:latin typeface="Times New Roman"/>
                        <a:ea typeface="標楷體"/>
                        <a:cs typeface="Times New Roman"/>
                      </a:endParaRPr>
                    </a:p>
                  </a:txBody>
                  <a:tcPr marL="17778" marR="17778" marT="0" marB="0" anchor="ctr">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3"/>
                  </a:ext>
                </a:extLst>
              </a:tr>
              <a:tr h="525395">
                <a:tc rowSpan="3">
                  <a:txBody>
                    <a:bodyPr/>
                    <a:lstStyle>
                      <a:lvl1pPr marL="0" algn="l" defTabSz="914400" rtl="0" eaLnBrk="1" latinLnBrk="0" hangingPunct="1">
                        <a:defRPr sz="1800" b="1" kern="1200">
                          <a:solidFill>
                            <a:schemeClr val="lt1"/>
                          </a:solidFill>
                          <a:latin typeface="Arial"/>
                          <a:ea typeface="標楷體"/>
                        </a:defRPr>
                      </a:lvl1pPr>
                      <a:lvl2pPr marL="457200" algn="l" defTabSz="914400" rtl="0" eaLnBrk="1" latinLnBrk="0" hangingPunct="1">
                        <a:defRPr sz="1800" b="1" kern="1200">
                          <a:solidFill>
                            <a:schemeClr val="lt1"/>
                          </a:solidFill>
                          <a:latin typeface="Arial"/>
                          <a:ea typeface="標楷體"/>
                        </a:defRPr>
                      </a:lvl2pPr>
                      <a:lvl3pPr marL="914400" algn="l" defTabSz="914400" rtl="0" eaLnBrk="1" latinLnBrk="0" hangingPunct="1">
                        <a:defRPr sz="1800" b="1" kern="1200">
                          <a:solidFill>
                            <a:schemeClr val="lt1"/>
                          </a:solidFill>
                          <a:latin typeface="Arial"/>
                          <a:ea typeface="標楷體"/>
                        </a:defRPr>
                      </a:lvl3pPr>
                      <a:lvl4pPr marL="1371600" algn="l" defTabSz="914400" rtl="0" eaLnBrk="1" latinLnBrk="0" hangingPunct="1">
                        <a:defRPr sz="1800" b="1" kern="1200">
                          <a:solidFill>
                            <a:schemeClr val="lt1"/>
                          </a:solidFill>
                          <a:latin typeface="Arial"/>
                          <a:ea typeface="標楷體"/>
                        </a:defRPr>
                      </a:lvl4pPr>
                      <a:lvl5pPr marL="1828800" algn="l" defTabSz="914400" rtl="0" eaLnBrk="1" latinLnBrk="0" hangingPunct="1">
                        <a:defRPr sz="1800" b="1" kern="1200">
                          <a:solidFill>
                            <a:schemeClr val="lt1"/>
                          </a:solidFill>
                          <a:latin typeface="Arial"/>
                          <a:ea typeface="標楷體"/>
                        </a:defRPr>
                      </a:lvl5pPr>
                      <a:lvl6pPr marL="2286000" algn="l" defTabSz="914400" rtl="0" eaLnBrk="1" latinLnBrk="0" hangingPunct="1">
                        <a:defRPr sz="1800" b="1" kern="1200">
                          <a:solidFill>
                            <a:schemeClr val="lt1"/>
                          </a:solidFill>
                          <a:latin typeface="Arial"/>
                          <a:ea typeface="標楷體"/>
                        </a:defRPr>
                      </a:lvl6pPr>
                      <a:lvl7pPr marL="2743200" algn="l" defTabSz="914400" rtl="0" eaLnBrk="1" latinLnBrk="0" hangingPunct="1">
                        <a:defRPr sz="1800" b="1" kern="1200">
                          <a:solidFill>
                            <a:schemeClr val="lt1"/>
                          </a:solidFill>
                          <a:latin typeface="Arial"/>
                          <a:ea typeface="標楷體"/>
                        </a:defRPr>
                      </a:lvl7pPr>
                      <a:lvl8pPr marL="3200400" algn="l" defTabSz="914400" rtl="0" eaLnBrk="1" latinLnBrk="0" hangingPunct="1">
                        <a:defRPr sz="1800" b="1" kern="1200">
                          <a:solidFill>
                            <a:schemeClr val="lt1"/>
                          </a:solidFill>
                          <a:latin typeface="Arial"/>
                          <a:ea typeface="標楷體"/>
                        </a:defRPr>
                      </a:lvl8pPr>
                      <a:lvl9pPr marL="3657600" algn="l" defTabSz="914400" rtl="0" eaLnBrk="1" latinLnBrk="0" hangingPunct="1">
                        <a:defRPr sz="1800" b="1" kern="1200">
                          <a:solidFill>
                            <a:schemeClr val="lt1"/>
                          </a:solidFill>
                          <a:latin typeface="Arial"/>
                          <a:ea typeface="標楷體"/>
                        </a:defRPr>
                      </a:lvl9pPr>
                    </a:lstStyle>
                    <a:p>
                      <a:pPr marL="0" algn="ctr" defTabSz="914400" rtl="0" eaLnBrk="1" latinLnBrk="0" hangingPunct="1">
                        <a:spcAft>
                          <a:spcPts val="0"/>
                        </a:spcAft>
                      </a:pPr>
                      <a:r>
                        <a:rPr lang="zh-TW" sz="3200" kern="0" baseline="0" dirty="0">
                          <a:solidFill>
                            <a:schemeClr val="tx1"/>
                          </a:solidFill>
                          <a:effectLst/>
                        </a:rPr>
                        <a:t>基礎</a:t>
                      </a:r>
                      <a:endParaRPr lang="zh-TW" sz="3200" b="1" kern="0" baseline="0" dirty="0">
                        <a:solidFill>
                          <a:schemeClr val="tx1"/>
                        </a:solidFill>
                        <a:effectLst/>
                        <a:latin typeface="Times New Roman" pitchFamily="18" charset="0"/>
                        <a:ea typeface="標楷體" pitchFamily="65" charset="-120"/>
                        <a:cs typeface="+mn-cs"/>
                      </a:endParaRPr>
                    </a:p>
                  </a:txBody>
                  <a:tcPr marL="17778" marR="17778" marT="0" marB="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9966"/>
                    </a:solidFill>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marL="0" algn="l" rtl="0" eaLnBrk="1" latinLnBrk="0" hangingPunct="1">
                        <a:spcAft>
                          <a:spcPts val="0"/>
                        </a:spcAft>
                      </a:pPr>
                      <a:r>
                        <a:rPr lang="en-US" sz="2800" kern="0" baseline="0">
                          <a:effectLst/>
                          <a:latin typeface="Times New Roman"/>
                          <a:cs typeface="Times New Roman"/>
                        </a:rPr>
                        <a:t>   B++</a:t>
                      </a:r>
                      <a:endParaRPr lang="zh-TW" sz="2800" b="0" kern="0" baseline="0">
                        <a:solidFill>
                          <a:srgbClr val="0000FF"/>
                        </a:solidFill>
                        <a:effectLst/>
                        <a:latin typeface="Times New Roman"/>
                        <a:ea typeface="標楷體" pitchFamily="65" charset="-120"/>
                        <a:cs typeface="Times New Roman"/>
                      </a:endParaRPr>
                    </a:p>
                  </a:txBody>
                  <a:tcPr marL="17778" marR="17778"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rowSpan="3">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marL="0" lvl="0" algn="ctr" defTabSz="914400">
                        <a:spcAft>
                          <a:spcPts val="0"/>
                        </a:spcAft>
                        <a:buNone/>
                      </a:pPr>
                      <a:r>
                        <a:rPr lang="en-US" sz="2800" kern="0" baseline="0" noProof="0">
                          <a:solidFill>
                            <a:schemeClr val="dk1"/>
                          </a:solidFill>
                          <a:effectLst/>
                          <a:latin typeface="Times New Roman"/>
                          <a:ea typeface="標楷體"/>
                          <a:cs typeface="Times New Roman"/>
                        </a:rPr>
                        <a:t>39.42-79.41</a:t>
                      </a:r>
                      <a:endParaRPr lang="zh-TW" altLang="en-US" sz="2800" kern="0" baseline="0">
                        <a:solidFill>
                          <a:schemeClr val="dk1"/>
                        </a:solidFill>
                        <a:effectLst/>
                        <a:latin typeface="Times New Roman"/>
                        <a:ea typeface="標楷體"/>
                        <a:cs typeface="Times New Roman"/>
                      </a:endParaRPr>
                    </a:p>
                  </a:txBody>
                  <a:tcPr marL="17778" marR="17778"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marL="0" lvl="0" algn="ctr" defTabSz="914400">
                        <a:spcAft>
                          <a:spcPts val="0"/>
                        </a:spcAft>
                        <a:buNone/>
                      </a:pPr>
                      <a:r>
                        <a:rPr lang="en-US" sz="2800" kern="0" baseline="0" noProof="0">
                          <a:solidFill>
                            <a:schemeClr val="dk1"/>
                          </a:solidFill>
                          <a:effectLst/>
                          <a:latin typeface="Times New Roman"/>
                          <a:ea typeface="標楷體"/>
                          <a:cs typeface="Times New Roman"/>
                        </a:rPr>
                        <a:t>69.62-79.41</a:t>
                      </a:r>
                      <a:endParaRPr lang="zh-TW" altLang="en-US" sz="2800" kern="0" baseline="0">
                        <a:solidFill>
                          <a:schemeClr val="dk1"/>
                        </a:solidFill>
                        <a:effectLst/>
                        <a:latin typeface="Times New Roman"/>
                        <a:ea typeface="標楷體"/>
                        <a:cs typeface="Times New Roman"/>
                      </a:endParaRPr>
                    </a:p>
                  </a:txBody>
                  <a:tcPr marL="17778" marR="17778" marT="0" marB="0" anchor="ct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10004"/>
                  </a:ext>
                </a:extLst>
              </a:tr>
              <a:tr h="514672">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marL="0" algn="l" rtl="0" eaLnBrk="1" latinLnBrk="0" hangingPunct="1">
                        <a:spcAft>
                          <a:spcPts val="0"/>
                        </a:spcAft>
                      </a:pPr>
                      <a:r>
                        <a:rPr lang="en-US" sz="2800" kern="0" baseline="0">
                          <a:effectLst/>
                          <a:latin typeface="Times New Roman"/>
                          <a:cs typeface="Times New Roman"/>
                        </a:rPr>
                        <a:t>   B+</a:t>
                      </a:r>
                      <a:endParaRPr lang="zh-TW" sz="2800" b="0" kern="0" baseline="0">
                        <a:solidFill>
                          <a:srgbClr val="0000FF"/>
                        </a:solidFill>
                        <a:effectLst/>
                        <a:latin typeface="Times New Roman"/>
                        <a:ea typeface="標楷體" pitchFamily="65" charset="-120"/>
                        <a:cs typeface="Times New Roman"/>
                      </a:endParaRPr>
                    </a:p>
                  </a:txBody>
                  <a:tcPr marL="17778" marR="17778"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marL="0" lvl="0" algn="ctr" defTabSz="914400">
                        <a:spcAft>
                          <a:spcPts val="0"/>
                        </a:spcAft>
                        <a:buNone/>
                      </a:pPr>
                      <a:r>
                        <a:rPr lang="en-US" sz="2800" kern="0" baseline="0" noProof="0">
                          <a:solidFill>
                            <a:schemeClr val="dk1"/>
                          </a:solidFill>
                          <a:effectLst/>
                          <a:latin typeface="Times New Roman"/>
                          <a:ea typeface="標楷體"/>
                          <a:cs typeface="Times New Roman"/>
                        </a:rPr>
                        <a:t>59.81-69.61</a:t>
                      </a:r>
                      <a:endParaRPr lang="zh-TW" altLang="en-US" sz="2800" kern="0" baseline="0">
                        <a:solidFill>
                          <a:schemeClr val="dk1"/>
                        </a:solidFill>
                        <a:effectLst/>
                        <a:latin typeface="Times New Roman"/>
                        <a:ea typeface="標楷體"/>
                        <a:cs typeface="Times New Roman"/>
                      </a:endParaRPr>
                    </a:p>
                  </a:txBody>
                  <a:tcPr marL="17778" marR="17778" marT="0" marB="0" anchor="ctr"/>
                </a:tc>
                <a:extLst>
                  <a:ext uri="{0D108BD9-81ED-4DB2-BD59-A6C34878D82A}">
                    <a16:rowId xmlns:a16="http://schemas.microsoft.com/office/drawing/2014/main" xmlns="" val="10005"/>
                  </a:ext>
                </a:extLst>
              </a:tr>
              <a:tr h="525395">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marL="0" algn="l" rtl="0" eaLnBrk="1" latinLnBrk="0" hangingPunct="1">
                        <a:spcAft>
                          <a:spcPts val="0"/>
                        </a:spcAft>
                      </a:pPr>
                      <a:r>
                        <a:rPr lang="en-US" sz="2800" kern="0" baseline="0">
                          <a:effectLst/>
                          <a:latin typeface="Times New Roman"/>
                          <a:cs typeface="Times New Roman"/>
                        </a:rPr>
                        <a:t>   B</a:t>
                      </a:r>
                      <a:endParaRPr lang="zh-TW" sz="2800" b="0" kern="0" baseline="0">
                        <a:solidFill>
                          <a:srgbClr val="0000FF"/>
                        </a:solidFill>
                        <a:effectLst/>
                        <a:latin typeface="Times New Roman"/>
                        <a:ea typeface="標楷體" pitchFamily="65" charset="-120"/>
                        <a:cs typeface="Times New Roman"/>
                      </a:endParaRPr>
                    </a:p>
                  </a:txBody>
                  <a:tcPr marL="17778" marR="17778"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marL="0" lvl="0" algn="ctr" defTabSz="914400">
                        <a:spcAft>
                          <a:spcPts val="0"/>
                        </a:spcAft>
                        <a:buNone/>
                      </a:pPr>
                      <a:r>
                        <a:rPr lang="en-US" sz="2800" kern="0" baseline="0" noProof="0">
                          <a:solidFill>
                            <a:schemeClr val="dk1"/>
                          </a:solidFill>
                          <a:effectLst/>
                          <a:latin typeface="Times New Roman"/>
                          <a:ea typeface="標楷體"/>
                          <a:cs typeface="Times New Roman"/>
                        </a:rPr>
                        <a:t>39.42-59.80</a:t>
                      </a:r>
                      <a:endParaRPr lang="zh-TW" altLang="en-US" sz="2800" kern="0" baseline="0">
                        <a:solidFill>
                          <a:schemeClr val="dk1"/>
                        </a:solidFill>
                        <a:effectLst/>
                        <a:latin typeface="Times New Roman"/>
                        <a:ea typeface="標楷體"/>
                        <a:cs typeface="Times New Roman"/>
                      </a:endParaRPr>
                    </a:p>
                  </a:txBody>
                  <a:tcPr marL="17778" marR="17778" marT="0" marB="0" anchor="ctr">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6"/>
                  </a:ext>
                </a:extLst>
              </a:tr>
              <a:tr h="525395">
                <a:tc>
                  <a:txBody>
                    <a:bodyPr/>
                    <a:lstStyle>
                      <a:lvl1pPr marL="0" algn="l" defTabSz="914400" rtl="0" eaLnBrk="1" latinLnBrk="0" hangingPunct="1">
                        <a:defRPr sz="1800" b="1" kern="1200">
                          <a:solidFill>
                            <a:schemeClr val="lt1"/>
                          </a:solidFill>
                          <a:latin typeface="Arial"/>
                          <a:ea typeface="標楷體"/>
                        </a:defRPr>
                      </a:lvl1pPr>
                      <a:lvl2pPr marL="457200" algn="l" defTabSz="914400" rtl="0" eaLnBrk="1" latinLnBrk="0" hangingPunct="1">
                        <a:defRPr sz="1800" b="1" kern="1200">
                          <a:solidFill>
                            <a:schemeClr val="lt1"/>
                          </a:solidFill>
                          <a:latin typeface="Arial"/>
                          <a:ea typeface="標楷體"/>
                        </a:defRPr>
                      </a:lvl2pPr>
                      <a:lvl3pPr marL="914400" algn="l" defTabSz="914400" rtl="0" eaLnBrk="1" latinLnBrk="0" hangingPunct="1">
                        <a:defRPr sz="1800" b="1" kern="1200">
                          <a:solidFill>
                            <a:schemeClr val="lt1"/>
                          </a:solidFill>
                          <a:latin typeface="Arial"/>
                          <a:ea typeface="標楷體"/>
                        </a:defRPr>
                      </a:lvl3pPr>
                      <a:lvl4pPr marL="1371600" algn="l" defTabSz="914400" rtl="0" eaLnBrk="1" latinLnBrk="0" hangingPunct="1">
                        <a:defRPr sz="1800" b="1" kern="1200">
                          <a:solidFill>
                            <a:schemeClr val="lt1"/>
                          </a:solidFill>
                          <a:latin typeface="Arial"/>
                          <a:ea typeface="標楷體"/>
                        </a:defRPr>
                      </a:lvl4pPr>
                      <a:lvl5pPr marL="1828800" algn="l" defTabSz="914400" rtl="0" eaLnBrk="1" latinLnBrk="0" hangingPunct="1">
                        <a:defRPr sz="1800" b="1" kern="1200">
                          <a:solidFill>
                            <a:schemeClr val="lt1"/>
                          </a:solidFill>
                          <a:latin typeface="Arial"/>
                          <a:ea typeface="標楷體"/>
                        </a:defRPr>
                      </a:lvl5pPr>
                      <a:lvl6pPr marL="2286000" algn="l" defTabSz="914400" rtl="0" eaLnBrk="1" latinLnBrk="0" hangingPunct="1">
                        <a:defRPr sz="1800" b="1" kern="1200">
                          <a:solidFill>
                            <a:schemeClr val="lt1"/>
                          </a:solidFill>
                          <a:latin typeface="Arial"/>
                          <a:ea typeface="標楷體"/>
                        </a:defRPr>
                      </a:lvl6pPr>
                      <a:lvl7pPr marL="2743200" algn="l" defTabSz="914400" rtl="0" eaLnBrk="1" latinLnBrk="0" hangingPunct="1">
                        <a:defRPr sz="1800" b="1" kern="1200">
                          <a:solidFill>
                            <a:schemeClr val="lt1"/>
                          </a:solidFill>
                          <a:latin typeface="Arial"/>
                          <a:ea typeface="標楷體"/>
                        </a:defRPr>
                      </a:lvl7pPr>
                      <a:lvl8pPr marL="3200400" algn="l" defTabSz="914400" rtl="0" eaLnBrk="1" latinLnBrk="0" hangingPunct="1">
                        <a:defRPr sz="1800" b="1" kern="1200">
                          <a:solidFill>
                            <a:schemeClr val="lt1"/>
                          </a:solidFill>
                          <a:latin typeface="Arial"/>
                          <a:ea typeface="標楷體"/>
                        </a:defRPr>
                      </a:lvl8pPr>
                      <a:lvl9pPr marL="3657600" algn="l" defTabSz="914400" rtl="0" eaLnBrk="1" latinLnBrk="0" hangingPunct="1">
                        <a:defRPr sz="1800" b="1" kern="1200">
                          <a:solidFill>
                            <a:schemeClr val="lt1"/>
                          </a:solidFill>
                          <a:latin typeface="Arial"/>
                          <a:ea typeface="標楷體"/>
                        </a:defRPr>
                      </a:lvl9pPr>
                    </a:lstStyle>
                    <a:p>
                      <a:pPr marL="0" algn="ctr" defTabSz="914400" rtl="0" eaLnBrk="1" latinLnBrk="0" hangingPunct="1">
                        <a:spcAft>
                          <a:spcPts val="0"/>
                        </a:spcAft>
                      </a:pPr>
                      <a:r>
                        <a:rPr lang="zh-TW" sz="3200" kern="0" baseline="0" dirty="0">
                          <a:solidFill>
                            <a:schemeClr val="tx1"/>
                          </a:solidFill>
                          <a:effectLst/>
                        </a:rPr>
                        <a:t>待加強</a:t>
                      </a:r>
                      <a:endParaRPr lang="zh-TW" sz="3200" b="1" kern="0" baseline="0" dirty="0">
                        <a:solidFill>
                          <a:schemeClr val="tx1"/>
                        </a:solidFill>
                        <a:effectLst/>
                        <a:latin typeface="Times New Roman" pitchFamily="18" charset="0"/>
                        <a:ea typeface="標楷體" pitchFamily="65" charset="-120"/>
                        <a:cs typeface="+mn-cs"/>
                      </a:endParaRPr>
                    </a:p>
                  </a:txBody>
                  <a:tcPr marL="17778" marR="17778" marT="0" marB="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FF9966"/>
                    </a:solidFill>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marL="0" algn="l" rtl="0" eaLnBrk="1" latinLnBrk="0" hangingPunct="1">
                        <a:spcAft>
                          <a:spcPts val="0"/>
                        </a:spcAft>
                      </a:pPr>
                      <a:r>
                        <a:rPr lang="en-US" sz="2800" kern="0" baseline="0">
                          <a:effectLst/>
                          <a:latin typeface="Times New Roman"/>
                          <a:cs typeface="Times New Roman"/>
                        </a:rPr>
                        <a:t>   C</a:t>
                      </a:r>
                      <a:endParaRPr lang="zh-TW" sz="2800" b="0" kern="0" baseline="0">
                        <a:solidFill>
                          <a:srgbClr val="0000FF"/>
                        </a:solidFill>
                        <a:effectLst/>
                        <a:latin typeface="Times New Roman"/>
                        <a:ea typeface="標楷體" pitchFamily="65" charset="-120"/>
                        <a:cs typeface="Times New Roman"/>
                      </a:endParaRPr>
                    </a:p>
                  </a:txBody>
                  <a:tcPr marL="17778" marR="17778"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gridSpan="2">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marL="0" lvl="0" indent="269875" algn="ctr" defTabSz="914400">
                        <a:spcAft>
                          <a:spcPts val="0"/>
                        </a:spcAft>
                        <a:buNone/>
                      </a:pPr>
                      <a:r>
                        <a:rPr lang="en-US" sz="2800" kern="0" baseline="0" noProof="0" dirty="0">
                          <a:solidFill>
                            <a:schemeClr val="dk1"/>
                          </a:solidFill>
                          <a:effectLst/>
                          <a:latin typeface="Times New Roman"/>
                          <a:ea typeface="標楷體"/>
                          <a:cs typeface="Times New Roman"/>
                        </a:rPr>
                        <a:t>0.00-39.41</a:t>
                      </a:r>
                      <a:endParaRPr lang="zh-TW" altLang="en-US" sz="2800" kern="0" baseline="0" dirty="0">
                        <a:solidFill>
                          <a:schemeClr val="dk1"/>
                        </a:solidFill>
                        <a:effectLst/>
                        <a:latin typeface="Times New Roman"/>
                        <a:ea typeface="標楷體"/>
                        <a:cs typeface="Times New Roman"/>
                      </a:endParaRPr>
                    </a:p>
                  </a:txBody>
                  <a:tcPr marL="17778" marR="17778"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tcPr>
                </a:tc>
                <a:tc hMerge="1">
                  <a:txBody>
                    <a:bodyPr/>
                    <a:lstStyle/>
                    <a:p>
                      <a:endParaRPr lang="zh-TW" altLang="en-US"/>
                    </a:p>
                  </a:txBody>
                  <a:tcPr/>
                </a:tc>
                <a:extLst>
                  <a:ext uri="{0D108BD9-81ED-4DB2-BD59-A6C34878D82A}">
                    <a16:rowId xmlns:a16="http://schemas.microsoft.com/office/drawing/2014/main" xmlns="" val="10007"/>
                  </a:ext>
                </a:extLst>
              </a:tr>
            </a:tbl>
          </a:graphicData>
        </a:graphic>
      </p:graphicFrame>
      <p:sp>
        <p:nvSpPr>
          <p:cNvPr id="38956" name="投影片編號版面配置區 2">
            <a:extLst>
              <a:ext uri="{FF2B5EF4-FFF2-40B4-BE49-F238E27FC236}">
                <a16:creationId xmlns:a16="http://schemas.microsoft.com/office/drawing/2014/main" xmlns="" id="{7D98C9B3-5087-424D-9BFA-2B1B82C97D2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7A2EA1F-B227-4B4B-B116-640D19FEA15F}" type="slidenum">
              <a:rPr lang="zh-TW" altLang="en-US" smtClean="0"/>
              <a:pPr/>
              <a:t>37</a:t>
            </a:fld>
            <a:endParaRPr lang="zh-TW" altLang="en-US"/>
          </a:p>
        </p:txBody>
      </p:sp>
      <p:sp>
        <p:nvSpPr>
          <p:cNvPr id="2" name="文字方塊 1">
            <a:extLst>
              <a:ext uri="{FF2B5EF4-FFF2-40B4-BE49-F238E27FC236}">
                <a16:creationId xmlns:a16="http://schemas.microsoft.com/office/drawing/2014/main" xmlns="" id="{1973069B-C12D-4DA4-B2AF-AE14A4EE2B7B}"/>
              </a:ext>
            </a:extLst>
          </p:cNvPr>
          <p:cNvSpPr txBox="1"/>
          <p:nvPr/>
        </p:nvSpPr>
        <p:spPr>
          <a:xfrm>
            <a:off x="2300551" y="5968873"/>
            <a:ext cx="759089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400" b="1" kern="0">
                <a:solidFill>
                  <a:prstClr val="black"/>
                </a:solidFill>
                <a:latin typeface="Arial"/>
                <a:ea typeface="標楷體"/>
              </a:rPr>
              <a:t>註：加權分數之呈現方式為四捨五入至小數點後</a:t>
            </a:r>
            <a:r>
              <a:rPr lang="en-US" altLang="zh-TW" sz="2400" b="1" kern="0">
                <a:solidFill>
                  <a:prstClr val="black"/>
                </a:solidFill>
                <a:latin typeface="Arial"/>
                <a:ea typeface="標楷體"/>
              </a:rPr>
              <a:t>2</a:t>
            </a:r>
            <a:r>
              <a:rPr lang="zh-TW" altLang="en-US" sz="2400" b="1" kern="0">
                <a:solidFill>
                  <a:prstClr val="black"/>
                </a:solidFill>
                <a:latin typeface="Arial"/>
                <a:ea typeface="標楷體"/>
              </a:rPr>
              <a:t>位</a:t>
            </a:r>
            <a:endParaRPr lang="en-US" altLang="zh-TW" sz="2400" b="1" kern="0">
              <a:solidFill>
                <a:prstClr val="black"/>
              </a:solidFill>
              <a:latin typeface="Arial"/>
              <a:ea typeface="標楷體"/>
              <a:cs typeface="Arial"/>
            </a:endParaRPr>
          </a:p>
        </p:txBody>
      </p:sp>
    </p:spTree>
    <p:extLst>
      <p:ext uri="{BB962C8B-B14F-4D97-AF65-F5344CB8AC3E}">
        <p14:creationId xmlns:p14="http://schemas.microsoft.com/office/powerpoint/2010/main" val="14222780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6" descr="一張含有 桌 的圖片&#10;&#10;自動產生的描述">
            <a:extLst>
              <a:ext uri="{FF2B5EF4-FFF2-40B4-BE49-F238E27FC236}">
                <a16:creationId xmlns:a16="http://schemas.microsoft.com/office/drawing/2014/main" xmlns="" id="{D443848E-E1AE-4AAD-B7C5-B7F03F559D89}"/>
              </a:ext>
            </a:extLst>
          </p:cNvPr>
          <p:cNvPicPr>
            <a:picLocks noChangeAspect="1"/>
          </p:cNvPicPr>
          <p:nvPr/>
        </p:nvPicPr>
        <p:blipFill>
          <a:blip r:embed="rId2"/>
          <a:stretch>
            <a:fillRect/>
          </a:stretch>
        </p:blipFill>
        <p:spPr>
          <a:xfrm>
            <a:off x="3047235" y="884086"/>
            <a:ext cx="6109018" cy="5618248"/>
          </a:xfrm>
          <a:prstGeom prst="rect">
            <a:avLst/>
          </a:prstGeom>
        </p:spPr>
      </p:pic>
      <p:sp>
        <p:nvSpPr>
          <p:cNvPr id="40203" name="標題 1">
            <a:extLst>
              <a:ext uri="{FF2B5EF4-FFF2-40B4-BE49-F238E27FC236}">
                <a16:creationId xmlns:a16="http://schemas.microsoft.com/office/drawing/2014/main" xmlns="" id="{EECF54AF-F741-4A92-9A86-7CC84798671A}"/>
              </a:ext>
            </a:extLst>
          </p:cNvPr>
          <p:cNvSpPr>
            <a:spLocks noGrp="1"/>
          </p:cNvSpPr>
          <p:nvPr>
            <p:ph type="title"/>
          </p:nvPr>
        </p:nvSpPr>
        <p:spPr>
          <a:xfrm>
            <a:off x="683491" y="1"/>
            <a:ext cx="10825018" cy="855663"/>
          </a:xfrm>
        </p:spPr>
        <p:txBody>
          <a:bodyPr/>
          <a:lstStyle/>
          <a:p>
            <a:r>
              <a:rPr lang="zh-TW" altLang="zh-TW" sz="2800" dirty="0">
                <a:ea typeface="標楷體"/>
              </a:rPr>
              <a:t>數</a:t>
            </a:r>
            <a:r>
              <a:rPr lang="zh-TW" altLang="zh-TW" sz="2800" dirty="0">
                <a:latin typeface="Times New Roman"/>
                <a:ea typeface="標楷體"/>
                <a:cs typeface="Times New Roman"/>
              </a:rPr>
              <a:t>學科選擇題答對題數與非選擇題分數對應</a:t>
            </a:r>
            <a:r>
              <a:rPr lang="zh-TW" altLang="en-US" sz="2800" dirty="0">
                <a:latin typeface="Times New Roman"/>
                <a:ea typeface="標楷體"/>
                <a:cs typeface="Times New Roman"/>
              </a:rPr>
              <a:t>能力</a:t>
            </a:r>
            <a:r>
              <a:rPr lang="zh-TW" altLang="zh-TW" sz="2800" dirty="0">
                <a:latin typeface="Times New Roman"/>
                <a:ea typeface="標楷體"/>
                <a:cs typeface="Times New Roman"/>
              </a:rPr>
              <a:t>等級加標示對照表</a:t>
            </a:r>
            <a:r>
              <a:rPr lang="en-US" altLang="zh-TW" sz="2800" dirty="0">
                <a:latin typeface="Times New Roman"/>
                <a:ea typeface="標楷體"/>
                <a:cs typeface="Times New Roman"/>
              </a:rPr>
              <a:t/>
            </a:r>
            <a:br>
              <a:rPr lang="en-US" altLang="zh-TW" sz="2800" dirty="0">
                <a:latin typeface="Times New Roman"/>
                <a:ea typeface="標楷體"/>
                <a:cs typeface="Times New Roman"/>
              </a:rPr>
            </a:br>
            <a:r>
              <a:rPr lang="zh-TW" altLang="en-US" sz="2000" dirty="0">
                <a:latin typeface="Times New Roman"/>
                <a:ea typeface="標楷體"/>
                <a:cs typeface="Times New Roman"/>
              </a:rPr>
              <a:t>（</a:t>
            </a:r>
            <a:r>
              <a:rPr lang="zh-TW" altLang="zh-TW" sz="2000" dirty="0">
                <a:latin typeface="Times New Roman"/>
                <a:ea typeface="標楷體"/>
                <a:cs typeface="Times New Roman"/>
              </a:rPr>
              <a:t>以</a:t>
            </a:r>
            <a:r>
              <a:rPr lang="en-US" altLang="zh-TW" sz="2000" dirty="0">
                <a:latin typeface="Times New Roman"/>
                <a:ea typeface="標楷體"/>
                <a:cs typeface="Times New Roman"/>
              </a:rPr>
              <a:t>110</a:t>
            </a:r>
            <a:r>
              <a:rPr lang="zh-TW" altLang="zh-TW" sz="2000" dirty="0">
                <a:latin typeface="Times New Roman"/>
                <a:ea typeface="標楷體"/>
                <a:cs typeface="Times New Roman"/>
              </a:rPr>
              <a:t>年國中教育會考為例</a:t>
            </a:r>
            <a:r>
              <a:rPr lang="zh-TW" altLang="en-US" sz="2000" dirty="0">
                <a:latin typeface="Times New Roman"/>
                <a:ea typeface="標楷體"/>
                <a:cs typeface="Times New Roman"/>
              </a:rPr>
              <a:t>）</a:t>
            </a:r>
          </a:p>
        </p:txBody>
      </p:sp>
      <p:sp>
        <p:nvSpPr>
          <p:cNvPr id="4" name="橢圓 3">
            <a:extLst>
              <a:ext uri="{FF2B5EF4-FFF2-40B4-BE49-F238E27FC236}">
                <a16:creationId xmlns:a16="http://schemas.microsoft.com/office/drawing/2014/main" xmlns="" id="{77424B8E-7755-4081-86BF-0E6142C09DC3}"/>
              </a:ext>
            </a:extLst>
          </p:cNvPr>
          <p:cNvSpPr/>
          <p:nvPr/>
        </p:nvSpPr>
        <p:spPr>
          <a:xfrm>
            <a:off x="7598342" y="4160487"/>
            <a:ext cx="792162" cy="215900"/>
          </a:xfrm>
          <a:prstGeom prst="ellipse">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cxnSp>
        <p:nvCxnSpPr>
          <p:cNvPr id="5" name="直線單箭頭接點 4">
            <a:extLst>
              <a:ext uri="{FF2B5EF4-FFF2-40B4-BE49-F238E27FC236}">
                <a16:creationId xmlns:a16="http://schemas.microsoft.com/office/drawing/2014/main" xmlns="" id="{3488BC4D-74C4-4D8C-BC42-0D73CB3A7392}"/>
              </a:ext>
            </a:extLst>
          </p:cNvPr>
          <p:cNvCxnSpPr/>
          <p:nvPr/>
        </p:nvCxnSpPr>
        <p:spPr>
          <a:xfrm flipH="1">
            <a:off x="7944882" y="1286825"/>
            <a:ext cx="19799" cy="285377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線單箭頭接點 5">
            <a:extLst>
              <a:ext uri="{FF2B5EF4-FFF2-40B4-BE49-F238E27FC236}">
                <a16:creationId xmlns:a16="http://schemas.microsoft.com/office/drawing/2014/main" xmlns="" id="{9B1430BB-2C6A-4E8A-9F59-822FB5DFBB78}"/>
              </a:ext>
            </a:extLst>
          </p:cNvPr>
          <p:cNvCxnSpPr/>
          <p:nvPr/>
        </p:nvCxnSpPr>
        <p:spPr>
          <a:xfrm>
            <a:off x="3632959" y="4271986"/>
            <a:ext cx="3923359"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40207" name="投影片編號版面配置區 1">
            <a:extLst>
              <a:ext uri="{FF2B5EF4-FFF2-40B4-BE49-F238E27FC236}">
                <a16:creationId xmlns:a16="http://schemas.microsoft.com/office/drawing/2014/main" xmlns="" id="{36FAED4C-7C36-4759-83FA-C20155C0999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07A6AA5-ABA7-4255-A419-A2E1C23382C5}" type="slidenum">
              <a:rPr lang="zh-TW" altLang="en-US" smtClean="0"/>
              <a:pPr/>
              <a:t>38</a:t>
            </a:fld>
            <a:endParaRPr lang="zh-TW" altLang="en-US"/>
          </a:p>
        </p:txBody>
      </p:sp>
    </p:spTree>
    <p:extLst>
      <p:ext uri="{BB962C8B-B14F-4D97-AF65-F5344CB8AC3E}">
        <p14:creationId xmlns:p14="http://schemas.microsoft.com/office/powerpoint/2010/main" val="479504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3" descr="一張含有 文字 的圖片&#10;&#10;自動產生的描述">
            <a:extLst>
              <a:ext uri="{FF2B5EF4-FFF2-40B4-BE49-F238E27FC236}">
                <a16:creationId xmlns:a16="http://schemas.microsoft.com/office/drawing/2014/main" xmlns="" id="{822F0BA1-CF11-4EC1-93A1-2F63FC95AA63}"/>
              </a:ext>
            </a:extLst>
          </p:cNvPr>
          <p:cNvPicPr>
            <a:picLocks noChangeAspect="1"/>
          </p:cNvPicPr>
          <p:nvPr/>
        </p:nvPicPr>
        <p:blipFill>
          <a:blip r:embed="rId2"/>
          <a:stretch>
            <a:fillRect/>
          </a:stretch>
        </p:blipFill>
        <p:spPr>
          <a:xfrm>
            <a:off x="3780183" y="7921"/>
            <a:ext cx="4631634" cy="6494479"/>
          </a:xfrm>
          <a:prstGeom prst="rect">
            <a:avLst/>
          </a:prstGeom>
        </p:spPr>
      </p:pic>
      <p:sp>
        <p:nvSpPr>
          <p:cNvPr id="40963" name="標題 1">
            <a:extLst>
              <a:ext uri="{FF2B5EF4-FFF2-40B4-BE49-F238E27FC236}">
                <a16:creationId xmlns:a16="http://schemas.microsoft.com/office/drawing/2014/main" xmlns="" id="{54404297-FCA9-4A20-BE7B-E38DFD89ACFB}"/>
              </a:ext>
            </a:extLst>
          </p:cNvPr>
          <p:cNvSpPr>
            <a:spLocks noGrp="1"/>
          </p:cNvSpPr>
          <p:nvPr>
            <p:ph type="title"/>
          </p:nvPr>
        </p:nvSpPr>
        <p:spPr>
          <a:xfrm>
            <a:off x="832961" y="260352"/>
            <a:ext cx="1476375" cy="5976937"/>
          </a:xfrm>
        </p:spPr>
        <p:txBody>
          <a:bodyPr vert="eaVert"/>
          <a:lstStyle/>
          <a:p>
            <a:r>
              <a:rPr lang="zh-TW" altLang="en-US" dirty="0"/>
              <a:t>國中教育會考 成績單</a:t>
            </a:r>
          </a:p>
        </p:txBody>
      </p:sp>
      <p:sp>
        <p:nvSpPr>
          <p:cNvPr id="2" name="矩形圖說文字 1">
            <a:extLst>
              <a:ext uri="{FF2B5EF4-FFF2-40B4-BE49-F238E27FC236}">
                <a16:creationId xmlns:a16="http://schemas.microsoft.com/office/drawing/2014/main" xmlns="" id="{2C51F242-92D0-420B-B228-4F2C881A293A}"/>
              </a:ext>
            </a:extLst>
          </p:cNvPr>
          <p:cNvSpPr/>
          <p:nvPr/>
        </p:nvSpPr>
        <p:spPr>
          <a:xfrm>
            <a:off x="2050473" y="1394098"/>
            <a:ext cx="1729710" cy="612229"/>
          </a:xfrm>
          <a:prstGeom prst="wedgeRectCallout">
            <a:avLst>
              <a:gd name="adj1" fmla="val 96308"/>
              <a:gd name="adj2" fmla="val 81009"/>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solidFill>
                  <a:srgbClr val="002060"/>
                </a:solidFill>
                <a:latin typeface="標楷體" panose="03000509000000000000" pitchFamily="65" charset="-120"/>
                <a:ea typeface="標楷體" panose="03000509000000000000" pitchFamily="65" charset="-120"/>
              </a:rPr>
              <a:t>等級</a:t>
            </a:r>
            <a:r>
              <a:rPr lang="en-US" altLang="zh-TW" sz="2400" dirty="0">
                <a:solidFill>
                  <a:srgbClr val="002060"/>
                </a:solidFill>
                <a:latin typeface="標楷體" panose="03000509000000000000" pitchFamily="65" charset="-120"/>
                <a:ea typeface="標楷體" panose="03000509000000000000" pitchFamily="65" charset="-120"/>
              </a:rPr>
              <a:t>(</a:t>
            </a:r>
            <a:r>
              <a:rPr lang="zh-TW" altLang="en-US" sz="2400" dirty="0">
                <a:solidFill>
                  <a:srgbClr val="002060"/>
                </a:solidFill>
                <a:latin typeface="標楷體" panose="03000509000000000000" pitchFamily="65" charset="-120"/>
                <a:ea typeface="標楷體" panose="03000509000000000000" pitchFamily="65" charset="-120"/>
              </a:rPr>
              <a:t>級分</a:t>
            </a:r>
            <a:r>
              <a:rPr lang="en-US" altLang="zh-TW" sz="2400" dirty="0">
                <a:solidFill>
                  <a:srgbClr val="002060"/>
                </a:solidFill>
                <a:latin typeface="標楷體" panose="03000509000000000000" pitchFamily="65" charset="-120"/>
                <a:ea typeface="標楷體" panose="03000509000000000000" pitchFamily="65" charset="-120"/>
              </a:rPr>
              <a:t>)</a:t>
            </a:r>
            <a:endParaRPr lang="zh-TW" altLang="en-US" sz="2400" dirty="0">
              <a:solidFill>
                <a:srgbClr val="002060"/>
              </a:solidFill>
              <a:latin typeface="標楷體" panose="03000509000000000000" pitchFamily="65" charset="-120"/>
              <a:ea typeface="標楷體" panose="03000509000000000000" pitchFamily="65" charset="-120"/>
            </a:endParaRPr>
          </a:p>
        </p:txBody>
      </p:sp>
      <p:sp>
        <p:nvSpPr>
          <p:cNvPr id="13" name="矩形圖說文字 12">
            <a:extLst>
              <a:ext uri="{FF2B5EF4-FFF2-40B4-BE49-F238E27FC236}">
                <a16:creationId xmlns:a16="http://schemas.microsoft.com/office/drawing/2014/main" xmlns="" id="{A64B3DC5-BD9F-4C21-A4AC-0BC61941873F}"/>
              </a:ext>
            </a:extLst>
          </p:cNvPr>
          <p:cNvSpPr/>
          <p:nvPr/>
        </p:nvSpPr>
        <p:spPr>
          <a:xfrm>
            <a:off x="9192925" y="1486460"/>
            <a:ext cx="2454130" cy="612229"/>
          </a:xfrm>
          <a:prstGeom prst="wedgeRectCallout">
            <a:avLst>
              <a:gd name="adj1" fmla="val -92044"/>
              <a:gd name="adj2" fmla="val 11982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solidFill>
                  <a:srgbClr val="002060"/>
                </a:solidFill>
                <a:latin typeface="標楷體" panose="03000509000000000000" pitchFamily="65" charset="-120"/>
                <a:ea typeface="標楷體" panose="03000509000000000000" pitchFamily="65" charset="-120"/>
              </a:rPr>
              <a:t>等級</a:t>
            </a:r>
            <a:r>
              <a:rPr lang="en-US" altLang="zh-TW" sz="2400" dirty="0">
                <a:solidFill>
                  <a:srgbClr val="002060"/>
                </a:solidFill>
                <a:latin typeface="標楷體" panose="03000509000000000000" pitchFamily="65" charset="-120"/>
                <a:ea typeface="標楷體" panose="03000509000000000000" pitchFamily="65" charset="-120"/>
              </a:rPr>
              <a:t>(</a:t>
            </a:r>
            <a:r>
              <a:rPr lang="zh-TW" altLang="en-US" sz="2400" dirty="0">
                <a:solidFill>
                  <a:srgbClr val="002060"/>
                </a:solidFill>
                <a:latin typeface="標楷體" panose="03000509000000000000" pitchFamily="65" charset="-120"/>
                <a:ea typeface="標楷體" panose="03000509000000000000" pitchFamily="65" charset="-120"/>
              </a:rPr>
              <a:t>級分</a:t>
            </a:r>
            <a:r>
              <a:rPr lang="en-US" altLang="zh-TW" sz="2400" dirty="0">
                <a:solidFill>
                  <a:srgbClr val="002060"/>
                </a:solidFill>
                <a:latin typeface="標楷體" panose="03000509000000000000" pitchFamily="65" charset="-120"/>
                <a:ea typeface="標楷體" panose="03000509000000000000" pitchFamily="65" charset="-120"/>
              </a:rPr>
              <a:t>)</a:t>
            </a:r>
            <a:r>
              <a:rPr lang="zh-TW" altLang="en-US" sz="2400" dirty="0">
                <a:solidFill>
                  <a:srgbClr val="002060"/>
                </a:solidFill>
                <a:latin typeface="標楷體" panose="03000509000000000000" pitchFamily="65" charset="-120"/>
                <a:ea typeface="標楷體" panose="03000509000000000000" pitchFamily="65" charset="-120"/>
              </a:rPr>
              <a:t>說明</a:t>
            </a:r>
          </a:p>
        </p:txBody>
      </p:sp>
      <p:sp>
        <p:nvSpPr>
          <p:cNvPr id="40966" name="投影片編號版面配置區 2">
            <a:extLst>
              <a:ext uri="{FF2B5EF4-FFF2-40B4-BE49-F238E27FC236}">
                <a16:creationId xmlns:a16="http://schemas.microsoft.com/office/drawing/2014/main" xmlns="" id="{EEB01755-CEE5-4E0C-924C-2B6A3F68CF9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8C216A6-C500-4374-9A36-74FA98C9E692}" type="slidenum">
              <a:rPr lang="zh-TW" altLang="en-US" smtClean="0"/>
              <a:pPr/>
              <a:t>39</a:t>
            </a:fld>
            <a:endParaRPr lang="zh-TW" altLang="en-US"/>
          </a:p>
        </p:txBody>
      </p:sp>
    </p:spTree>
    <p:extLst>
      <p:ext uri="{BB962C8B-B14F-4D97-AF65-F5344CB8AC3E}">
        <p14:creationId xmlns:p14="http://schemas.microsoft.com/office/powerpoint/2010/main" val="3901913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028EF906-8302-4995-B32A-C48774B74169}" type="slidenum">
              <a:rPr lang="zh-TW" altLang="en-US" smtClean="0"/>
              <a:pPr>
                <a:defRPr/>
              </a:pPr>
              <a:t>4</a:t>
            </a:fld>
            <a:endParaRPr lang="zh-TW" altLang="en-US"/>
          </a:p>
        </p:txBody>
      </p:sp>
      <p:pic>
        <p:nvPicPr>
          <p:cNvPr id="3" name="圖片 2"/>
          <p:cNvPicPr>
            <a:picLocks noChangeAspect="1"/>
          </p:cNvPicPr>
          <p:nvPr/>
        </p:nvPicPr>
        <p:blipFill rotWithShape="1">
          <a:blip r:embed="rId2"/>
          <a:srcRect t="4829"/>
          <a:stretch/>
        </p:blipFill>
        <p:spPr>
          <a:xfrm>
            <a:off x="0" y="116632"/>
            <a:ext cx="12192000" cy="6739694"/>
          </a:xfrm>
          <a:prstGeom prst="rect">
            <a:avLst/>
          </a:prstGeom>
        </p:spPr>
      </p:pic>
    </p:spTree>
    <p:extLst>
      <p:ext uri="{BB962C8B-B14F-4D97-AF65-F5344CB8AC3E}">
        <p14:creationId xmlns:p14="http://schemas.microsoft.com/office/powerpoint/2010/main" val="1537276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568"/>
            <a:ext cx="12201916" cy="6852432"/>
          </a:xfrm>
          <a:prstGeom prst="rect">
            <a:avLst/>
          </a:prstGeom>
        </p:spPr>
      </p:pic>
    </p:spTree>
    <p:extLst>
      <p:ext uri="{BB962C8B-B14F-4D97-AF65-F5344CB8AC3E}">
        <p14:creationId xmlns:p14="http://schemas.microsoft.com/office/powerpoint/2010/main" val="424667189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標題 1">
            <a:extLst>
              <a:ext uri="{FF2B5EF4-FFF2-40B4-BE49-F238E27FC236}">
                <a16:creationId xmlns="" xmlns:a16="http://schemas.microsoft.com/office/drawing/2014/main" id="{84859E26-7178-4F06-BB46-E0AB1CD08387}"/>
              </a:ext>
            </a:extLst>
          </p:cNvPr>
          <p:cNvSpPr>
            <a:spLocks noGrp="1"/>
          </p:cNvSpPr>
          <p:nvPr>
            <p:ph type="title"/>
          </p:nvPr>
        </p:nvSpPr>
        <p:spPr/>
        <p:txBody>
          <a:bodyPr/>
          <a:lstStyle/>
          <a:p>
            <a:pPr eaLnBrk="1" hangingPunct="1"/>
            <a:r>
              <a:rPr lang="zh-TW" altLang="en-US" dirty="0"/>
              <a:t>評分品質控管的方式</a:t>
            </a:r>
          </a:p>
        </p:txBody>
      </p:sp>
      <p:sp>
        <p:nvSpPr>
          <p:cNvPr id="43011" name="內容版面配置區 2">
            <a:extLst>
              <a:ext uri="{FF2B5EF4-FFF2-40B4-BE49-F238E27FC236}">
                <a16:creationId xmlns="" xmlns:a16="http://schemas.microsoft.com/office/drawing/2014/main" id="{9218C6C0-556C-41D6-8EEA-4429EFE32499}"/>
              </a:ext>
            </a:extLst>
          </p:cNvPr>
          <p:cNvSpPr>
            <a:spLocks noGrp="1"/>
          </p:cNvSpPr>
          <p:nvPr>
            <p:ph idx="1"/>
          </p:nvPr>
        </p:nvSpPr>
        <p:spPr>
          <a:xfrm>
            <a:off x="1170432" y="1600201"/>
            <a:ext cx="10411968" cy="4525963"/>
          </a:xfrm>
        </p:spPr>
        <p:txBody>
          <a:bodyPr/>
          <a:lstStyle/>
          <a:p>
            <a:pPr marL="330200" indent="-330200" defTabSz="881063" eaLnBrk="1" hangingPunct="1">
              <a:spcBef>
                <a:spcPts val="1800"/>
              </a:spcBef>
              <a:buFont typeface="Wingdings" panose="05000000000000000000" pitchFamily="2" charset="2"/>
              <a:buChar char="u"/>
            </a:pPr>
            <a:r>
              <a:rPr lang="zh-TW" altLang="en-US" dirty="0">
                <a:latin typeface="Times New Roman" panose="02020603050405020304" pitchFamily="18" charset="0"/>
                <a:cs typeface="Times New Roman" panose="02020603050405020304" pitchFamily="18" charset="0"/>
              </a:rPr>
              <a:t>進行完整的評分者訓練</a:t>
            </a:r>
            <a:endParaRPr lang="en-US" altLang="zh-TW" dirty="0">
              <a:latin typeface="Times New Roman" panose="02020603050405020304" pitchFamily="18" charset="0"/>
              <a:cs typeface="Times New Roman" panose="02020603050405020304" pitchFamily="18" charset="0"/>
            </a:endParaRPr>
          </a:p>
          <a:p>
            <a:pPr marL="330200" indent="-330200" defTabSz="881063" eaLnBrk="1" hangingPunct="1">
              <a:spcBef>
                <a:spcPts val="1800"/>
              </a:spcBef>
              <a:buFont typeface="Wingdings" panose="05000000000000000000" pitchFamily="2" charset="2"/>
              <a:buChar char="u"/>
            </a:pPr>
            <a:r>
              <a:rPr lang="zh-TW" altLang="en-US" dirty="0">
                <a:latin typeface="Times New Roman" panose="02020603050405020304" pitchFamily="18" charset="0"/>
                <a:cs typeface="Times New Roman" panose="02020603050405020304" pitchFamily="18" charset="0"/>
              </a:rPr>
              <a:t>設計完善的評分機制</a:t>
            </a:r>
            <a:endParaRPr lang="en-US" altLang="zh-TW" dirty="0">
              <a:latin typeface="Times New Roman" panose="02020603050405020304" pitchFamily="18" charset="0"/>
              <a:cs typeface="Times New Roman" panose="02020603050405020304" pitchFamily="18" charset="0"/>
            </a:endParaRPr>
          </a:p>
          <a:p>
            <a:pPr marL="330200" indent="-330200" defTabSz="881063" eaLnBrk="1" hangingPunct="1">
              <a:spcBef>
                <a:spcPts val="1800"/>
              </a:spcBef>
              <a:buFont typeface="Wingdings" panose="05000000000000000000" pitchFamily="2" charset="2"/>
              <a:buChar char="u"/>
            </a:pPr>
            <a:r>
              <a:rPr lang="zh-TW" altLang="en-US" dirty="0" smtClean="0">
                <a:latin typeface="Times New Roman" panose="02020603050405020304" pitchFamily="18" charset="0"/>
                <a:cs typeface="Times New Roman" panose="02020603050405020304" pitchFamily="18" charset="0"/>
              </a:rPr>
              <a:t>採用線</a:t>
            </a:r>
            <a:r>
              <a:rPr lang="zh-TW" altLang="en-US" dirty="0">
                <a:latin typeface="Times New Roman" panose="02020603050405020304" pitchFamily="18" charset="0"/>
                <a:cs typeface="Times New Roman" panose="02020603050405020304" pitchFamily="18" charset="0"/>
              </a:rPr>
              <a:t>上閱卷模式</a:t>
            </a:r>
          </a:p>
        </p:txBody>
      </p:sp>
      <p:sp>
        <p:nvSpPr>
          <p:cNvPr id="43012" name="投影片編號版面配置區 1">
            <a:extLst>
              <a:ext uri="{FF2B5EF4-FFF2-40B4-BE49-F238E27FC236}">
                <a16:creationId xmlns="" xmlns:a16="http://schemas.microsoft.com/office/drawing/2014/main" id="{C6E2CB09-7FCE-4968-B984-3A9388BAFB6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AA0C56D-A9D1-49D6-8A28-5AC296252EA2}" type="slidenum">
              <a:rPr lang="zh-TW" altLang="en-US" smtClean="0"/>
              <a:pPr/>
              <a:t>41</a:t>
            </a:fld>
            <a:endParaRPr lang="zh-TW" altLang="en-US"/>
          </a:p>
        </p:txBody>
      </p:sp>
    </p:spTree>
    <p:extLst>
      <p:ext uri="{BB962C8B-B14F-4D97-AF65-F5344CB8AC3E}">
        <p14:creationId xmlns:p14="http://schemas.microsoft.com/office/powerpoint/2010/main" val="3287302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標題 1">
            <a:extLst>
              <a:ext uri="{FF2B5EF4-FFF2-40B4-BE49-F238E27FC236}">
                <a16:creationId xmlns="" xmlns:a16="http://schemas.microsoft.com/office/drawing/2014/main" id="{42325D76-738A-4160-AED2-F69BCF812ED6}"/>
              </a:ext>
            </a:extLst>
          </p:cNvPr>
          <p:cNvSpPr>
            <a:spLocks noGrp="1"/>
          </p:cNvSpPr>
          <p:nvPr>
            <p:ph type="title"/>
          </p:nvPr>
        </p:nvSpPr>
        <p:spPr/>
        <p:txBody>
          <a:bodyPr/>
          <a:lstStyle/>
          <a:p>
            <a:pPr eaLnBrk="1" hangingPunct="1"/>
            <a:r>
              <a:rPr lang="zh-TW" altLang="en-US" dirty="0" smtClean="0">
                <a:latin typeface="微軟正黑體" panose="020B0604030504040204" pitchFamily="34" charset="-120"/>
              </a:rPr>
              <a:t>評分者訓練</a:t>
            </a:r>
            <a:endParaRPr lang="zh-TW" altLang="en-US" dirty="0">
              <a:latin typeface="微軟正黑體" panose="020B0604030504040204" pitchFamily="34" charset="-120"/>
            </a:endParaRPr>
          </a:p>
        </p:txBody>
      </p:sp>
      <p:sp>
        <p:nvSpPr>
          <p:cNvPr id="3" name="內容版面配置區 2">
            <a:extLst>
              <a:ext uri="{FF2B5EF4-FFF2-40B4-BE49-F238E27FC236}">
                <a16:creationId xmlns="" xmlns:a16="http://schemas.microsoft.com/office/drawing/2014/main" id="{E4E4CA83-CDC8-43BA-A166-F71103885631}"/>
              </a:ext>
            </a:extLst>
          </p:cNvPr>
          <p:cNvSpPr>
            <a:spLocks noGrp="1"/>
          </p:cNvSpPr>
          <p:nvPr>
            <p:ph idx="1"/>
          </p:nvPr>
        </p:nvSpPr>
        <p:spPr>
          <a:xfrm>
            <a:off x="1170432" y="1600201"/>
            <a:ext cx="10411968" cy="4525963"/>
          </a:xfrm>
        </p:spPr>
        <p:txBody>
          <a:bodyPr/>
          <a:lstStyle/>
          <a:p>
            <a:pPr marL="330200" indent="-330200" algn="just" defTabSz="881063" eaLnBrk="1" hangingPunct="1">
              <a:spcBef>
                <a:spcPts val="1800"/>
              </a:spcBef>
              <a:buFont typeface="Wingdings" pitchFamily="2" charset="2"/>
              <a:buChar char="u"/>
              <a:defRPr/>
            </a:pPr>
            <a:r>
              <a:rPr lang="zh-TW" altLang="en-US" dirty="0">
                <a:latin typeface="Times New Roman" panose="02020603050405020304" pitchFamily="18" charset="0"/>
                <a:cs typeface="Times New Roman" panose="02020603050405020304" pitchFamily="18" charset="0"/>
              </a:rPr>
              <a:t>核心委員－</a:t>
            </a:r>
            <a:r>
              <a:rPr lang="zh-TW" altLang="en-US" dirty="0" smtClean="0">
                <a:latin typeface="Times New Roman" panose="02020603050405020304" pitchFamily="18" charset="0"/>
                <a:cs typeface="Times New Roman" panose="02020603050405020304" pitchFamily="18" charset="0"/>
              </a:rPr>
              <a:t>每年參加多次</a:t>
            </a:r>
            <a:r>
              <a:rPr lang="zh-TW" altLang="en-US" dirty="0">
                <a:latin typeface="Times New Roman" panose="02020603050405020304" pitchFamily="18" charset="0"/>
                <a:cs typeface="Times New Roman" panose="02020603050405020304" pitchFamily="18" charset="0"/>
              </a:rPr>
              <a:t>培訓會議</a:t>
            </a:r>
            <a:endParaRPr lang="en-US" altLang="zh-TW" dirty="0">
              <a:latin typeface="Times New Roman" panose="02020603050405020304" pitchFamily="18" charset="0"/>
              <a:cs typeface="Times New Roman" panose="02020603050405020304" pitchFamily="18" charset="0"/>
            </a:endParaRPr>
          </a:p>
          <a:p>
            <a:pPr lvl="1" algn="just" defTabSz="881063" eaLnBrk="1" hangingPunct="1">
              <a:spcBef>
                <a:spcPts val="1800"/>
              </a:spcBef>
              <a:buFont typeface="Arial" panose="020B0604020202020204" pitchFamily="34" charset="0"/>
              <a:buChar char="•"/>
              <a:defRPr/>
            </a:pPr>
            <a:r>
              <a:rPr lang="zh-TW" altLang="en-US" dirty="0">
                <a:latin typeface="Times New Roman" panose="02020603050405020304" pitchFamily="18" charset="0"/>
                <a:cs typeface="Times New Roman" panose="02020603050405020304" pitchFamily="18" charset="0"/>
              </a:rPr>
              <a:t>凝聚閱卷</a:t>
            </a:r>
            <a:r>
              <a:rPr lang="zh-TW" altLang="en-US" dirty="0" smtClean="0">
                <a:latin typeface="Times New Roman" panose="02020603050405020304" pitchFamily="18" charset="0"/>
                <a:cs typeface="Times New Roman" panose="02020603050405020304" pitchFamily="18" charset="0"/>
              </a:rPr>
              <a:t>共識</a:t>
            </a:r>
            <a:endParaRPr lang="en-US" altLang="zh-TW" dirty="0" smtClean="0">
              <a:latin typeface="Times New Roman" panose="02020603050405020304" pitchFamily="18" charset="0"/>
              <a:cs typeface="Times New Roman" panose="02020603050405020304" pitchFamily="18" charset="0"/>
            </a:endParaRPr>
          </a:p>
          <a:p>
            <a:pPr marL="330200" indent="-330200" algn="just" defTabSz="881063" eaLnBrk="1" hangingPunct="1">
              <a:spcBef>
                <a:spcPts val="1800"/>
              </a:spcBef>
              <a:buFont typeface="Wingdings" pitchFamily="2" charset="2"/>
              <a:buChar char="u"/>
              <a:defRPr/>
            </a:pPr>
            <a:r>
              <a:rPr lang="zh-TW" altLang="en-US" dirty="0" smtClean="0">
                <a:latin typeface="Times New Roman" panose="02020603050405020304" pitchFamily="18" charset="0"/>
                <a:cs typeface="Times New Roman" panose="02020603050405020304" pitchFamily="18" charset="0"/>
              </a:rPr>
              <a:t>評閱委員－每年參加兩次培訓會議</a:t>
            </a:r>
            <a:endParaRPr lang="en-US" altLang="zh-TW" dirty="0" smtClean="0">
              <a:latin typeface="Times New Roman" panose="02020603050405020304" pitchFamily="18" charset="0"/>
              <a:cs typeface="Times New Roman" panose="02020603050405020304" pitchFamily="18" charset="0"/>
            </a:endParaRPr>
          </a:p>
          <a:p>
            <a:pPr marL="717550" lvl="1" indent="-317500" algn="just" defTabSz="881063" eaLnBrk="1" hangingPunct="1">
              <a:spcBef>
                <a:spcPts val="1800"/>
              </a:spcBef>
              <a:buFont typeface="Arial" panose="020B0604020202020204" pitchFamily="34" charset="0"/>
              <a:buChar char="•"/>
              <a:defRPr/>
            </a:pPr>
            <a:r>
              <a:rPr lang="zh-TW" altLang="en-US" dirty="0" smtClean="0">
                <a:latin typeface="Times New Roman" panose="02020603050405020304" pitchFamily="18" charset="0"/>
                <a:cs typeface="Times New Roman" panose="02020603050405020304" pitchFamily="18" charset="0"/>
              </a:rPr>
              <a:t>了解</a:t>
            </a:r>
            <a:r>
              <a:rPr lang="zh-TW" altLang="en-US" dirty="0">
                <a:latin typeface="Times New Roman" panose="02020603050405020304" pitchFamily="18" charset="0"/>
                <a:cs typeface="Times New Roman" panose="02020603050405020304" pitchFamily="18" charset="0"/>
              </a:rPr>
              <a:t>評分方式與重點</a:t>
            </a:r>
            <a:endParaRPr lang="en-US" altLang="zh-TW" dirty="0">
              <a:latin typeface="Times New Roman" panose="02020603050405020304" pitchFamily="18" charset="0"/>
              <a:cs typeface="Times New Roman" panose="02020603050405020304" pitchFamily="18" charset="0"/>
            </a:endParaRPr>
          </a:p>
          <a:p>
            <a:pPr algn="just" defTabSz="881063" eaLnBrk="1" hangingPunct="1">
              <a:spcBef>
                <a:spcPts val="1800"/>
              </a:spcBef>
              <a:buFont typeface="Wingdings" panose="05000000000000000000" pitchFamily="2" charset="2"/>
              <a:buChar char="u"/>
              <a:defRPr/>
            </a:pPr>
            <a:r>
              <a:rPr lang="zh-TW" altLang="en-US" dirty="0" smtClean="0">
                <a:latin typeface="Times New Roman" panose="02020603050405020304" pitchFamily="18" charset="0"/>
                <a:cs typeface="Times New Roman" panose="02020603050405020304" pitchFamily="18" charset="0"/>
              </a:rPr>
              <a:t>需通過認證或評選</a:t>
            </a:r>
            <a:endParaRPr lang="en-US" altLang="zh-TW" dirty="0" smtClean="0">
              <a:latin typeface="Times New Roman" panose="02020603050405020304" pitchFamily="18" charset="0"/>
              <a:cs typeface="Times New Roman" panose="02020603050405020304" pitchFamily="18" charset="0"/>
            </a:endParaRPr>
          </a:p>
          <a:p>
            <a:pPr eaLnBrk="1" hangingPunct="1">
              <a:defRPr/>
            </a:pPr>
            <a:endParaRPr lang="zh-TW" altLang="en-US" dirty="0">
              <a:latin typeface="Times New Roman" panose="02020603050405020304" pitchFamily="18" charset="0"/>
              <a:cs typeface="Times New Roman" panose="02020603050405020304" pitchFamily="18" charset="0"/>
            </a:endParaRPr>
          </a:p>
        </p:txBody>
      </p:sp>
      <p:sp>
        <p:nvSpPr>
          <p:cNvPr id="44036" name="投影片編號版面配置區 1">
            <a:extLst>
              <a:ext uri="{FF2B5EF4-FFF2-40B4-BE49-F238E27FC236}">
                <a16:creationId xmlns="" xmlns:a16="http://schemas.microsoft.com/office/drawing/2014/main" id="{13D3F9DD-70AB-42C5-879E-73E4B9D7790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4378CA0-E21D-4D0A-A654-B9C7C8E4C945}" type="slidenum">
              <a:rPr lang="zh-TW" altLang="en-US" smtClean="0"/>
              <a:pPr/>
              <a:t>42</a:t>
            </a:fld>
            <a:endParaRPr lang="zh-TW" altLang="en-US"/>
          </a:p>
        </p:txBody>
      </p:sp>
    </p:spTree>
    <p:extLst>
      <p:ext uri="{BB962C8B-B14F-4D97-AF65-F5344CB8AC3E}">
        <p14:creationId xmlns:p14="http://schemas.microsoft.com/office/powerpoint/2010/main" val="2119615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標題 1">
            <a:extLst>
              <a:ext uri="{FF2B5EF4-FFF2-40B4-BE49-F238E27FC236}">
                <a16:creationId xmlns="" xmlns:a16="http://schemas.microsoft.com/office/drawing/2014/main" id="{F19E7B53-3B01-4F51-B809-7F6773ABEBFE}"/>
              </a:ext>
            </a:extLst>
          </p:cNvPr>
          <p:cNvSpPr>
            <a:spLocks noGrp="1"/>
          </p:cNvSpPr>
          <p:nvPr>
            <p:ph type="title"/>
          </p:nvPr>
        </p:nvSpPr>
        <p:spPr/>
        <p:txBody>
          <a:bodyPr/>
          <a:lstStyle/>
          <a:p>
            <a:pPr eaLnBrk="1" hangingPunct="1"/>
            <a:r>
              <a:rPr lang="zh-TW" altLang="en-US">
                <a:latin typeface="微軟正黑體" panose="020B0604030504040204" pitchFamily="34" charset="-120"/>
              </a:rPr>
              <a:t>評分機制</a:t>
            </a:r>
          </a:p>
        </p:txBody>
      </p:sp>
      <p:graphicFrame>
        <p:nvGraphicFramePr>
          <p:cNvPr id="5" name="內容版面配置區 4">
            <a:extLst>
              <a:ext uri="{FF2B5EF4-FFF2-40B4-BE49-F238E27FC236}">
                <a16:creationId xmlns="" xmlns:a16="http://schemas.microsoft.com/office/drawing/2014/main" id="{A9A6F7F9-66D7-4DA0-B695-F738D352C171}"/>
              </a:ext>
            </a:extLst>
          </p:cNvPr>
          <p:cNvGraphicFramePr>
            <a:graphicFrameLocks noGrp="1"/>
          </p:cNvGraphicFramePr>
          <p:nvPr>
            <p:ph idx="1"/>
            <p:extLst/>
          </p:nvPr>
        </p:nvGraphicFramePr>
        <p:xfrm>
          <a:off x="1847850" y="1484313"/>
          <a:ext cx="8434388" cy="4645026"/>
        </p:xfrm>
        <a:graphic>
          <a:graphicData uri="http://schemas.openxmlformats.org/drawingml/2006/table">
            <a:tbl>
              <a:tblPr firstRow="1" bandRow="1">
                <a:tableStyleId>{93296810-A885-4BE3-A3E7-6D5BEEA58F35}</a:tableStyleId>
              </a:tblPr>
              <a:tblGrid>
                <a:gridCol w="1584009">
                  <a:extLst>
                    <a:ext uri="{9D8B030D-6E8A-4147-A177-3AD203B41FA5}">
                      <a16:colId xmlns="" xmlns:a16="http://schemas.microsoft.com/office/drawing/2014/main" val="20000"/>
                    </a:ext>
                  </a:extLst>
                </a:gridCol>
                <a:gridCol w="3312018">
                  <a:extLst>
                    <a:ext uri="{9D8B030D-6E8A-4147-A177-3AD203B41FA5}">
                      <a16:colId xmlns="" xmlns:a16="http://schemas.microsoft.com/office/drawing/2014/main" val="20001"/>
                    </a:ext>
                  </a:extLst>
                </a:gridCol>
                <a:gridCol w="3538361">
                  <a:extLst>
                    <a:ext uri="{9D8B030D-6E8A-4147-A177-3AD203B41FA5}">
                      <a16:colId xmlns="" xmlns:a16="http://schemas.microsoft.com/office/drawing/2014/main" val="20002"/>
                    </a:ext>
                  </a:extLst>
                </a:gridCol>
              </a:tblGrid>
              <a:tr h="630253">
                <a:tc>
                  <a:txBody>
                    <a:bodyPr/>
                    <a:lstStyle/>
                    <a:p>
                      <a:endParaRPr lang="zh-TW" altLang="en-US" sz="1800">
                        <a:latin typeface="標楷體" panose="03000509000000000000" pitchFamily="65" charset="-120"/>
                        <a:ea typeface="標楷體" panose="03000509000000000000" pitchFamily="65" charset="-120"/>
                      </a:endParaRPr>
                    </a:p>
                  </a:txBody>
                  <a:tcPr marL="94017" marR="94017" marT="45719" marB="45719">
                    <a:lnR w="28575" cap="flat" cmpd="sng" algn="ctr">
                      <a:solidFill>
                        <a:schemeClr val="bg1"/>
                      </a:solidFill>
                      <a:prstDash val="solid"/>
                      <a:round/>
                      <a:headEnd type="none" w="med" len="med"/>
                      <a:tailEnd type="none" w="med" len="med"/>
                    </a:lnR>
                    <a:solidFill>
                      <a:srgbClr val="FF9966"/>
                    </a:solidFill>
                  </a:tcPr>
                </a:tc>
                <a:tc>
                  <a:txBody>
                    <a:bodyPr/>
                    <a:lstStyle/>
                    <a:p>
                      <a:pPr algn="ctr"/>
                      <a:r>
                        <a:rPr lang="zh-TW" altLang="en-US" sz="2400">
                          <a:latin typeface="標楷體" panose="03000509000000000000" pitchFamily="65" charset="-120"/>
                          <a:ea typeface="標楷體" panose="03000509000000000000" pitchFamily="65" charset="-120"/>
                        </a:rPr>
                        <a:t>數學科非選擇題</a:t>
                      </a:r>
                    </a:p>
                  </a:txBody>
                  <a:tcPr marL="94017" marR="94017" marT="45719" marB="45719"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F9966"/>
                    </a:solidFill>
                  </a:tcPr>
                </a:tc>
                <a:tc>
                  <a:txBody>
                    <a:bodyPr/>
                    <a:lstStyle/>
                    <a:p>
                      <a:pPr algn="ctr"/>
                      <a:r>
                        <a:rPr lang="zh-TW" altLang="en-US" sz="2400">
                          <a:latin typeface="標楷體" panose="03000509000000000000" pitchFamily="65" charset="-120"/>
                          <a:ea typeface="標楷體" panose="03000509000000000000" pitchFamily="65" charset="-120"/>
                        </a:rPr>
                        <a:t>寫作測驗</a:t>
                      </a:r>
                    </a:p>
                  </a:txBody>
                  <a:tcPr marL="94017" marR="94017" marT="45719" marB="45719" anchor="ctr">
                    <a:lnL w="28575" cap="flat" cmpd="sng" algn="ctr">
                      <a:solidFill>
                        <a:schemeClr val="bg1"/>
                      </a:solidFill>
                      <a:prstDash val="solid"/>
                      <a:round/>
                      <a:headEnd type="none" w="med" len="med"/>
                      <a:tailEnd type="none" w="med" len="med"/>
                    </a:lnL>
                    <a:solidFill>
                      <a:srgbClr val="FF9966"/>
                    </a:solidFill>
                  </a:tcPr>
                </a:tc>
                <a:extLst>
                  <a:ext uri="{0D108BD9-81ED-4DB2-BD59-A6C34878D82A}">
                    <a16:rowId xmlns="" xmlns:a16="http://schemas.microsoft.com/office/drawing/2014/main" val="10000"/>
                  </a:ext>
                </a:extLst>
              </a:tr>
              <a:tr h="1188718">
                <a:tc>
                  <a:txBody>
                    <a:bodyPr/>
                    <a:lstStyle/>
                    <a:p>
                      <a:pPr algn="ctr"/>
                      <a:r>
                        <a:rPr lang="zh-TW" altLang="en-US" sz="2400" b="1">
                          <a:solidFill>
                            <a:schemeClr val="bg1"/>
                          </a:solidFill>
                          <a:latin typeface="標楷體" panose="03000509000000000000" pitchFamily="65" charset="-120"/>
                          <a:ea typeface="標楷體" panose="03000509000000000000" pitchFamily="65" charset="-120"/>
                        </a:rPr>
                        <a:t>評分方式</a:t>
                      </a:r>
                    </a:p>
                  </a:txBody>
                  <a:tcPr marL="94017" marR="94017" marT="45719" marB="45719"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FF9966"/>
                    </a:solidFill>
                  </a:tcPr>
                </a:tc>
                <a:tc>
                  <a:txBody>
                    <a:bodyPr/>
                    <a:lstStyle/>
                    <a:p>
                      <a:r>
                        <a:rPr lang="zh-TW" altLang="en-US" sz="1800">
                          <a:latin typeface="標楷體" panose="03000509000000000000" pitchFamily="65" charset="-120"/>
                          <a:ea typeface="標楷體" panose="03000509000000000000" pitchFamily="65" charset="-120"/>
                        </a:rPr>
                        <a:t>每題依學生作答反應評為零至三級分。</a:t>
                      </a:r>
                    </a:p>
                  </a:txBody>
                  <a:tcPr marL="94017" marR="94017" marT="45719" marB="45719"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a:latin typeface="標楷體" panose="03000509000000000000" pitchFamily="65" charset="-120"/>
                          <a:ea typeface="標楷體" panose="03000509000000000000" pitchFamily="65" charset="-120"/>
                        </a:rPr>
                        <a:t>將學生寫作能力由劣至優區分為一至六等級，四級分達一般水準。</a:t>
                      </a:r>
                      <a:endParaRPr lang="en-US" altLang="zh-TW" sz="1800">
                        <a:latin typeface="標楷體" panose="03000509000000000000" pitchFamily="65" charset="-120"/>
                        <a:ea typeface="標楷體" panose="03000509000000000000" pitchFamily="65" charset="-120"/>
                      </a:endParaRPr>
                    </a:p>
                  </a:txBody>
                  <a:tcPr marL="94017" marR="94017" marT="45719" marB="45719"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1"/>
                  </a:ext>
                </a:extLst>
              </a:tr>
              <a:tr h="1637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a:solidFill>
                            <a:schemeClr val="bg1"/>
                          </a:solidFill>
                          <a:latin typeface="標楷體" panose="03000509000000000000" pitchFamily="65" charset="-120"/>
                          <a:ea typeface="標楷體" panose="03000509000000000000" pitchFamily="65" charset="-120"/>
                        </a:rPr>
                        <a:t>複閱條件</a:t>
                      </a:r>
                    </a:p>
                  </a:txBody>
                  <a:tcPr marL="94017" marR="94017" marT="45719" marB="45719"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9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a:latin typeface="標楷體" panose="03000509000000000000" pitchFamily="65" charset="-120"/>
                          <a:ea typeface="標楷體" panose="03000509000000000000" pitchFamily="65" charset="-120"/>
                        </a:rPr>
                        <a:t>每份試卷皆由兩位評閱委員進行評分，當兩閱評分不一致時，則由第三位委員進行複閱。</a:t>
                      </a:r>
                      <a:endParaRPr lang="en-US" altLang="zh-TW" sz="1800">
                        <a:latin typeface="標楷體" panose="03000509000000000000" pitchFamily="65" charset="-120"/>
                        <a:ea typeface="標楷體" panose="03000509000000000000" pitchFamily="65" charset="-120"/>
                      </a:endParaRPr>
                    </a:p>
                  </a:txBody>
                  <a:tcPr marL="94017" marR="94017" marT="45719" marB="45719"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a:latin typeface="標楷體" panose="03000509000000000000" pitchFamily="65" charset="-120"/>
                          <a:ea typeface="標楷體"/>
                        </a:rPr>
                        <a:t>每份試卷皆由兩位評閱委員進行評分，若兩閱評分相差二級分以上</a:t>
                      </a:r>
                      <a:r>
                        <a:rPr lang="en-US" altLang="zh-TW" sz="1800">
                          <a:latin typeface="標楷體" panose="03000509000000000000" pitchFamily="65" charset="-120"/>
                          <a:ea typeface="標楷體"/>
                        </a:rPr>
                        <a:t>(</a:t>
                      </a:r>
                      <a:r>
                        <a:rPr lang="zh-TW" altLang="en-US" sz="1800">
                          <a:latin typeface="標楷體" panose="03000509000000000000" pitchFamily="65" charset="-120"/>
                          <a:ea typeface="標楷體"/>
                        </a:rPr>
                        <a:t>包含二級分</a:t>
                      </a:r>
                      <a:r>
                        <a:rPr lang="en-US" altLang="zh-TW" sz="1800">
                          <a:latin typeface="標楷體" panose="03000509000000000000" pitchFamily="65" charset="-120"/>
                          <a:ea typeface="標楷體"/>
                        </a:rPr>
                        <a:t>)</a:t>
                      </a:r>
                      <a:r>
                        <a:rPr lang="zh-TW" altLang="en-US" sz="1800">
                          <a:latin typeface="標楷體" panose="03000509000000000000" pitchFamily="65" charset="-120"/>
                          <a:ea typeface="標楷體"/>
                        </a:rPr>
                        <a:t>，或其中一閱分數為零級分時，則由核心委員進行複閱。</a:t>
                      </a:r>
                      <a:endParaRPr lang="en-US" altLang="zh-TW" sz="1800">
                        <a:latin typeface="標楷體" panose="03000509000000000000" pitchFamily="65" charset="-120"/>
                        <a:ea typeface="標楷體"/>
                        <a:cs typeface="Times New Roman" panose="02020603050405020304" pitchFamily="18" charset="0"/>
                      </a:endParaRPr>
                    </a:p>
                  </a:txBody>
                  <a:tcPr marL="94017" marR="94017" marT="45719" marB="45719"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2"/>
                  </a:ext>
                </a:extLst>
              </a:tr>
              <a:tr h="1188718">
                <a:tc>
                  <a:txBody>
                    <a:bodyPr/>
                    <a:lstStyle/>
                    <a:p>
                      <a:pPr algn="ctr"/>
                      <a:r>
                        <a:rPr lang="zh-TW" altLang="en-US" sz="2400" b="1">
                          <a:solidFill>
                            <a:schemeClr val="bg1"/>
                          </a:solidFill>
                          <a:latin typeface="標楷體" panose="03000509000000000000" pitchFamily="65" charset="-120"/>
                          <a:ea typeface="標楷體" panose="03000509000000000000" pitchFamily="65" charset="-120"/>
                        </a:rPr>
                        <a:t>疑義試卷</a:t>
                      </a:r>
                    </a:p>
                  </a:txBody>
                  <a:tcPr marL="94017" marR="94017" marT="45719" marB="45719"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FF9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a:latin typeface="標楷體" panose="03000509000000000000" pitchFamily="65" charset="-120"/>
                          <a:ea typeface="標楷體" panose="03000509000000000000" pitchFamily="65" charset="-120"/>
                        </a:rPr>
                        <a:t>複閱分數若與前兩閱評分不一致時，則再由核心小組開會討論決定最後級分。</a:t>
                      </a:r>
                      <a:endParaRPr lang="en-US" altLang="zh-TW" sz="1800">
                        <a:latin typeface="標楷體" panose="03000509000000000000" pitchFamily="65" charset="-120"/>
                        <a:ea typeface="標楷體" panose="03000509000000000000" pitchFamily="65" charset="-120"/>
                      </a:endParaRPr>
                    </a:p>
                  </a:txBody>
                  <a:tcPr marL="94017" marR="94017" marT="45719" marB="45719"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a:txBody>
                    <a:bodyPr/>
                    <a:lstStyle/>
                    <a:p>
                      <a:pPr marL="0" marR="0" lvl="0" indent="0" algn="l" rtl="0" eaLnBrk="1" fontAlgn="auto" latinLnBrk="0" hangingPunct="1">
                        <a:lnSpc>
                          <a:spcPct val="100000"/>
                        </a:lnSpc>
                        <a:spcBef>
                          <a:spcPts val="0"/>
                        </a:spcBef>
                        <a:spcAft>
                          <a:spcPts val="0"/>
                        </a:spcAft>
                        <a:buClrTx/>
                        <a:buSzTx/>
                        <a:buFontTx/>
                        <a:buNone/>
                      </a:pPr>
                      <a:r>
                        <a:rPr lang="zh-TW" altLang="en-US" sz="1800">
                          <a:latin typeface="標楷體" panose="03000509000000000000" pitchFamily="65" charset="-120"/>
                          <a:ea typeface="標楷體"/>
                        </a:rPr>
                        <a:t>複閱分數若仍有疑義，則再由核心小組開會討論決定最後級分。</a:t>
                      </a:r>
                      <a:endParaRPr lang="en-US" altLang="zh-TW" sz="1800">
                        <a:latin typeface="標楷體" panose="03000509000000000000" pitchFamily="65" charset="-120"/>
                        <a:ea typeface="標楷體"/>
                      </a:endParaRPr>
                    </a:p>
                  </a:txBody>
                  <a:tcPr marL="94017" marR="94017" marT="45719" marB="45719"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tcPr>
                </a:tc>
                <a:extLst>
                  <a:ext uri="{0D108BD9-81ED-4DB2-BD59-A6C34878D82A}">
                    <a16:rowId xmlns="" xmlns:a16="http://schemas.microsoft.com/office/drawing/2014/main" val="10003"/>
                  </a:ext>
                </a:extLst>
              </a:tr>
            </a:tbl>
          </a:graphicData>
        </a:graphic>
      </p:graphicFrame>
      <p:sp>
        <p:nvSpPr>
          <p:cNvPr id="45081" name="投影片編號版面配置區 1">
            <a:extLst>
              <a:ext uri="{FF2B5EF4-FFF2-40B4-BE49-F238E27FC236}">
                <a16:creationId xmlns="" xmlns:a16="http://schemas.microsoft.com/office/drawing/2014/main" id="{8918DBAC-8BBB-442E-84F5-EF9590223CB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F682FD3-B489-4745-8710-62694C244A4B}" type="slidenum">
              <a:rPr lang="zh-TW" altLang="en-US" smtClean="0"/>
              <a:pPr/>
              <a:t>43</a:t>
            </a:fld>
            <a:endParaRPr lang="zh-TW" altLang="en-US"/>
          </a:p>
        </p:txBody>
      </p:sp>
    </p:spTree>
    <p:extLst>
      <p:ext uri="{BB962C8B-B14F-4D97-AF65-F5344CB8AC3E}">
        <p14:creationId xmlns:p14="http://schemas.microsoft.com/office/powerpoint/2010/main" val="1003021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標題 1">
            <a:extLst>
              <a:ext uri="{FF2B5EF4-FFF2-40B4-BE49-F238E27FC236}">
                <a16:creationId xmlns="" xmlns:a16="http://schemas.microsoft.com/office/drawing/2014/main" id="{13E4CEF6-D838-4021-B1B2-27B061A4EE91}"/>
              </a:ext>
            </a:extLst>
          </p:cNvPr>
          <p:cNvSpPr>
            <a:spLocks noGrp="1"/>
          </p:cNvSpPr>
          <p:nvPr>
            <p:ph type="title"/>
          </p:nvPr>
        </p:nvSpPr>
        <p:spPr/>
        <p:txBody>
          <a:bodyPr/>
          <a:lstStyle/>
          <a:p>
            <a:pPr eaLnBrk="1" hangingPunct="1"/>
            <a:r>
              <a:rPr lang="zh-TW" altLang="en-US" sz="3800">
                <a:latin typeface="微軟正黑體" panose="020B0604030504040204" pitchFamily="34" charset="-120"/>
              </a:rPr>
              <a:t>數學科非選擇題閱卷流程</a:t>
            </a:r>
          </a:p>
        </p:txBody>
      </p:sp>
      <p:pic>
        <p:nvPicPr>
          <p:cNvPr id="46083" name="Picture 4">
            <a:extLst>
              <a:ext uri="{FF2B5EF4-FFF2-40B4-BE49-F238E27FC236}">
                <a16:creationId xmlns="" xmlns:a16="http://schemas.microsoft.com/office/drawing/2014/main" id="{3BF2FECE-9C8F-45B7-9916-969766402BF2}"/>
              </a:ext>
            </a:extLst>
          </p:cNvPr>
          <p:cNvPicPr>
            <a:picLocks noChangeAspect="1" noChangeArrowheads="1"/>
          </p:cNvPicPr>
          <p:nvPr/>
        </p:nvPicPr>
        <p:blipFill>
          <a:blip r:embed="rId2"/>
          <a:srcRect/>
          <a:stretch>
            <a:fillRect/>
          </a:stretch>
        </p:blipFill>
        <p:spPr bwMode="auto">
          <a:xfrm>
            <a:off x="3267050" y="125414"/>
            <a:ext cx="6041233" cy="636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標題 1">
            <a:extLst>
              <a:ext uri="{FF2B5EF4-FFF2-40B4-BE49-F238E27FC236}">
                <a16:creationId xmlns="" xmlns:a16="http://schemas.microsoft.com/office/drawing/2014/main" id="{C3D033FA-B1BD-47AA-9E4B-425A1982D10E}"/>
              </a:ext>
            </a:extLst>
          </p:cNvPr>
          <p:cNvSpPr txBox="1">
            <a:spLocks/>
          </p:cNvSpPr>
          <p:nvPr/>
        </p:nvSpPr>
        <p:spPr bwMode="auto">
          <a:xfrm>
            <a:off x="2054225" y="188913"/>
            <a:ext cx="1017588" cy="617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kumimoji="0" lang="zh-TW" altLang="en-US" sz="4800" b="1">
                <a:solidFill>
                  <a:prstClr val="black"/>
                </a:solidFill>
                <a:latin typeface="標楷體" panose="03000509000000000000" pitchFamily="65" charset="-120"/>
                <a:ea typeface="標楷體" panose="03000509000000000000" pitchFamily="65" charset="-120"/>
              </a:rPr>
              <a:t>數學非選</a:t>
            </a:r>
            <a:r>
              <a:rPr kumimoji="0" lang="en-US" altLang="zh-TW" sz="4800" b="1">
                <a:solidFill>
                  <a:prstClr val="black"/>
                </a:solidFill>
                <a:latin typeface="標楷體" panose="03000509000000000000" pitchFamily="65" charset="-120"/>
                <a:ea typeface="標楷體" panose="03000509000000000000" pitchFamily="65" charset="-120"/>
              </a:rPr>
              <a:t/>
            </a:r>
            <a:br>
              <a:rPr kumimoji="0" lang="en-US" altLang="zh-TW" sz="4800" b="1">
                <a:solidFill>
                  <a:prstClr val="black"/>
                </a:solidFill>
                <a:latin typeface="標楷體" panose="03000509000000000000" pitchFamily="65" charset="-120"/>
                <a:ea typeface="標楷體" panose="03000509000000000000" pitchFamily="65" charset="-120"/>
              </a:rPr>
            </a:br>
            <a:r>
              <a:rPr kumimoji="0" lang="zh-TW" altLang="en-US" sz="4800" b="1">
                <a:solidFill>
                  <a:prstClr val="black"/>
                </a:solidFill>
                <a:latin typeface="標楷體" panose="03000509000000000000" pitchFamily="65" charset="-120"/>
                <a:ea typeface="標楷體" panose="03000509000000000000" pitchFamily="65" charset="-120"/>
              </a:rPr>
              <a:t>閱卷流程</a:t>
            </a:r>
          </a:p>
        </p:txBody>
      </p:sp>
      <p:sp>
        <p:nvSpPr>
          <p:cNvPr id="46085" name="投影片編號版面配置區 1">
            <a:extLst>
              <a:ext uri="{FF2B5EF4-FFF2-40B4-BE49-F238E27FC236}">
                <a16:creationId xmlns="" xmlns:a16="http://schemas.microsoft.com/office/drawing/2014/main" id="{91D26230-5149-415B-AAB8-071B1336C07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E25CB22-AC32-4A85-B233-1C5DD59B85D9}" type="slidenum">
              <a:rPr lang="zh-TW" altLang="en-US" smtClean="0"/>
              <a:pPr/>
              <a:t>44</a:t>
            </a:fld>
            <a:endParaRPr lang="zh-TW" altLang="en-US"/>
          </a:p>
        </p:txBody>
      </p:sp>
    </p:spTree>
    <p:extLst>
      <p:ext uri="{BB962C8B-B14F-4D97-AF65-F5344CB8AC3E}">
        <p14:creationId xmlns:p14="http://schemas.microsoft.com/office/powerpoint/2010/main" val="42686297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a:extLst>
              <a:ext uri="{FF2B5EF4-FFF2-40B4-BE49-F238E27FC236}">
                <a16:creationId xmlns="" xmlns:a16="http://schemas.microsoft.com/office/drawing/2014/main" id="{8DA0F893-2BB8-4500-AC4A-62C5F264ADB5}"/>
              </a:ext>
            </a:extLst>
          </p:cNvPr>
          <p:cNvSpPr>
            <a:spLocks noGrp="1"/>
          </p:cNvSpPr>
          <p:nvPr>
            <p:ph type="title"/>
          </p:nvPr>
        </p:nvSpPr>
        <p:spPr>
          <a:xfrm>
            <a:off x="2054225" y="188913"/>
            <a:ext cx="1017588" cy="6178550"/>
          </a:xfrm>
        </p:spPr>
        <p:txBody>
          <a:bodyPr/>
          <a:lstStyle/>
          <a:p>
            <a:pPr eaLnBrk="1" hangingPunct="1"/>
            <a:r>
              <a:rPr lang="zh-TW" altLang="en-US"/>
              <a:t>寫作測驗</a:t>
            </a:r>
            <a:r>
              <a:rPr lang="en-US" altLang="zh-TW"/>
              <a:t/>
            </a:r>
            <a:br>
              <a:rPr lang="en-US" altLang="zh-TW"/>
            </a:br>
            <a:r>
              <a:rPr lang="zh-TW" altLang="en-US"/>
              <a:t>閱卷流程</a:t>
            </a:r>
          </a:p>
        </p:txBody>
      </p:sp>
      <p:sp>
        <p:nvSpPr>
          <p:cNvPr id="47108" name="投影片編號版面配置區 1">
            <a:extLst>
              <a:ext uri="{FF2B5EF4-FFF2-40B4-BE49-F238E27FC236}">
                <a16:creationId xmlns="" xmlns:a16="http://schemas.microsoft.com/office/drawing/2014/main" id="{AFC8F932-EAAF-41CF-A037-900B6CC09A4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6EB1869-535B-406D-95C0-5FB4521BD70E}" type="slidenum">
              <a:rPr lang="zh-TW" altLang="en-US" smtClean="0"/>
              <a:pPr/>
              <a:t>45</a:t>
            </a:fld>
            <a:endParaRPr lang="zh-TW" altLang="en-US"/>
          </a:p>
        </p:txBody>
      </p:sp>
      <p:pic>
        <p:nvPicPr>
          <p:cNvPr id="6" name="內容版面配置區 5" descr="畫面剪輯"/>
          <p:cNvPicPr>
            <a:picLocks noGrp="1" noChangeAspect="1"/>
          </p:cNvPicPr>
          <p:nvPr>
            <p:ph idx="1"/>
          </p:nvPr>
        </p:nvPicPr>
        <p:blipFill rotWithShape="1">
          <a:blip r:embed="rId2">
            <a:extLst>
              <a:ext uri="{28A0092B-C50C-407E-A947-70E740481C1C}">
                <a14:useLocalDpi xmlns:a14="http://schemas.microsoft.com/office/drawing/2010/main" val="0"/>
              </a:ext>
            </a:extLst>
          </a:blip>
          <a:srcRect t="1973" b="1790"/>
          <a:stretch/>
        </p:blipFill>
        <p:spPr>
          <a:xfrm>
            <a:off x="3489960" y="61179"/>
            <a:ext cx="5822368" cy="6492481"/>
          </a:xfrm>
        </p:spPr>
      </p:pic>
    </p:spTree>
    <p:extLst>
      <p:ext uri="{BB962C8B-B14F-4D97-AF65-F5344CB8AC3E}">
        <p14:creationId xmlns:p14="http://schemas.microsoft.com/office/powerpoint/2010/main" val="38841812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3">
            <a:extLst>
              <a:ext uri="{FF2B5EF4-FFF2-40B4-BE49-F238E27FC236}">
                <a16:creationId xmlns="" xmlns:a16="http://schemas.microsoft.com/office/drawing/2014/main" id="{5603A38A-B464-4869-8354-9F07339C69E4}"/>
              </a:ext>
            </a:extLst>
          </p:cNvPr>
          <p:cNvSpPr>
            <a:spLocks noGrp="1"/>
          </p:cNvSpPr>
          <p:nvPr>
            <p:ph type="ctrTitle"/>
          </p:nvPr>
        </p:nvSpPr>
        <p:spPr>
          <a:xfrm>
            <a:off x="2209800" y="2133601"/>
            <a:ext cx="7772400" cy="2072639"/>
          </a:xfrm>
        </p:spPr>
        <p:txBody>
          <a:bodyPr/>
          <a:lstStyle/>
          <a:p>
            <a:r>
              <a:rPr lang="zh-TW" altLang="en-US" dirty="0">
                <a:solidFill>
                  <a:srgbClr val="002060"/>
                </a:solidFill>
                <a:ea typeface="標楷體"/>
              </a:rPr>
              <a:t>數學科非選擇題</a:t>
            </a:r>
            <a:r>
              <a:rPr lang="en-US" altLang="zh-TW" dirty="0"/>
              <a:t/>
            </a:r>
            <a:br>
              <a:rPr lang="en-US" altLang="zh-TW" dirty="0"/>
            </a:br>
            <a:r>
              <a:rPr lang="zh-TW" altLang="en-US" dirty="0">
                <a:solidFill>
                  <a:srgbClr val="002060"/>
                </a:solidFill>
                <a:ea typeface="標楷體"/>
              </a:rPr>
              <a:t>評分及作答說明</a:t>
            </a:r>
            <a:endParaRPr lang="zh-TW" altLang="en-US" dirty="0">
              <a:ea typeface="標楷體"/>
            </a:endParaRPr>
          </a:p>
        </p:txBody>
      </p:sp>
    </p:spTree>
    <p:extLst>
      <p:ext uri="{BB962C8B-B14F-4D97-AF65-F5344CB8AC3E}">
        <p14:creationId xmlns:p14="http://schemas.microsoft.com/office/powerpoint/2010/main" val="2548206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a:extLst>
              <a:ext uri="{FF2B5EF4-FFF2-40B4-BE49-F238E27FC236}">
                <a16:creationId xmlns="" xmlns:a16="http://schemas.microsoft.com/office/drawing/2014/main" id="{FED2FB07-E969-4913-9092-6857CCD027B3}"/>
              </a:ext>
            </a:extLst>
          </p:cNvPr>
          <p:cNvSpPr>
            <a:spLocks noGrp="1"/>
          </p:cNvSpPr>
          <p:nvPr>
            <p:ph type="title"/>
          </p:nvPr>
        </p:nvSpPr>
        <p:spPr/>
        <p:txBody>
          <a:bodyPr/>
          <a:lstStyle/>
          <a:p>
            <a:pPr eaLnBrk="1" hangingPunct="1"/>
            <a:r>
              <a:rPr lang="zh-TW" altLang="en-US">
                <a:latin typeface="Times New Roman" panose="02020603050405020304" pitchFamily="18" charset="0"/>
                <a:cs typeface="Times New Roman" panose="02020603050405020304" pitchFamily="18" charset="0"/>
              </a:rPr>
              <a:t>數學非選擇題評量的能力</a:t>
            </a:r>
          </a:p>
        </p:txBody>
      </p:sp>
      <p:sp>
        <p:nvSpPr>
          <p:cNvPr id="47107" name="內容版面配置區 2">
            <a:extLst>
              <a:ext uri="{FF2B5EF4-FFF2-40B4-BE49-F238E27FC236}">
                <a16:creationId xmlns="" xmlns:a16="http://schemas.microsoft.com/office/drawing/2014/main" id="{6BC7F8A3-4FB7-4D51-A86B-6694E181B6F3}"/>
              </a:ext>
            </a:extLst>
          </p:cNvPr>
          <p:cNvSpPr>
            <a:spLocks noGrp="1"/>
          </p:cNvSpPr>
          <p:nvPr>
            <p:ph idx="1"/>
          </p:nvPr>
        </p:nvSpPr>
        <p:spPr>
          <a:xfrm>
            <a:off x="841248" y="1600201"/>
            <a:ext cx="10741152" cy="4525963"/>
          </a:xfrm>
        </p:spPr>
        <p:txBody>
          <a:bodyPr/>
          <a:lstStyle/>
          <a:p>
            <a:pPr marL="395605" indent="-395605" eaLnBrk="1" hangingPunct="1">
              <a:buFont typeface="Wingdings" pitchFamily="2" charset="2"/>
              <a:buChar char="u"/>
              <a:defRPr/>
            </a:pPr>
            <a:r>
              <a:rPr lang="zh-TW" altLang="zh-TW" dirty="0">
                <a:latin typeface="Times New Roman" panose="02020603050405020304" pitchFamily="18" charset="0"/>
                <a:cs typeface="Times New Roman" panose="02020603050405020304" pitchFamily="18" charset="0"/>
              </a:rPr>
              <a:t>評量學生</a:t>
            </a:r>
            <a:r>
              <a:rPr lang="zh-TW" altLang="zh-TW" dirty="0">
                <a:solidFill>
                  <a:srgbClr val="0000FF"/>
                </a:solidFill>
                <a:latin typeface="Times New Roman" panose="02020603050405020304" pitchFamily="18" charset="0"/>
                <a:cs typeface="Times New Roman" panose="02020603050405020304" pitchFamily="18" charset="0"/>
              </a:rPr>
              <a:t>運用數學知識解題</a:t>
            </a:r>
            <a:r>
              <a:rPr lang="zh-TW" altLang="zh-TW" dirty="0">
                <a:latin typeface="Times New Roman" panose="02020603050405020304" pitchFamily="18" charset="0"/>
                <a:cs typeface="Times New Roman" panose="02020603050405020304" pitchFamily="18" charset="0"/>
              </a:rPr>
              <a:t>，並</a:t>
            </a:r>
            <a:r>
              <a:rPr lang="zh-TW" altLang="zh-TW" dirty="0">
                <a:solidFill>
                  <a:srgbClr val="0000FF"/>
                </a:solidFill>
                <a:latin typeface="Times New Roman" panose="02020603050405020304" pitchFamily="18" charset="0"/>
                <a:cs typeface="Times New Roman" panose="02020603050405020304" pitchFamily="18" charset="0"/>
              </a:rPr>
              <a:t>表達其解題思維過程與說明理由的能力</a:t>
            </a:r>
            <a:r>
              <a:rPr lang="zh-TW" altLang="zh-TW" dirty="0">
                <a:latin typeface="Times New Roman" panose="02020603050405020304" pitchFamily="18" charset="0"/>
                <a:cs typeface="Times New Roman" panose="02020603050405020304" pitchFamily="18" charset="0"/>
              </a:rPr>
              <a:t>。</a:t>
            </a:r>
            <a:endParaRPr lang="en-US" altLang="zh-TW" dirty="0">
              <a:latin typeface="Times New Roman" panose="02020603050405020304" pitchFamily="18" charset="0"/>
              <a:cs typeface="Times New Roman" panose="02020603050405020304" pitchFamily="18" charset="0"/>
            </a:endParaRPr>
          </a:p>
          <a:p>
            <a:pPr eaLnBrk="1" hangingPunct="1">
              <a:spcBef>
                <a:spcPts val="2400"/>
              </a:spcBef>
              <a:buFont typeface="Wingdings" pitchFamily="2" charset="2"/>
              <a:buChar char="u"/>
              <a:defRPr/>
            </a:pPr>
            <a:r>
              <a:rPr lang="zh-TW" altLang="zh-TW" dirty="0">
                <a:latin typeface="Times New Roman" panose="02020603050405020304" pitchFamily="18" charset="0"/>
                <a:cs typeface="Times New Roman" panose="02020603050405020304" pitchFamily="18" charset="0"/>
              </a:rPr>
              <a:t>評分規準</a:t>
            </a:r>
            <a:r>
              <a:rPr lang="zh-TW" altLang="en-US" dirty="0">
                <a:latin typeface="Times New Roman" panose="02020603050405020304" pitchFamily="18" charset="0"/>
                <a:cs typeface="Times New Roman" panose="02020603050405020304" pitchFamily="18" charset="0"/>
              </a:rPr>
              <a:t>：</a:t>
            </a:r>
            <a:endParaRPr lang="en-US" altLang="zh-TW" dirty="0">
              <a:latin typeface="Times New Roman" panose="02020603050405020304" pitchFamily="18" charset="0"/>
              <a:cs typeface="Times New Roman" panose="02020603050405020304" pitchFamily="18" charset="0"/>
            </a:endParaRPr>
          </a:p>
          <a:p>
            <a:pPr marL="395605" indent="-395605" eaLnBrk="1" hangingPunct="1">
              <a:buNone/>
              <a:defRPr/>
            </a:pPr>
            <a:r>
              <a:rPr lang="zh-TW" altLang="en-US" dirty="0">
                <a:latin typeface="Times New Roman"/>
                <a:ea typeface="標楷體"/>
                <a:cs typeface="Times New Roman"/>
              </a:rPr>
              <a:t>    評閱</a:t>
            </a:r>
            <a:r>
              <a:rPr lang="zh-TW" altLang="zh-TW" dirty="0">
                <a:latin typeface="Times New Roman"/>
                <a:ea typeface="標楷體"/>
                <a:cs typeface="Times New Roman"/>
              </a:rPr>
              <a:t>學生解題過程中</a:t>
            </a:r>
            <a:r>
              <a:rPr lang="zh-TW" dirty="0">
                <a:latin typeface="Times New Roman"/>
                <a:ea typeface="標楷體"/>
                <a:cs typeface="Times New Roman"/>
              </a:rPr>
              <a:t>「</a:t>
            </a:r>
            <a:r>
              <a:rPr lang="zh-TW" altLang="zh-TW" dirty="0">
                <a:solidFill>
                  <a:srgbClr val="0000FF"/>
                </a:solidFill>
                <a:latin typeface="Times New Roman"/>
                <a:ea typeface="標楷體"/>
                <a:cs typeface="Times New Roman"/>
              </a:rPr>
              <a:t>擬定策略</a:t>
            </a:r>
            <a:r>
              <a:rPr lang="zh-TW" altLang="zh-TW" dirty="0">
                <a:latin typeface="Times New Roman"/>
                <a:ea typeface="標楷體"/>
                <a:cs typeface="Times New Roman"/>
              </a:rPr>
              <a:t>」的適切性與</a:t>
            </a:r>
            <a:r>
              <a:rPr lang="zh-TW" altLang="en-US" dirty="0">
                <a:latin typeface="Times New Roman"/>
                <a:ea typeface="標楷體"/>
                <a:cs typeface="Times New Roman"/>
              </a:rPr>
              <a:t>「</a:t>
            </a:r>
            <a:r>
              <a:rPr lang="zh-TW" dirty="0">
                <a:solidFill>
                  <a:srgbClr val="0000FF"/>
                </a:solidFill>
                <a:latin typeface="Times New Roman"/>
                <a:ea typeface="標楷體"/>
                <a:cs typeface="Times New Roman"/>
              </a:rPr>
              <a:t>表達</a:t>
            </a:r>
            <a:r>
              <a:rPr lang="zh-TW" altLang="zh-TW" dirty="0">
                <a:solidFill>
                  <a:srgbClr val="0000FF"/>
                </a:solidFill>
                <a:latin typeface="Times New Roman"/>
                <a:ea typeface="標楷體"/>
                <a:cs typeface="Times New Roman"/>
              </a:rPr>
              <a:t>過程</a:t>
            </a:r>
            <a:r>
              <a:rPr lang="zh-TW" altLang="zh-TW" dirty="0">
                <a:latin typeface="Times New Roman"/>
                <a:ea typeface="標楷體"/>
                <a:cs typeface="Times New Roman"/>
              </a:rPr>
              <a:t>」的合理、完整性。</a:t>
            </a:r>
            <a:endParaRPr lang="en-US" altLang="zh-TW" dirty="0">
              <a:latin typeface="Times New Roman"/>
              <a:ea typeface="標楷體"/>
              <a:cs typeface="Times New Roman"/>
            </a:endParaRPr>
          </a:p>
          <a:p>
            <a:pPr lvl="1" eaLnBrk="1" hangingPunct="1">
              <a:buFont typeface="Arial" panose="020B0604020202020204" pitchFamily="34" charset="0"/>
              <a:buChar char="•"/>
              <a:defRPr/>
            </a:pPr>
            <a:r>
              <a:rPr lang="zh-TW" altLang="en-US" dirty="0">
                <a:latin typeface="Times New Roman"/>
                <a:ea typeface="標楷體"/>
                <a:cs typeface="Times New Roman"/>
              </a:rPr>
              <a:t>「</a:t>
            </a:r>
            <a:r>
              <a:rPr lang="zh-TW" dirty="0">
                <a:solidFill>
                  <a:srgbClr val="0000FF"/>
                </a:solidFill>
                <a:latin typeface="Times New Roman"/>
                <a:cs typeface="Times New Roman"/>
              </a:rPr>
              <a:t>擬定</a:t>
            </a:r>
            <a:r>
              <a:rPr lang="zh-TW" altLang="en-US" dirty="0">
                <a:solidFill>
                  <a:srgbClr val="0000FF"/>
                </a:solidFill>
                <a:latin typeface="Times New Roman"/>
                <a:ea typeface="標楷體"/>
                <a:cs typeface="Times New Roman"/>
              </a:rPr>
              <a:t>策略</a:t>
            </a:r>
            <a:r>
              <a:rPr lang="zh-TW" altLang="en-US" dirty="0">
                <a:latin typeface="Times New Roman"/>
                <a:ea typeface="標楷體"/>
                <a:cs typeface="Times New Roman"/>
              </a:rPr>
              <a:t>」是指學生察覺題目條件要素，將題目轉化成數學問題並擬定解題方法。</a:t>
            </a:r>
            <a:endParaRPr lang="en-US" altLang="zh-TW" dirty="0">
              <a:latin typeface="Times New Roman"/>
              <a:ea typeface="標楷體"/>
              <a:cs typeface="Times New Roman"/>
            </a:endParaRPr>
          </a:p>
          <a:p>
            <a:pPr lvl="1" eaLnBrk="1" hangingPunct="1">
              <a:buFont typeface="Arial" panose="020B0604020202020204" pitchFamily="34" charset="0"/>
              <a:buChar char="•"/>
              <a:defRPr/>
            </a:pPr>
            <a:r>
              <a:rPr lang="zh-TW" altLang="en-US" dirty="0">
                <a:latin typeface="Times New Roman"/>
                <a:ea typeface="標楷體"/>
                <a:cs typeface="Times New Roman"/>
              </a:rPr>
              <a:t>「</a:t>
            </a:r>
            <a:r>
              <a:rPr lang="zh-TW" altLang="en-US" dirty="0">
                <a:solidFill>
                  <a:srgbClr val="0000FF"/>
                </a:solidFill>
                <a:latin typeface="Times New Roman"/>
                <a:ea typeface="標楷體"/>
                <a:cs typeface="Times New Roman"/>
              </a:rPr>
              <a:t>表達過程</a:t>
            </a:r>
            <a:r>
              <a:rPr lang="zh-TW" altLang="en-US" dirty="0">
                <a:latin typeface="Times New Roman"/>
                <a:ea typeface="標楷體"/>
                <a:cs typeface="Times New Roman"/>
              </a:rPr>
              <a:t>」是指</a:t>
            </a:r>
            <a:r>
              <a:rPr lang="zh-TW" dirty="0">
                <a:latin typeface="Times New Roman"/>
                <a:ea typeface="標楷體"/>
                <a:cs typeface="Times New Roman"/>
              </a:rPr>
              <a:t>呈現</a:t>
            </a:r>
            <a:r>
              <a:rPr lang="zh-TW" altLang="en-US" dirty="0">
                <a:latin typeface="Times New Roman"/>
                <a:ea typeface="標楷體"/>
                <a:cs typeface="Times New Roman"/>
              </a:rPr>
              <a:t>解題步驟，以及推導/推理、解釋的表達。</a:t>
            </a:r>
          </a:p>
        </p:txBody>
      </p:sp>
      <p:sp>
        <p:nvSpPr>
          <p:cNvPr id="49156" name="投影片編號版面配置區 1">
            <a:extLst>
              <a:ext uri="{FF2B5EF4-FFF2-40B4-BE49-F238E27FC236}">
                <a16:creationId xmlns="" xmlns:a16="http://schemas.microsoft.com/office/drawing/2014/main" id="{08B147F4-D146-49E9-BC6B-B4B7C237D73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7822EB8-8DCF-4FE9-B168-EC47D37CF24F}" type="slidenum">
              <a:rPr lang="zh-TW" altLang="en-US" smtClean="0"/>
              <a:pPr/>
              <a:t>47</a:t>
            </a:fld>
            <a:endParaRPr lang="zh-TW" altLang="en-US"/>
          </a:p>
        </p:txBody>
      </p:sp>
    </p:spTree>
    <p:extLst>
      <p:ext uri="{BB962C8B-B14F-4D97-AF65-F5344CB8AC3E}">
        <p14:creationId xmlns:p14="http://schemas.microsoft.com/office/powerpoint/2010/main" val="42903678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標題 1">
            <a:extLst>
              <a:ext uri="{FF2B5EF4-FFF2-40B4-BE49-F238E27FC236}">
                <a16:creationId xmlns="" xmlns:a16="http://schemas.microsoft.com/office/drawing/2014/main" id="{7C385454-61F1-4667-9399-BAFA91177405}"/>
              </a:ext>
            </a:extLst>
          </p:cNvPr>
          <p:cNvSpPr>
            <a:spLocks noGrp="1"/>
          </p:cNvSpPr>
          <p:nvPr>
            <p:ph type="title"/>
          </p:nvPr>
        </p:nvSpPr>
        <p:spPr>
          <a:xfrm>
            <a:off x="1981200" y="-4362"/>
            <a:ext cx="8229600" cy="747000"/>
          </a:xfrm>
        </p:spPr>
        <p:txBody>
          <a:bodyPr/>
          <a:lstStyle/>
          <a:p>
            <a:pPr eaLnBrk="1" hangingPunct="1"/>
            <a:r>
              <a:rPr lang="zh-TW" altLang="en-US">
                <a:latin typeface="微軟正黑體" panose="020B0604030504040204" pitchFamily="34" charset="-120"/>
              </a:rPr>
              <a:t>評分規準</a:t>
            </a:r>
          </a:p>
        </p:txBody>
      </p:sp>
      <p:sp>
        <p:nvSpPr>
          <p:cNvPr id="50179" name="內容版面配置區 3">
            <a:extLst>
              <a:ext uri="{FF2B5EF4-FFF2-40B4-BE49-F238E27FC236}">
                <a16:creationId xmlns="" xmlns:a16="http://schemas.microsoft.com/office/drawing/2014/main" id="{5064A94D-BA5E-4565-88E2-30B55C31C55F}"/>
              </a:ext>
            </a:extLst>
          </p:cNvPr>
          <p:cNvSpPr>
            <a:spLocks noGrp="1"/>
          </p:cNvSpPr>
          <p:nvPr>
            <p:ph idx="1"/>
          </p:nvPr>
        </p:nvSpPr>
        <p:spPr/>
        <p:txBody>
          <a:bodyPr/>
          <a:lstStyle/>
          <a:p>
            <a:endParaRPr lang="zh-TW" altLang="en-US"/>
          </a:p>
        </p:txBody>
      </p:sp>
      <p:sp>
        <p:nvSpPr>
          <p:cNvPr id="50180" name="投影片編號版面配置區 1">
            <a:extLst>
              <a:ext uri="{FF2B5EF4-FFF2-40B4-BE49-F238E27FC236}">
                <a16:creationId xmlns="" xmlns:a16="http://schemas.microsoft.com/office/drawing/2014/main" id="{A9522E28-E9BC-4BD7-BA7E-F3C16B7D761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3278847-7569-4BB5-80A5-0CB326979E48}" type="slidenum">
              <a:rPr lang="zh-TW" altLang="en-US" smtClean="0"/>
              <a:pPr/>
              <a:t>48</a:t>
            </a:fld>
            <a:endParaRPr lang="zh-TW" altLang="en-US"/>
          </a:p>
        </p:txBody>
      </p:sp>
      <p:graphicFrame>
        <p:nvGraphicFramePr>
          <p:cNvPr id="3" name="表格 2">
            <a:extLst>
              <a:ext uri="{FF2B5EF4-FFF2-40B4-BE49-F238E27FC236}">
                <a16:creationId xmlns="" xmlns:a16="http://schemas.microsoft.com/office/drawing/2014/main" id="{263345C4-B29E-4732-850F-6BBF6E779D80}"/>
              </a:ext>
            </a:extLst>
          </p:cNvPr>
          <p:cNvGraphicFramePr>
            <a:graphicFrameLocks noGrp="1"/>
          </p:cNvGraphicFramePr>
          <p:nvPr>
            <p:extLst/>
          </p:nvPr>
        </p:nvGraphicFramePr>
        <p:xfrm>
          <a:off x="1680088" y="773914"/>
          <a:ext cx="8843962" cy="5702865"/>
        </p:xfrm>
        <a:graphic>
          <a:graphicData uri="http://schemas.openxmlformats.org/drawingml/2006/table">
            <a:tbl>
              <a:tblPr firstRow="1" bandRow="1">
                <a:tableStyleId>{93296810-A885-4BE3-A3E7-6D5BEEA58F35}</a:tableStyleId>
              </a:tblPr>
              <a:tblGrid>
                <a:gridCol w="1211560">
                  <a:extLst>
                    <a:ext uri="{9D8B030D-6E8A-4147-A177-3AD203B41FA5}">
                      <a16:colId xmlns="" xmlns:a16="http://schemas.microsoft.com/office/drawing/2014/main" val="20000"/>
                    </a:ext>
                  </a:extLst>
                </a:gridCol>
                <a:gridCol w="7632402">
                  <a:extLst>
                    <a:ext uri="{9D8B030D-6E8A-4147-A177-3AD203B41FA5}">
                      <a16:colId xmlns="" xmlns:a16="http://schemas.microsoft.com/office/drawing/2014/main" val="20001"/>
                    </a:ext>
                  </a:extLst>
                </a:gridCol>
              </a:tblGrid>
              <a:tr h="648164">
                <a:tc>
                  <a:txBody>
                    <a:bodyPr/>
                    <a:lstStyle>
                      <a:lvl1pPr marL="0" algn="l" defTabSz="914400" rtl="0" eaLnBrk="1" latinLnBrk="0" hangingPunct="1">
                        <a:defRPr sz="1800" b="1" kern="1200">
                          <a:solidFill>
                            <a:schemeClr val="lt1"/>
                          </a:solidFill>
                          <a:latin typeface="Arial"/>
                          <a:ea typeface="標楷體"/>
                        </a:defRPr>
                      </a:lvl1pPr>
                      <a:lvl2pPr marL="457200" algn="l" defTabSz="914400" rtl="0" eaLnBrk="1" latinLnBrk="0" hangingPunct="1">
                        <a:defRPr sz="1800" b="1" kern="1200">
                          <a:solidFill>
                            <a:schemeClr val="lt1"/>
                          </a:solidFill>
                          <a:latin typeface="Arial"/>
                          <a:ea typeface="標楷體"/>
                        </a:defRPr>
                      </a:lvl2pPr>
                      <a:lvl3pPr marL="914400" algn="l" defTabSz="914400" rtl="0" eaLnBrk="1" latinLnBrk="0" hangingPunct="1">
                        <a:defRPr sz="1800" b="1" kern="1200">
                          <a:solidFill>
                            <a:schemeClr val="lt1"/>
                          </a:solidFill>
                          <a:latin typeface="Arial"/>
                          <a:ea typeface="標楷體"/>
                        </a:defRPr>
                      </a:lvl3pPr>
                      <a:lvl4pPr marL="1371600" algn="l" defTabSz="914400" rtl="0" eaLnBrk="1" latinLnBrk="0" hangingPunct="1">
                        <a:defRPr sz="1800" b="1" kern="1200">
                          <a:solidFill>
                            <a:schemeClr val="lt1"/>
                          </a:solidFill>
                          <a:latin typeface="Arial"/>
                          <a:ea typeface="標楷體"/>
                        </a:defRPr>
                      </a:lvl4pPr>
                      <a:lvl5pPr marL="1828800" algn="l" defTabSz="914400" rtl="0" eaLnBrk="1" latinLnBrk="0" hangingPunct="1">
                        <a:defRPr sz="1800" b="1" kern="1200">
                          <a:solidFill>
                            <a:schemeClr val="lt1"/>
                          </a:solidFill>
                          <a:latin typeface="Arial"/>
                          <a:ea typeface="標楷體"/>
                        </a:defRPr>
                      </a:lvl5pPr>
                      <a:lvl6pPr marL="2286000" algn="l" defTabSz="914400" rtl="0" eaLnBrk="1" latinLnBrk="0" hangingPunct="1">
                        <a:defRPr sz="1800" b="1" kern="1200">
                          <a:solidFill>
                            <a:schemeClr val="lt1"/>
                          </a:solidFill>
                          <a:latin typeface="Arial"/>
                          <a:ea typeface="標楷體"/>
                        </a:defRPr>
                      </a:lvl6pPr>
                      <a:lvl7pPr marL="2743200" algn="l" defTabSz="914400" rtl="0" eaLnBrk="1" latinLnBrk="0" hangingPunct="1">
                        <a:defRPr sz="1800" b="1" kern="1200">
                          <a:solidFill>
                            <a:schemeClr val="lt1"/>
                          </a:solidFill>
                          <a:latin typeface="Arial"/>
                          <a:ea typeface="標楷體"/>
                        </a:defRPr>
                      </a:lvl7pPr>
                      <a:lvl8pPr marL="3200400" algn="l" defTabSz="914400" rtl="0" eaLnBrk="1" latinLnBrk="0" hangingPunct="1">
                        <a:defRPr sz="1800" b="1" kern="1200">
                          <a:solidFill>
                            <a:schemeClr val="lt1"/>
                          </a:solidFill>
                          <a:latin typeface="Arial"/>
                          <a:ea typeface="標楷體"/>
                        </a:defRPr>
                      </a:lvl8pPr>
                      <a:lvl9pPr marL="3657600" algn="l" defTabSz="914400" rtl="0" eaLnBrk="1" latinLnBrk="0" hangingPunct="1">
                        <a:defRPr sz="1800" b="1" kern="1200">
                          <a:solidFill>
                            <a:schemeClr val="lt1"/>
                          </a:solidFill>
                          <a:latin typeface="Arial"/>
                          <a:ea typeface="標楷體"/>
                        </a:defRPr>
                      </a:lvl9pPr>
                    </a:lstStyle>
                    <a:p>
                      <a:pPr marL="0" algn="ctr" defTabSz="914400" rtl="0" eaLnBrk="1" latinLnBrk="0" hangingPunct="1"/>
                      <a:r>
                        <a:rPr lang="zh-TW" altLang="en-US" sz="2400" b="1" kern="1200" baseline="0">
                          <a:solidFill>
                            <a:schemeClr val="lt1"/>
                          </a:solidFill>
                          <a:latin typeface="Arial"/>
                          <a:ea typeface="標楷體"/>
                          <a:cs typeface="+mn-cs"/>
                        </a:rPr>
                        <a:t>級分</a:t>
                      </a:r>
                      <a:endParaRPr lang="zh-TW" altLang="en-US" sz="2400" b="1" kern="1200" baseline="0">
                        <a:solidFill>
                          <a:schemeClr val="lt1"/>
                        </a:solidFill>
                        <a:latin typeface="Times New Roman"/>
                        <a:ea typeface="標楷體"/>
                        <a:cs typeface="Times New Roman"/>
                      </a:endParaRPr>
                    </a:p>
                  </a:txBody>
                  <a:tcPr marL="87827" marR="87827" marT="45724" marB="45724" anchor="ctr">
                    <a:lnR w="28575" cap="flat" cmpd="sng" algn="ctr">
                      <a:solidFill>
                        <a:schemeClr val="bg1"/>
                      </a:solidFill>
                      <a:prstDash val="solid"/>
                      <a:round/>
                      <a:headEnd type="none" w="med" len="med"/>
                      <a:tailEnd type="none" w="med" len="med"/>
                    </a:lnR>
                    <a:solidFill>
                      <a:srgbClr val="FF9966"/>
                    </a:solidFill>
                  </a:tcPr>
                </a:tc>
                <a:tc>
                  <a:txBody>
                    <a:bodyPr/>
                    <a:lstStyle>
                      <a:lvl1pPr marL="0" algn="l" defTabSz="914400" rtl="0" eaLnBrk="1" latinLnBrk="0" hangingPunct="1">
                        <a:defRPr sz="1800" b="1" kern="1200">
                          <a:solidFill>
                            <a:schemeClr val="lt1"/>
                          </a:solidFill>
                          <a:latin typeface="Arial"/>
                          <a:ea typeface="標楷體"/>
                        </a:defRPr>
                      </a:lvl1pPr>
                      <a:lvl2pPr marL="457200" algn="l" defTabSz="914400" rtl="0" eaLnBrk="1" latinLnBrk="0" hangingPunct="1">
                        <a:defRPr sz="1800" b="1" kern="1200">
                          <a:solidFill>
                            <a:schemeClr val="lt1"/>
                          </a:solidFill>
                          <a:latin typeface="Arial"/>
                          <a:ea typeface="標楷體"/>
                        </a:defRPr>
                      </a:lvl2pPr>
                      <a:lvl3pPr marL="914400" algn="l" defTabSz="914400" rtl="0" eaLnBrk="1" latinLnBrk="0" hangingPunct="1">
                        <a:defRPr sz="1800" b="1" kern="1200">
                          <a:solidFill>
                            <a:schemeClr val="lt1"/>
                          </a:solidFill>
                          <a:latin typeface="Arial"/>
                          <a:ea typeface="標楷體"/>
                        </a:defRPr>
                      </a:lvl3pPr>
                      <a:lvl4pPr marL="1371600" algn="l" defTabSz="914400" rtl="0" eaLnBrk="1" latinLnBrk="0" hangingPunct="1">
                        <a:defRPr sz="1800" b="1" kern="1200">
                          <a:solidFill>
                            <a:schemeClr val="lt1"/>
                          </a:solidFill>
                          <a:latin typeface="Arial"/>
                          <a:ea typeface="標楷體"/>
                        </a:defRPr>
                      </a:lvl4pPr>
                      <a:lvl5pPr marL="1828800" algn="l" defTabSz="914400" rtl="0" eaLnBrk="1" latinLnBrk="0" hangingPunct="1">
                        <a:defRPr sz="1800" b="1" kern="1200">
                          <a:solidFill>
                            <a:schemeClr val="lt1"/>
                          </a:solidFill>
                          <a:latin typeface="Arial"/>
                          <a:ea typeface="標楷體"/>
                        </a:defRPr>
                      </a:lvl5pPr>
                      <a:lvl6pPr marL="2286000" algn="l" defTabSz="914400" rtl="0" eaLnBrk="1" latinLnBrk="0" hangingPunct="1">
                        <a:defRPr sz="1800" b="1" kern="1200">
                          <a:solidFill>
                            <a:schemeClr val="lt1"/>
                          </a:solidFill>
                          <a:latin typeface="Arial"/>
                          <a:ea typeface="標楷體"/>
                        </a:defRPr>
                      </a:lvl6pPr>
                      <a:lvl7pPr marL="2743200" algn="l" defTabSz="914400" rtl="0" eaLnBrk="1" latinLnBrk="0" hangingPunct="1">
                        <a:defRPr sz="1800" b="1" kern="1200">
                          <a:solidFill>
                            <a:schemeClr val="lt1"/>
                          </a:solidFill>
                          <a:latin typeface="Arial"/>
                          <a:ea typeface="標楷體"/>
                        </a:defRPr>
                      </a:lvl7pPr>
                      <a:lvl8pPr marL="3200400" algn="l" defTabSz="914400" rtl="0" eaLnBrk="1" latinLnBrk="0" hangingPunct="1">
                        <a:defRPr sz="1800" b="1" kern="1200">
                          <a:solidFill>
                            <a:schemeClr val="lt1"/>
                          </a:solidFill>
                          <a:latin typeface="Arial"/>
                          <a:ea typeface="標楷體"/>
                        </a:defRPr>
                      </a:lvl8pPr>
                      <a:lvl9pPr marL="3657600" algn="l" defTabSz="914400" rtl="0" eaLnBrk="1" latinLnBrk="0" hangingPunct="1">
                        <a:defRPr sz="1800" b="1" kern="1200">
                          <a:solidFill>
                            <a:schemeClr val="lt1"/>
                          </a:solidFill>
                          <a:latin typeface="Arial"/>
                          <a:ea typeface="標楷體"/>
                        </a:defRPr>
                      </a:lvl9pPr>
                    </a:lstStyle>
                    <a:p>
                      <a:pPr marL="0" algn="ctr" defTabSz="914400" rtl="0" eaLnBrk="1" latinLnBrk="0" hangingPunct="1"/>
                      <a:r>
                        <a:rPr lang="zh-TW" altLang="en-US" sz="2400" kern="1200" baseline="0"/>
                        <a:t>評分規準</a:t>
                      </a:r>
                      <a:endParaRPr lang="zh-TW" altLang="en-US" sz="2400" b="1" kern="1200" baseline="0">
                        <a:solidFill>
                          <a:schemeClr val="lt1"/>
                        </a:solidFill>
                        <a:latin typeface="Times New Roman"/>
                        <a:ea typeface="標楷體"/>
                        <a:cs typeface="Times New Roman"/>
                      </a:endParaRPr>
                    </a:p>
                  </a:txBody>
                  <a:tcPr marL="87827" marR="87827" marT="45724" marB="45724" anchor="ctr">
                    <a:lnL w="28575" cap="flat" cmpd="sng" algn="ctr">
                      <a:solidFill>
                        <a:schemeClr val="bg1"/>
                      </a:solidFill>
                      <a:prstDash val="solid"/>
                      <a:round/>
                      <a:headEnd type="none" w="med" len="med"/>
                      <a:tailEnd type="none" w="med" len="med"/>
                    </a:lnL>
                    <a:solidFill>
                      <a:srgbClr val="FF9966"/>
                    </a:solidFill>
                  </a:tcPr>
                </a:tc>
                <a:extLst>
                  <a:ext uri="{0D108BD9-81ED-4DB2-BD59-A6C34878D82A}">
                    <a16:rowId xmlns="" xmlns:a16="http://schemas.microsoft.com/office/drawing/2014/main" val="10000"/>
                  </a:ext>
                </a:extLst>
              </a:tr>
              <a:tr h="939721">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r>
                        <a:rPr lang="zh-TW" altLang="en-US" sz="2400" b="0" baseline="0">
                          <a:solidFill>
                            <a:srgbClr val="FF0000"/>
                          </a:solidFill>
                          <a:latin typeface="Times New Roman"/>
                          <a:ea typeface="標楷體"/>
                          <a:cs typeface="Times New Roman"/>
                        </a:rPr>
                        <a:t>三級分</a:t>
                      </a:r>
                      <a:endParaRPr lang="zh-TW" altLang="en-US" sz="2400" b="1" baseline="0">
                        <a:solidFill>
                          <a:srgbClr val="FF0000"/>
                        </a:solidFill>
                        <a:latin typeface="Times New Roman"/>
                        <a:ea typeface="標楷體"/>
                        <a:cs typeface="Times New Roman"/>
                      </a:endParaRPr>
                    </a:p>
                  </a:txBody>
                  <a:tcPr marL="87827" marR="87827" marT="45724" marB="45724"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marL="457200" lvl="0" indent="-457200" algn="l">
                        <a:lnSpc>
                          <a:spcPct val="100000"/>
                        </a:lnSpc>
                        <a:spcBef>
                          <a:spcPts val="0"/>
                        </a:spcBef>
                        <a:spcAft>
                          <a:spcPts val="0"/>
                        </a:spcAft>
                        <a:buAutoNum type="arabicPeriod"/>
                      </a:pPr>
                      <a:r>
                        <a:rPr lang="zh-TW" sz="2000" b="0" i="0" u="none" strike="noStrike" spc="-30" baseline="0" noProof="0">
                          <a:latin typeface="Times New Roman"/>
                        </a:rPr>
                        <a:t>策略適切，解題過程完整或大致完整，且結果</a:t>
                      </a:r>
                      <a:r>
                        <a:rPr lang="en-US" altLang="zh-TW" sz="2000" b="0" i="0" u="none" strike="noStrike" spc="-30" baseline="0" noProof="0">
                          <a:latin typeface="Times New Roman"/>
                        </a:rPr>
                        <a:t>/</a:t>
                      </a:r>
                      <a:r>
                        <a:rPr lang="zh-TW" sz="2000" b="0" i="0" u="none" strike="noStrike" spc="-30" baseline="0" noProof="0">
                          <a:latin typeface="Times New Roman"/>
                        </a:rPr>
                        <a:t>結論大致正確。</a:t>
                      </a:r>
                      <a:endParaRPr lang="en-US" altLang="zh-TW" sz="2000" b="0" i="0" u="none" strike="noStrike" noProof="0">
                        <a:latin typeface="Times New Roman"/>
                      </a:endParaRPr>
                    </a:p>
                    <a:p>
                      <a:pPr marL="457200" lvl="0" indent="-457200" algn="l">
                        <a:lnSpc>
                          <a:spcPct val="100000"/>
                        </a:lnSpc>
                        <a:spcBef>
                          <a:spcPts val="0"/>
                        </a:spcBef>
                        <a:spcAft>
                          <a:spcPts val="0"/>
                        </a:spcAft>
                        <a:buAutoNum type="arabicPeriod"/>
                      </a:pPr>
                      <a:r>
                        <a:rPr lang="zh-TW" sz="2000" b="0" i="0" u="none" strike="noStrike" spc="-30" baseline="0" noProof="0">
                          <a:latin typeface="Times New Roman"/>
                        </a:rPr>
                        <a:t>策略適切，解題步驟出現不影響解題過程的瑕疵，但呈現大致完整的推導</a:t>
                      </a:r>
                      <a:r>
                        <a:rPr lang="en-US" altLang="zh-TW" sz="2000" b="0" i="0" u="none" strike="noStrike" spc="-30" baseline="0" noProof="0">
                          <a:latin typeface="Times New Roman"/>
                        </a:rPr>
                        <a:t>/</a:t>
                      </a:r>
                      <a:r>
                        <a:rPr lang="zh-TW" sz="2000" b="0" i="0" u="none" strike="noStrike" spc="-30" baseline="0" noProof="0">
                          <a:latin typeface="Times New Roman"/>
                        </a:rPr>
                        <a:t>推理或解釋，且結果</a:t>
                      </a:r>
                      <a:r>
                        <a:rPr lang="en-US" altLang="zh-TW" sz="2000" b="0" i="0" u="none" strike="noStrike" spc="-30" baseline="0" noProof="0">
                          <a:latin typeface="Times New Roman"/>
                        </a:rPr>
                        <a:t>/</a:t>
                      </a:r>
                      <a:r>
                        <a:rPr lang="zh-TW" sz="2000" b="0" i="0" u="none" strike="noStrike" spc="-30" baseline="0" noProof="0">
                          <a:latin typeface="Times New Roman"/>
                        </a:rPr>
                        <a:t>結論大致正確。</a:t>
                      </a:r>
                      <a:endParaRPr lang="en-US" sz="2000" b="0" i="0" u="none" strike="noStrike" noProof="0">
                        <a:latin typeface="Times New Roman"/>
                      </a:endParaRPr>
                    </a:p>
                  </a:txBody>
                  <a:tcPr marL="87827" marR="87827" marT="45724" marB="45724"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1"/>
                  </a:ext>
                </a:extLst>
              </a:tr>
              <a:tr h="1188884">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r>
                        <a:rPr lang="zh-TW" altLang="en-US" sz="2400" b="0" baseline="0">
                          <a:solidFill>
                            <a:srgbClr val="FF0000"/>
                          </a:solidFill>
                          <a:latin typeface="Times New Roman"/>
                          <a:ea typeface="標楷體"/>
                          <a:cs typeface="Times New Roman"/>
                        </a:rPr>
                        <a:t>二級分</a:t>
                      </a:r>
                      <a:endParaRPr lang="zh-TW" altLang="en-US" sz="2400" b="1" baseline="0">
                        <a:solidFill>
                          <a:srgbClr val="FF0000"/>
                        </a:solidFill>
                        <a:latin typeface="Times New Roman"/>
                        <a:ea typeface="標楷體"/>
                        <a:cs typeface="Times New Roman"/>
                      </a:endParaRPr>
                    </a:p>
                  </a:txBody>
                  <a:tcPr marL="87827" marR="87827" marT="45724" marB="45724"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marL="342900" indent="-342900">
                        <a:buAutoNum type="arabicPeriod"/>
                      </a:pPr>
                      <a:r>
                        <a:rPr lang="zh-TW" sz="2000" b="0" i="0" u="none" strike="noStrike" spc="-30" baseline="0" noProof="0">
                          <a:latin typeface="Times New Roman"/>
                        </a:rPr>
                        <a:t>策略適切或方向正確，解題過程不完整，部分步驟缺乏合理性，但結果</a:t>
                      </a:r>
                      <a:r>
                        <a:rPr lang="en-US" altLang="zh-TW" sz="2000" b="0" i="0" u="none" strike="noStrike" spc="-30" baseline="0" noProof="0">
                          <a:latin typeface="Times New Roman"/>
                        </a:rPr>
                        <a:t>/</a:t>
                      </a:r>
                      <a:r>
                        <a:rPr lang="zh-TW" sz="2000" b="0" i="0" u="none" strike="noStrike" spc="-30" baseline="0" noProof="0">
                          <a:latin typeface="Times New Roman"/>
                        </a:rPr>
                        <a:t>結論大致正確。</a:t>
                      </a:r>
                      <a:endParaRPr lang="zh-TW" altLang="en-US" sz="2000" b="0" i="0" u="none" strike="noStrike" spc="-30" baseline="0" noProof="0">
                        <a:latin typeface="Times New Roman"/>
                        <a:ea typeface="標楷體"/>
                      </a:endParaRPr>
                    </a:p>
                    <a:p>
                      <a:pPr marL="342900" lvl="0" indent="-342900">
                        <a:buAutoNum type="arabicPeriod"/>
                      </a:pPr>
                      <a:r>
                        <a:rPr lang="zh-TW" sz="2000" b="0" i="0" u="none" strike="noStrike" spc="-30" baseline="0" noProof="0">
                          <a:latin typeface="Times New Roman"/>
                        </a:rPr>
                        <a:t>策略適切或方向正確，解題過程大致完整但出現錯誤，結果</a:t>
                      </a:r>
                      <a:r>
                        <a:rPr lang="en-US" altLang="zh-TW" sz="2000" b="0" i="0" u="none" strike="noStrike" spc="-30" baseline="0" noProof="0">
                          <a:latin typeface="Times New Roman"/>
                        </a:rPr>
                        <a:t>/</a:t>
                      </a:r>
                      <a:r>
                        <a:rPr lang="zh-TW" sz="2000" b="0" i="0" u="none" strike="noStrike" spc="-30" baseline="0" noProof="0">
                          <a:latin typeface="Times New Roman"/>
                        </a:rPr>
                        <a:t>結論合理。</a:t>
                      </a:r>
                      <a:endParaRPr lang="zh-TW" altLang="en-US" sz="2000" spc="-30" baseline="0">
                        <a:latin typeface="Times New Roman"/>
                        <a:cs typeface="Times New Roman"/>
                      </a:endParaRPr>
                    </a:p>
                    <a:p>
                      <a:pPr marL="342900" lvl="0" indent="-342900">
                        <a:buAutoNum type="arabicPeriod"/>
                      </a:pPr>
                      <a:r>
                        <a:rPr lang="zh-TW" sz="2000" b="0" i="0" u="none" strike="noStrike" spc="-30" baseline="0" noProof="0">
                          <a:latin typeface="Times New Roman"/>
                        </a:rPr>
                        <a:t>策略適切或方向正確，解題過程中呈現部分推導</a:t>
                      </a:r>
                      <a:r>
                        <a:rPr lang="en-US" altLang="zh-TW" sz="2000" b="0" i="0" u="none" strike="noStrike" spc="-30" baseline="0" noProof="0">
                          <a:latin typeface="Times New Roman"/>
                        </a:rPr>
                        <a:t>/</a:t>
                      </a:r>
                      <a:r>
                        <a:rPr lang="zh-TW" sz="2000" b="0" i="0" u="none" strike="noStrike" spc="-30" baseline="0" noProof="0">
                          <a:latin typeface="Times New Roman"/>
                        </a:rPr>
                        <a:t>推理或解釋，但未得出正確的結果</a:t>
                      </a:r>
                      <a:r>
                        <a:rPr lang="en-US" altLang="zh-TW" sz="2000" b="0" i="0" u="none" strike="noStrike" spc="-30" baseline="0" noProof="0">
                          <a:latin typeface="Times New Roman"/>
                        </a:rPr>
                        <a:t>/</a:t>
                      </a:r>
                      <a:r>
                        <a:rPr lang="zh-TW" sz="2000" b="0" i="0" u="none" strike="noStrike" spc="-30" baseline="0" noProof="0">
                          <a:latin typeface="Times New Roman"/>
                        </a:rPr>
                        <a:t>結論。</a:t>
                      </a:r>
                      <a:endParaRPr lang="zh-TW" altLang="en-US" sz="2000" spc="-30" baseline="0">
                        <a:latin typeface="Times New Roman"/>
                        <a:cs typeface="Times New Roman"/>
                      </a:endParaRPr>
                    </a:p>
                  </a:txBody>
                  <a:tcPr marL="87827" marR="87827" marT="45724" marB="45724"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2"/>
                  </a:ext>
                </a:extLst>
              </a:tr>
              <a:tr h="1188884">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r>
                        <a:rPr lang="zh-TW" altLang="en-US" sz="2400" b="0" baseline="0">
                          <a:solidFill>
                            <a:srgbClr val="FF0000"/>
                          </a:solidFill>
                          <a:latin typeface="Times New Roman"/>
                          <a:ea typeface="標楷體"/>
                          <a:cs typeface="Times New Roman"/>
                        </a:rPr>
                        <a:t>一級分</a:t>
                      </a:r>
                      <a:endParaRPr lang="zh-TW" altLang="en-US" sz="2400" b="1" baseline="0">
                        <a:solidFill>
                          <a:srgbClr val="FF0000"/>
                        </a:solidFill>
                        <a:latin typeface="Times New Roman"/>
                        <a:ea typeface="標楷體"/>
                        <a:cs typeface="Times New Roman"/>
                      </a:endParaRPr>
                    </a:p>
                  </a:txBody>
                  <a:tcPr marL="87827" marR="87827" marT="45724" marB="45724"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marL="457200" lvl="0" indent="-457200">
                        <a:buAutoNum type="arabicPeriod"/>
                      </a:pPr>
                      <a:r>
                        <a:rPr lang="zh-TW" sz="2000" b="0" i="0" u="none" strike="noStrike" spc="-30" baseline="0" noProof="0">
                          <a:latin typeface="Times New Roman"/>
                        </a:rPr>
                        <a:t>缺乏明確的策略，呈現部分的解題要素，但欠缺適當的推導</a:t>
                      </a:r>
                      <a:r>
                        <a:rPr lang="en-US" altLang="zh-TW" sz="2000" b="0" i="0" u="none" strike="noStrike" spc="-30" baseline="0" noProof="0">
                          <a:latin typeface="Times New Roman"/>
                        </a:rPr>
                        <a:t>/</a:t>
                      </a:r>
                      <a:r>
                        <a:rPr lang="zh-TW" sz="2000" b="0" i="0" u="none" strike="noStrike" spc="-30" baseline="0" noProof="0">
                          <a:latin typeface="Times New Roman"/>
                        </a:rPr>
                        <a:t>推理或解釋。</a:t>
                      </a:r>
                      <a:endParaRPr lang="zh-TW" sz="2000">
                        <a:latin typeface="Times New Roman"/>
                      </a:endParaRPr>
                    </a:p>
                  </a:txBody>
                  <a:tcPr marL="87827" marR="87827" marT="45724" marB="45724"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10003"/>
                  </a:ext>
                </a:extLst>
              </a:tr>
              <a:tr h="939721">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algn="ctr"/>
                      <a:r>
                        <a:rPr lang="zh-TW" altLang="en-US" sz="2400" b="0" baseline="0">
                          <a:solidFill>
                            <a:srgbClr val="FF0000"/>
                          </a:solidFill>
                          <a:latin typeface="Times New Roman"/>
                          <a:ea typeface="標楷體"/>
                          <a:cs typeface="Times New Roman"/>
                        </a:rPr>
                        <a:t>零級分</a:t>
                      </a:r>
                      <a:endParaRPr lang="zh-TW" altLang="en-US" sz="2400" b="1" baseline="0">
                        <a:solidFill>
                          <a:srgbClr val="FF0000"/>
                        </a:solidFill>
                        <a:latin typeface="Times New Roman"/>
                        <a:ea typeface="標楷體"/>
                        <a:cs typeface="Times New Roman"/>
                      </a:endParaRPr>
                    </a:p>
                  </a:txBody>
                  <a:tcPr marL="87827" marR="87827" marT="45724" marB="45724"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Arial"/>
                          <a:ea typeface="標楷體"/>
                        </a:defRPr>
                      </a:lvl1pPr>
                      <a:lvl2pPr marL="457200" algn="l" defTabSz="914400" rtl="0" eaLnBrk="1" latinLnBrk="0" hangingPunct="1">
                        <a:defRPr sz="1800" kern="1200">
                          <a:solidFill>
                            <a:schemeClr val="dk1"/>
                          </a:solidFill>
                          <a:latin typeface="Arial"/>
                          <a:ea typeface="標楷體"/>
                        </a:defRPr>
                      </a:lvl2pPr>
                      <a:lvl3pPr marL="914400" algn="l" defTabSz="914400" rtl="0" eaLnBrk="1" latinLnBrk="0" hangingPunct="1">
                        <a:defRPr sz="1800" kern="1200">
                          <a:solidFill>
                            <a:schemeClr val="dk1"/>
                          </a:solidFill>
                          <a:latin typeface="Arial"/>
                          <a:ea typeface="標楷體"/>
                        </a:defRPr>
                      </a:lvl3pPr>
                      <a:lvl4pPr marL="1371600" algn="l" defTabSz="914400" rtl="0" eaLnBrk="1" latinLnBrk="0" hangingPunct="1">
                        <a:defRPr sz="1800" kern="1200">
                          <a:solidFill>
                            <a:schemeClr val="dk1"/>
                          </a:solidFill>
                          <a:latin typeface="Arial"/>
                          <a:ea typeface="標楷體"/>
                        </a:defRPr>
                      </a:lvl4pPr>
                      <a:lvl5pPr marL="1828800" algn="l" defTabSz="914400" rtl="0" eaLnBrk="1" latinLnBrk="0" hangingPunct="1">
                        <a:defRPr sz="1800" kern="1200">
                          <a:solidFill>
                            <a:schemeClr val="dk1"/>
                          </a:solidFill>
                          <a:latin typeface="Arial"/>
                          <a:ea typeface="標楷體"/>
                        </a:defRPr>
                      </a:lvl5pPr>
                      <a:lvl6pPr marL="2286000" algn="l" defTabSz="914400" rtl="0" eaLnBrk="1" latinLnBrk="0" hangingPunct="1">
                        <a:defRPr sz="1800" kern="1200">
                          <a:solidFill>
                            <a:schemeClr val="dk1"/>
                          </a:solidFill>
                          <a:latin typeface="Arial"/>
                          <a:ea typeface="標楷體"/>
                        </a:defRPr>
                      </a:lvl6pPr>
                      <a:lvl7pPr marL="2743200" algn="l" defTabSz="914400" rtl="0" eaLnBrk="1" latinLnBrk="0" hangingPunct="1">
                        <a:defRPr sz="1800" kern="1200">
                          <a:solidFill>
                            <a:schemeClr val="dk1"/>
                          </a:solidFill>
                          <a:latin typeface="Arial"/>
                          <a:ea typeface="標楷體"/>
                        </a:defRPr>
                      </a:lvl7pPr>
                      <a:lvl8pPr marL="3200400" algn="l" defTabSz="914400" rtl="0" eaLnBrk="1" latinLnBrk="0" hangingPunct="1">
                        <a:defRPr sz="1800" kern="1200">
                          <a:solidFill>
                            <a:schemeClr val="dk1"/>
                          </a:solidFill>
                          <a:latin typeface="Arial"/>
                          <a:ea typeface="標楷體"/>
                        </a:defRPr>
                      </a:lvl8pPr>
                      <a:lvl9pPr marL="3657600" algn="l" defTabSz="914400" rtl="0" eaLnBrk="1" latinLnBrk="0" hangingPunct="1">
                        <a:defRPr sz="1800" kern="1200">
                          <a:solidFill>
                            <a:schemeClr val="dk1"/>
                          </a:solidFill>
                          <a:latin typeface="Arial"/>
                          <a:ea typeface="標楷體"/>
                        </a:defRPr>
                      </a:lvl9pPr>
                    </a:lstStyle>
                    <a:p>
                      <a:pPr marL="457200" indent="-457200">
                        <a:buAutoNum type="arabicPeriod"/>
                      </a:pPr>
                      <a:r>
                        <a:rPr lang="zh-TW" altLang="en-US" sz="2000" spc="-30" baseline="0">
                          <a:latin typeface="Times New Roman"/>
                          <a:cs typeface="Times New Roman"/>
                        </a:rPr>
                        <a:t>策略模糊不清；解題過程空白或與題目無關。</a:t>
                      </a:r>
                      <a:endParaRPr lang="zh-TW" altLang="en-US" sz="2000" spc="-30" baseline="0">
                        <a:latin typeface="Times New Roman"/>
                        <a:ea typeface="標楷體"/>
                        <a:cs typeface="Times New Roman"/>
                      </a:endParaRPr>
                    </a:p>
                  </a:txBody>
                  <a:tcPr marL="87827" marR="87827" marT="45724" marB="45724"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6936242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圖片 6">
            <a:extLst>
              <a:ext uri="{FF2B5EF4-FFF2-40B4-BE49-F238E27FC236}">
                <a16:creationId xmlns="" xmlns:a16="http://schemas.microsoft.com/office/drawing/2014/main" id="{954E62B8-0810-4075-A434-8168FC2A52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62376" y="115889"/>
            <a:ext cx="453231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標題 1">
            <a:extLst>
              <a:ext uri="{FF2B5EF4-FFF2-40B4-BE49-F238E27FC236}">
                <a16:creationId xmlns="" xmlns:a16="http://schemas.microsoft.com/office/drawing/2014/main" id="{A2E27D2C-E673-43E1-830F-7444687B3149}"/>
              </a:ext>
            </a:extLst>
          </p:cNvPr>
          <p:cNvSpPr txBox="1">
            <a:spLocks/>
          </p:cNvSpPr>
          <p:nvPr/>
        </p:nvSpPr>
        <p:spPr bwMode="auto">
          <a:xfrm>
            <a:off x="2135189" y="1"/>
            <a:ext cx="1019175"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4400" b="1">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答案卷樣式</a:t>
            </a:r>
          </a:p>
        </p:txBody>
      </p:sp>
      <p:sp>
        <p:nvSpPr>
          <p:cNvPr id="4" name="矩形圖說文字 3">
            <a:extLst>
              <a:ext uri="{FF2B5EF4-FFF2-40B4-BE49-F238E27FC236}">
                <a16:creationId xmlns="" xmlns:a16="http://schemas.microsoft.com/office/drawing/2014/main" id="{E42A8CDB-04E2-45EF-B96C-0F34B8532AE6}"/>
              </a:ext>
            </a:extLst>
          </p:cNvPr>
          <p:cNvSpPr/>
          <p:nvPr/>
        </p:nvSpPr>
        <p:spPr>
          <a:xfrm>
            <a:off x="7861300" y="909638"/>
            <a:ext cx="2698750" cy="1223962"/>
          </a:xfrm>
          <a:prstGeom prst="wedgeRectCallout">
            <a:avLst>
              <a:gd name="adj1" fmla="val -77691"/>
              <a:gd name="adj2" fmla="val 42531"/>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非選擇題作答區每格</a:t>
            </a:r>
            <a:endPar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indent="98425">
              <a:defRPr/>
            </a:pP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大小為 </a:t>
            </a:r>
            <a:r>
              <a:rPr lang="en-US" altLang="zh-TW" b="1" u="sng"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12cm*12cm</a:t>
            </a:r>
          </a:p>
          <a:p>
            <a:pPr marL="128588" indent="-128588">
              <a:buFont typeface="Arial" panose="020B0604020202020204" pitchFamily="34" charset="0"/>
              <a:buChar char="•"/>
              <a:defRPr/>
            </a:pPr>
            <a:r>
              <a:rPr lang="zh-TW" altLang="en-US"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注意對應題號</a:t>
            </a:r>
            <a:endPar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a:buFont typeface="Arial" pitchFamily="34" charset="0"/>
              <a:buChar char="•"/>
              <a:defRPr/>
            </a:pP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需以</a:t>
            </a:r>
            <a:r>
              <a:rPr lang="zh-TW" altLang="en-US" b="1" u="sng"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黑色墨水的筆</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書寫</a:t>
            </a:r>
          </a:p>
        </p:txBody>
      </p:sp>
      <p:sp>
        <p:nvSpPr>
          <p:cNvPr id="6" name="矩形圖說文字 5">
            <a:extLst>
              <a:ext uri="{FF2B5EF4-FFF2-40B4-BE49-F238E27FC236}">
                <a16:creationId xmlns="" xmlns:a16="http://schemas.microsoft.com/office/drawing/2014/main" id="{CA55AA21-AC7C-486A-98AD-E90D33185EAB}"/>
              </a:ext>
            </a:extLst>
          </p:cNvPr>
          <p:cNvSpPr/>
          <p:nvPr/>
        </p:nvSpPr>
        <p:spPr>
          <a:xfrm>
            <a:off x="1668464" y="4365625"/>
            <a:ext cx="2124075" cy="1079500"/>
          </a:xfrm>
          <a:prstGeom prst="wedgeRectCallout">
            <a:avLst>
              <a:gd name="adj1" fmla="val 70568"/>
              <a:gd name="adj2" fmla="val -638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選擇題作答區，</a:t>
            </a:r>
            <a:endParaRPr lang="en-US" altLang="zh-TW">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algn="ctr">
              <a:defRPr/>
            </a:pPr>
            <a:r>
              <a:rPr lang="zh-TW" altLang="en-US">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需以</a:t>
            </a:r>
            <a:r>
              <a:rPr lang="en-US" altLang="zh-TW">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2B</a:t>
            </a:r>
            <a:r>
              <a:rPr lang="zh-TW" altLang="en-US">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鉛筆書寫</a:t>
            </a:r>
          </a:p>
        </p:txBody>
      </p:sp>
      <p:sp>
        <p:nvSpPr>
          <p:cNvPr id="51206" name="投影片編號版面配置區 1">
            <a:extLst>
              <a:ext uri="{FF2B5EF4-FFF2-40B4-BE49-F238E27FC236}">
                <a16:creationId xmlns="" xmlns:a16="http://schemas.microsoft.com/office/drawing/2014/main" id="{17779387-5754-4940-8467-51A1E0CAF53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021ACBE-8D67-49C9-9E2E-4332E3E8EFE4}" type="slidenum">
              <a:rPr lang="zh-TW" altLang="en-US" smtClean="0"/>
              <a:pPr/>
              <a:t>49</a:t>
            </a:fld>
            <a:endParaRPr lang="zh-TW" altLang="en-US"/>
          </a:p>
        </p:txBody>
      </p:sp>
    </p:spTree>
    <p:extLst>
      <p:ext uri="{BB962C8B-B14F-4D97-AF65-F5344CB8AC3E}">
        <p14:creationId xmlns:p14="http://schemas.microsoft.com/office/powerpoint/2010/main" val="702572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標題 1"/>
          <p:cNvSpPr>
            <a:spLocks noGrp="1"/>
          </p:cNvSpPr>
          <p:nvPr>
            <p:ph type="title"/>
          </p:nvPr>
        </p:nvSpPr>
        <p:spPr/>
        <p:txBody>
          <a:bodyPr/>
          <a:lstStyle/>
          <a:p>
            <a:r>
              <a:rPr lang="zh-TW" altLang="en-US" dirty="0"/>
              <a:t>試題命題依據</a:t>
            </a:r>
          </a:p>
        </p:txBody>
      </p:sp>
      <p:sp>
        <p:nvSpPr>
          <p:cNvPr id="13315" name="內容版面配置區 2"/>
          <p:cNvSpPr>
            <a:spLocks noGrp="1"/>
          </p:cNvSpPr>
          <p:nvPr>
            <p:ph idx="1"/>
          </p:nvPr>
        </p:nvSpPr>
        <p:spPr/>
        <p:txBody>
          <a:bodyPr/>
          <a:lstStyle/>
          <a:p>
            <a:pPr>
              <a:buFont typeface="Wingdings" panose="05000000000000000000" pitchFamily="2" charset="2"/>
              <a:buChar char="u"/>
            </a:pPr>
            <a:r>
              <a:rPr lang="zh-TW" altLang="en-US" sz="2800" dirty="0">
                <a:latin typeface="Times New Roman" panose="02020603050405020304" pitchFamily="18" charset="0"/>
                <a:cs typeface="Times New Roman" panose="02020603050405020304" pitchFamily="18" charset="0"/>
              </a:rPr>
              <a:t>各科皆以能經由紙筆測驗評量的</a:t>
            </a:r>
            <a:r>
              <a:rPr lang="zh-TW" altLang="en-US" sz="2800" b="1" u="sng" dirty="0">
                <a:latin typeface="Times New Roman" panose="02020603050405020304" pitchFamily="18" charset="0"/>
                <a:cs typeface="Times New Roman" panose="02020603050405020304" pitchFamily="18" charset="0"/>
              </a:rPr>
              <a:t>學習表現及學習內容</a:t>
            </a:r>
            <a:r>
              <a:rPr lang="zh-TW" altLang="en-US" sz="2800" b="1" dirty="0">
                <a:latin typeface="Times New Roman" panose="02020603050405020304" pitchFamily="18" charset="0"/>
                <a:cs typeface="Times New Roman" panose="02020603050405020304" pitchFamily="18" charset="0"/>
              </a:rPr>
              <a:t>為命題依據，考綱不考本</a:t>
            </a:r>
            <a:r>
              <a:rPr lang="zh-TW" altLang="en-US" sz="2800" dirty="0">
                <a:latin typeface="Times New Roman" panose="02020603050405020304" pitchFamily="18" charset="0"/>
                <a:cs typeface="Times New Roman" panose="02020603050405020304" pitchFamily="18" charset="0"/>
              </a:rPr>
              <a:t>，學生無論使用哪一版本教材，只要能融會貫通，並習得能力，皆足以作答國中教育會考試題。</a:t>
            </a:r>
          </a:p>
        </p:txBody>
      </p:sp>
      <p:sp>
        <p:nvSpPr>
          <p:cNvPr id="1331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B38BC4A-62F5-4640-8EE1-B46BC78534AE}" type="slidenum">
              <a:rPr lang="zh-TW" altLang="en-US" smtClean="0"/>
              <a:pPr/>
              <a:t>5</a:t>
            </a:fld>
            <a:endParaRPr lang="zh-TW" alt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標題 1">
            <a:extLst>
              <a:ext uri="{FF2B5EF4-FFF2-40B4-BE49-F238E27FC236}">
                <a16:creationId xmlns="" xmlns:a16="http://schemas.microsoft.com/office/drawing/2014/main" id="{43BC9617-E287-44B6-BA01-9DA64497769C}"/>
              </a:ext>
            </a:extLst>
          </p:cNvPr>
          <p:cNvSpPr>
            <a:spLocks noGrp="1"/>
          </p:cNvSpPr>
          <p:nvPr>
            <p:ph type="title"/>
          </p:nvPr>
        </p:nvSpPr>
        <p:spPr/>
        <p:txBody>
          <a:bodyPr/>
          <a:lstStyle/>
          <a:p>
            <a:r>
              <a:rPr lang="zh-TW" altLang="en-US" dirty="0" smtClean="0">
                <a:latin typeface="微軟正黑體" panose="020B0604030504040204" pitchFamily="34" charset="-120"/>
              </a:rPr>
              <a:t>作</a:t>
            </a:r>
            <a:r>
              <a:rPr lang="zh-TW" altLang="en-US" dirty="0">
                <a:latin typeface="微軟正黑體" panose="020B0604030504040204" pitchFamily="34" charset="-120"/>
              </a:rPr>
              <a:t>答注意事項</a:t>
            </a:r>
            <a:r>
              <a:rPr lang="en-US" altLang="zh-TW" dirty="0"/>
              <a:t>(</a:t>
            </a:r>
            <a:r>
              <a:rPr lang="zh-TW" altLang="en-US" dirty="0"/>
              <a:t>一</a:t>
            </a:r>
            <a:r>
              <a:rPr lang="en-US" altLang="zh-TW" dirty="0"/>
              <a:t>)</a:t>
            </a:r>
            <a:endParaRPr lang="zh-TW" altLang="en-US" dirty="0"/>
          </a:p>
        </p:txBody>
      </p:sp>
      <p:sp>
        <p:nvSpPr>
          <p:cNvPr id="52227" name="內容版面配置區 2">
            <a:extLst>
              <a:ext uri="{FF2B5EF4-FFF2-40B4-BE49-F238E27FC236}">
                <a16:creationId xmlns="" xmlns:a16="http://schemas.microsoft.com/office/drawing/2014/main" id="{594A8383-908B-41D0-9D8B-AF094F20DBD8}"/>
              </a:ext>
            </a:extLst>
          </p:cNvPr>
          <p:cNvSpPr>
            <a:spLocks noGrp="1"/>
          </p:cNvSpPr>
          <p:nvPr>
            <p:ph idx="1"/>
          </p:nvPr>
        </p:nvSpPr>
        <p:spPr>
          <a:xfrm>
            <a:off x="803148" y="1564482"/>
            <a:ext cx="10585704" cy="4525963"/>
          </a:xfrm>
        </p:spPr>
        <p:txBody>
          <a:bodyPr/>
          <a:lstStyle/>
          <a:p>
            <a:pPr marL="514350" indent="-514350" eaLnBrk="1" hangingPunct="1">
              <a:buFont typeface="Wingdings" panose="05000000000000000000" pitchFamily="2" charset="2"/>
              <a:buChar char="u"/>
            </a:pPr>
            <a:r>
              <a:rPr lang="zh-TW" altLang="zh-TW" dirty="0">
                <a:latin typeface="Times New Roman"/>
                <a:ea typeface="標楷體"/>
                <a:cs typeface="Times New Roman"/>
              </a:rPr>
              <a:t>只寫答案而</a:t>
            </a:r>
            <a:r>
              <a:rPr lang="zh-TW" altLang="zh-TW" dirty="0">
                <a:solidFill>
                  <a:srgbClr val="FF0000"/>
                </a:solidFill>
                <a:latin typeface="Times New Roman"/>
                <a:ea typeface="標楷體"/>
                <a:cs typeface="Times New Roman"/>
              </a:rPr>
              <a:t>無計算過程或說明</a:t>
            </a:r>
            <a:r>
              <a:rPr lang="zh-TW" altLang="zh-TW" dirty="0">
                <a:latin typeface="Times New Roman"/>
                <a:ea typeface="標楷體"/>
                <a:cs typeface="Times New Roman"/>
              </a:rPr>
              <a:t>，無法判斷其</a:t>
            </a:r>
            <a:r>
              <a:rPr lang="zh-TW" altLang="en-US" dirty="0">
                <a:ea typeface="標楷體"/>
                <a:cs typeface="Times New Roman"/>
              </a:rPr>
              <a:t>「擬定策略」與「表達過程」</a:t>
            </a:r>
            <a:r>
              <a:rPr lang="zh-TW" altLang="zh-TW" dirty="0">
                <a:latin typeface="Times New Roman"/>
                <a:ea typeface="標楷體"/>
                <a:cs typeface="Times New Roman"/>
              </a:rPr>
              <a:t>能力，</a:t>
            </a:r>
            <a:r>
              <a:rPr lang="zh-TW" altLang="en-US" dirty="0">
                <a:latin typeface="Times New Roman"/>
                <a:ea typeface="標楷體"/>
                <a:cs typeface="Times New Roman"/>
              </a:rPr>
              <a:t>該題以零級</a:t>
            </a:r>
            <a:r>
              <a:rPr lang="zh-TW" altLang="zh-TW" dirty="0">
                <a:latin typeface="Times New Roman"/>
                <a:ea typeface="標楷體"/>
                <a:cs typeface="Times New Roman"/>
              </a:rPr>
              <a:t>分</a:t>
            </a:r>
            <a:r>
              <a:rPr lang="zh-TW" altLang="en-US" dirty="0">
                <a:latin typeface="Times New Roman"/>
                <a:ea typeface="標楷體"/>
                <a:cs typeface="Times New Roman"/>
              </a:rPr>
              <a:t>計</a:t>
            </a:r>
            <a:r>
              <a:rPr lang="zh-TW" altLang="zh-TW" dirty="0">
                <a:latin typeface="Times New Roman"/>
                <a:ea typeface="標楷體"/>
                <a:cs typeface="Times New Roman"/>
              </a:rPr>
              <a:t>。</a:t>
            </a:r>
            <a:endParaRPr lang="en-US" altLang="zh-TW" dirty="0">
              <a:latin typeface="Times New Roman"/>
              <a:ea typeface="標楷體"/>
              <a:cs typeface="Times New Roman"/>
            </a:endParaRPr>
          </a:p>
          <a:p>
            <a:pPr marL="514350" indent="-514350" eaLnBrk="1" hangingPunct="1">
              <a:buFont typeface="Wingdings" panose="05000000000000000000" pitchFamily="2" charset="2"/>
              <a:buChar char="u"/>
            </a:pPr>
            <a:r>
              <a:rPr lang="zh-TW" altLang="en-US" dirty="0">
                <a:latin typeface="Times New Roman" panose="02020603050405020304" pitchFamily="18" charset="0"/>
                <a:cs typeface="Times New Roman" panose="02020603050405020304" pitchFamily="18" charset="0"/>
              </a:rPr>
              <a:t>使用</a:t>
            </a:r>
            <a:r>
              <a:rPr lang="zh-TW" altLang="en-US" dirty="0">
                <a:solidFill>
                  <a:srgbClr val="FF0000"/>
                </a:solidFill>
                <a:latin typeface="Times New Roman" panose="02020603050405020304" pitchFamily="18" charset="0"/>
                <a:cs typeface="Times New Roman" panose="02020603050405020304" pitchFamily="18" charset="0"/>
              </a:rPr>
              <a:t>黑色墨水</a:t>
            </a:r>
            <a:r>
              <a:rPr lang="zh-TW" altLang="en-US" dirty="0">
                <a:latin typeface="Times New Roman" panose="02020603050405020304" pitchFamily="18" charset="0"/>
                <a:cs typeface="Times New Roman" panose="02020603050405020304" pitchFamily="18" charset="0"/>
              </a:rPr>
              <a:t>的</a:t>
            </a:r>
            <a:r>
              <a:rPr lang="zh-TW" altLang="en-US" dirty="0" smtClean="0">
                <a:latin typeface="Times New Roman" panose="02020603050405020304" pitchFamily="18" charset="0"/>
                <a:cs typeface="Times New Roman" panose="02020603050405020304" pitchFamily="18" charset="0"/>
              </a:rPr>
              <a:t>筆，</a:t>
            </a:r>
            <a:r>
              <a:rPr lang="zh-TW" altLang="en-US" dirty="0">
                <a:solidFill>
                  <a:srgbClr val="FF0000"/>
                </a:solidFill>
                <a:cs typeface="Times New Roman" panose="02020603050405020304" pitchFamily="18" charset="0"/>
              </a:rPr>
              <a:t>在規定的作答區內書寫</a:t>
            </a:r>
            <a:endParaRPr lang="en-US" altLang="zh-TW" dirty="0">
              <a:cs typeface="Times New Roman" panose="02020603050405020304" pitchFamily="18" charset="0"/>
            </a:endParaRPr>
          </a:p>
          <a:p>
            <a:pPr marL="914400" lvl="1" indent="-514350" eaLnBrk="1" hangingPunct="1">
              <a:buFont typeface="Arial" panose="020B0604020202020204" pitchFamily="34" charset="0"/>
              <a:buChar char="•"/>
            </a:pPr>
            <a:r>
              <a:rPr lang="zh-TW" altLang="en-US" dirty="0" smtClean="0">
                <a:cs typeface="Times New Roman" panose="02020603050405020304" pitchFamily="18" charset="0"/>
              </a:rPr>
              <a:t>若作</a:t>
            </a:r>
            <a:r>
              <a:rPr lang="zh-TW" altLang="en-US" dirty="0">
                <a:cs typeface="Times New Roman" panose="02020603050405020304" pitchFamily="18" charset="0"/>
              </a:rPr>
              <a:t>答超出作答區，</a:t>
            </a:r>
            <a:r>
              <a:rPr lang="zh-TW" altLang="en-US" dirty="0">
                <a:solidFill>
                  <a:srgbClr val="FF0000"/>
                </a:solidFill>
                <a:cs typeface="Times New Roman" panose="02020603050405020304" pitchFamily="18" charset="0"/>
              </a:rPr>
              <a:t>僅以作答區內之內容進行評分</a:t>
            </a:r>
            <a:endParaRPr lang="en-US" altLang="zh-TW" dirty="0">
              <a:cs typeface="Times New Roman" panose="02020603050405020304" pitchFamily="18" charset="0"/>
            </a:endParaRPr>
          </a:p>
          <a:p>
            <a:pPr marL="914400" lvl="1" indent="-514350" eaLnBrk="1" hangingPunct="1">
              <a:buFont typeface="Arial" panose="020B0604020202020204" pitchFamily="34" charset="0"/>
              <a:buChar char="•"/>
            </a:pPr>
            <a:r>
              <a:rPr lang="zh-TW" altLang="en-US" dirty="0">
                <a:cs typeface="Times New Roman" panose="02020603050405020304" pitchFamily="18" charset="0"/>
              </a:rPr>
              <a:t>學生可先行</a:t>
            </a:r>
            <a:r>
              <a:rPr lang="zh-TW" altLang="en-US" dirty="0">
                <a:solidFill>
                  <a:srgbClr val="FF0000"/>
                </a:solidFill>
                <a:cs typeface="Times New Roman" panose="02020603050405020304" pitchFamily="18" charset="0"/>
              </a:rPr>
              <a:t>規劃作答方式</a:t>
            </a:r>
            <a:r>
              <a:rPr lang="zh-TW" altLang="en-US" dirty="0">
                <a:cs typeface="Times New Roman" panose="02020603050405020304" pitchFamily="18" charset="0"/>
              </a:rPr>
              <a:t>避免超出作答區</a:t>
            </a:r>
            <a:endParaRPr lang="en-US" altLang="zh-TW" dirty="0">
              <a:cs typeface="Times New Roman" panose="02020603050405020304" pitchFamily="18" charset="0"/>
            </a:endParaRPr>
          </a:p>
        </p:txBody>
      </p:sp>
      <p:sp>
        <p:nvSpPr>
          <p:cNvPr id="52228" name="投影片編號版面配置區 3">
            <a:extLst>
              <a:ext uri="{FF2B5EF4-FFF2-40B4-BE49-F238E27FC236}">
                <a16:creationId xmlns="" xmlns:a16="http://schemas.microsoft.com/office/drawing/2014/main" id="{8C9DC376-BEDC-4151-BC8F-9F30455397D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F83E871-056D-4799-A14A-AA3F46F9C754}" type="slidenum">
              <a:rPr lang="zh-TW" altLang="en-US" smtClean="0"/>
              <a:pPr/>
              <a:t>50</a:t>
            </a:fld>
            <a:endParaRPr lang="zh-TW" altLang="en-US"/>
          </a:p>
        </p:txBody>
      </p:sp>
    </p:spTree>
    <p:extLst>
      <p:ext uri="{BB962C8B-B14F-4D97-AF65-F5344CB8AC3E}">
        <p14:creationId xmlns:p14="http://schemas.microsoft.com/office/powerpoint/2010/main" val="7380574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標題 1">
            <a:extLst>
              <a:ext uri="{FF2B5EF4-FFF2-40B4-BE49-F238E27FC236}">
                <a16:creationId xmlns="" xmlns:a16="http://schemas.microsoft.com/office/drawing/2014/main" id="{812F0986-7D8B-46BF-969E-B3979B82C826}"/>
              </a:ext>
            </a:extLst>
          </p:cNvPr>
          <p:cNvSpPr>
            <a:spLocks noGrp="1"/>
          </p:cNvSpPr>
          <p:nvPr>
            <p:ph type="title"/>
          </p:nvPr>
        </p:nvSpPr>
        <p:spPr/>
        <p:txBody>
          <a:bodyPr/>
          <a:lstStyle/>
          <a:p>
            <a:r>
              <a:rPr lang="zh-TW" altLang="en-US" dirty="0" smtClean="0">
                <a:latin typeface="微軟正黑體" panose="020B0604030504040204" pitchFamily="34" charset="-120"/>
              </a:rPr>
              <a:t>作</a:t>
            </a:r>
            <a:r>
              <a:rPr lang="zh-TW" altLang="en-US" dirty="0">
                <a:latin typeface="微軟正黑體" panose="020B0604030504040204" pitchFamily="34" charset="-120"/>
              </a:rPr>
              <a:t>答注意事項</a:t>
            </a:r>
            <a:r>
              <a:rPr lang="en-US" altLang="zh-TW" dirty="0"/>
              <a:t>(</a:t>
            </a:r>
            <a:r>
              <a:rPr lang="zh-TW" altLang="en-US" dirty="0"/>
              <a:t>二</a:t>
            </a:r>
            <a:r>
              <a:rPr lang="en-US" altLang="zh-TW" dirty="0"/>
              <a:t>)</a:t>
            </a:r>
            <a:endParaRPr lang="zh-TW" altLang="en-US" dirty="0">
              <a:latin typeface="微軟正黑體" panose="020B0604030504040204" pitchFamily="34" charset="-120"/>
            </a:endParaRPr>
          </a:p>
        </p:txBody>
      </p:sp>
      <p:sp>
        <p:nvSpPr>
          <p:cNvPr id="53251" name="內容版面配置區 2">
            <a:extLst>
              <a:ext uri="{FF2B5EF4-FFF2-40B4-BE49-F238E27FC236}">
                <a16:creationId xmlns="" xmlns:a16="http://schemas.microsoft.com/office/drawing/2014/main" id="{C885264F-06B2-4BDE-83ED-E9C15C918EA5}"/>
              </a:ext>
            </a:extLst>
          </p:cNvPr>
          <p:cNvSpPr>
            <a:spLocks noGrp="1"/>
          </p:cNvSpPr>
          <p:nvPr>
            <p:ph idx="1"/>
          </p:nvPr>
        </p:nvSpPr>
        <p:spPr>
          <a:xfrm>
            <a:off x="803148" y="1564482"/>
            <a:ext cx="10585704" cy="4525963"/>
          </a:xfrm>
        </p:spPr>
        <p:txBody>
          <a:bodyPr/>
          <a:lstStyle/>
          <a:p>
            <a:pPr marL="514350" indent="-514350" algn="just" eaLnBrk="1">
              <a:buFont typeface="Wingdings" panose="05000000000000000000" pitchFamily="2" charset="2"/>
              <a:buChar char="u"/>
            </a:pPr>
            <a:r>
              <a:rPr lang="zh-TW" altLang="en-US" dirty="0">
                <a:latin typeface="Times New Roman" panose="02020603050405020304" pitchFamily="18" charset="0"/>
              </a:rPr>
              <a:t>若作答過程中，使用到</a:t>
            </a:r>
            <a:r>
              <a:rPr lang="zh-TW" altLang="en-US" dirty="0">
                <a:solidFill>
                  <a:srgbClr val="FF0000"/>
                </a:solidFill>
                <a:latin typeface="Times New Roman" panose="02020603050405020304" pitchFamily="18" charset="0"/>
              </a:rPr>
              <a:t>原試題圖形上未標示的記號</a:t>
            </a:r>
            <a:r>
              <a:rPr lang="zh-TW" altLang="en-US" dirty="0">
                <a:latin typeface="Times New Roman" panose="02020603050405020304" pitchFamily="18" charset="0"/>
              </a:rPr>
              <a:t>，則</a:t>
            </a:r>
            <a:r>
              <a:rPr lang="zh-TW" altLang="en-US" dirty="0">
                <a:solidFill>
                  <a:srgbClr val="FF0000"/>
                </a:solidFill>
                <a:latin typeface="Times New Roman" panose="02020603050405020304" pitchFamily="18" charset="0"/>
              </a:rPr>
              <a:t>須</a:t>
            </a:r>
            <a:r>
              <a:rPr lang="zh-TW" altLang="en-US" dirty="0" smtClean="0">
                <a:solidFill>
                  <a:srgbClr val="FF0000"/>
                </a:solidFill>
                <a:latin typeface="Times New Roman" panose="02020603050405020304" pitchFamily="18" charset="0"/>
              </a:rPr>
              <a:t>將試題圖形</a:t>
            </a:r>
            <a:r>
              <a:rPr lang="zh-TW" altLang="en-US" dirty="0">
                <a:solidFill>
                  <a:srgbClr val="FF0000"/>
                </a:solidFill>
                <a:latin typeface="Times New Roman" panose="02020603050405020304" pitchFamily="18" charset="0"/>
              </a:rPr>
              <a:t>畫在作答區內</a:t>
            </a:r>
            <a:r>
              <a:rPr lang="zh-TW" altLang="en-US" dirty="0">
                <a:latin typeface="Times New Roman" panose="02020603050405020304" pitchFamily="18" charset="0"/>
              </a:rPr>
              <a:t>，以利閱卷委員進行評分。</a:t>
            </a:r>
            <a:endParaRPr lang="en-US" altLang="zh-TW" dirty="0">
              <a:latin typeface="Times New Roman" panose="02020603050405020304" pitchFamily="18" charset="0"/>
            </a:endParaRPr>
          </a:p>
          <a:p>
            <a:pPr marL="514350" indent="-514350" algn="just" eaLnBrk="1">
              <a:buFont typeface="Wingdings" panose="05000000000000000000" pitchFamily="2" charset="2"/>
              <a:buChar char="u"/>
            </a:pPr>
            <a:r>
              <a:rPr lang="zh-TW" altLang="en-US" dirty="0">
                <a:latin typeface="Times New Roman" panose="02020603050405020304" pitchFamily="18" charset="0"/>
              </a:rPr>
              <a:t>若有</a:t>
            </a:r>
            <a:r>
              <a:rPr lang="zh-TW" altLang="en-US" dirty="0">
                <a:solidFill>
                  <a:srgbClr val="FF0000"/>
                </a:solidFill>
                <a:latin typeface="Times New Roman" panose="02020603050405020304" pitchFamily="18" charset="0"/>
              </a:rPr>
              <a:t>違反試場規則行為</a:t>
            </a:r>
            <a:r>
              <a:rPr lang="zh-TW" altLang="en-US" dirty="0">
                <a:latin typeface="Times New Roman" panose="02020603050405020304" pitchFamily="18" charset="0"/>
              </a:rPr>
              <a:t>，包含學生洩漏私人身份（如：姓名、准考證號）、畫記與題目無關的文字、圖形或符號，</a:t>
            </a:r>
            <a:r>
              <a:rPr lang="zh-TW" altLang="en-US" dirty="0">
                <a:solidFill>
                  <a:srgbClr val="FF0000"/>
                </a:solidFill>
                <a:latin typeface="Times New Roman" panose="02020603050405020304" pitchFamily="18" charset="0"/>
              </a:rPr>
              <a:t>則</a:t>
            </a:r>
            <a:r>
              <a:rPr lang="zh-TW" altLang="en-US" sz="7200" b="1" u="sng" dirty="0">
                <a:solidFill>
                  <a:srgbClr val="FF0000"/>
                </a:solidFill>
                <a:latin typeface="Times New Roman" panose="02020603050405020304" pitchFamily="18" charset="0"/>
              </a:rPr>
              <a:t>數學科不計列等級</a:t>
            </a:r>
            <a:r>
              <a:rPr lang="zh-TW" altLang="en-US" dirty="0" smtClean="0">
                <a:latin typeface="Times New Roman" panose="02020603050405020304" pitchFamily="18" charset="0"/>
              </a:rPr>
              <a:t>。</a:t>
            </a:r>
            <a:endParaRPr lang="en-US" altLang="zh-TW" dirty="0">
              <a:latin typeface="Times New Roman" panose="02020603050405020304" pitchFamily="18" charset="0"/>
            </a:endParaRPr>
          </a:p>
          <a:p>
            <a:pPr marL="514350" indent="-514350">
              <a:buFontTx/>
              <a:buAutoNum type="arabicPeriod" startAt="4"/>
            </a:pPr>
            <a:endParaRPr lang="en-US" altLang="zh-TW" dirty="0"/>
          </a:p>
          <a:p>
            <a:pPr marL="514350" indent="-514350"/>
            <a:endParaRPr lang="zh-TW" altLang="en-US" dirty="0"/>
          </a:p>
        </p:txBody>
      </p:sp>
      <p:sp>
        <p:nvSpPr>
          <p:cNvPr id="53252" name="投影片編號版面配置區 3">
            <a:extLst>
              <a:ext uri="{FF2B5EF4-FFF2-40B4-BE49-F238E27FC236}">
                <a16:creationId xmlns="" xmlns:a16="http://schemas.microsoft.com/office/drawing/2014/main" id="{B91B7DDB-F61F-455D-A8B0-1AE4B5EEF9D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5F478D0-37BA-433F-B8B4-D1291B8531A8}" type="slidenum">
              <a:rPr lang="zh-TW" altLang="en-US" smtClean="0"/>
              <a:pPr/>
              <a:t>51</a:t>
            </a:fld>
            <a:endParaRPr lang="zh-TW" altLang="en-US"/>
          </a:p>
        </p:txBody>
      </p:sp>
    </p:spTree>
    <p:extLst>
      <p:ext uri="{BB962C8B-B14F-4D97-AF65-F5344CB8AC3E}">
        <p14:creationId xmlns:p14="http://schemas.microsoft.com/office/powerpoint/2010/main" val="35212139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圖片 1">
            <a:extLst>
              <a:ext uri="{FF2B5EF4-FFF2-40B4-BE49-F238E27FC236}">
                <a16:creationId xmlns="" xmlns:a16="http://schemas.microsoft.com/office/drawing/2014/main" id="{08EF3A14-FEA2-49B5-AF25-C8F0BCA672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6099" y="1357314"/>
            <a:ext cx="4879975"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標題 1">
            <a:extLst>
              <a:ext uri="{FF2B5EF4-FFF2-40B4-BE49-F238E27FC236}">
                <a16:creationId xmlns="" xmlns:a16="http://schemas.microsoft.com/office/drawing/2014/main" id="{E1724403-4C10-43F0-B7F0-B54E15370E4D}"/>
              </a:ext>
            </a:extLst>
          </p:cNvPr>
          <p:cNvSpPr>
            <a:spLocks noGrp="1"/>
          </p:cNvSpPr>
          <p:nvPr>
            <p:ph type="title"/>
          </p:nvPr>
        </p:nvSpPr>
        <p:spPr/>
        <p:txBody>
          <a:bodyPr/>
          <a:lstStyle/>
          <a:p>
            <a:r>
              <a:rPr lang="zh-TW" altLang="en-US" dirty="0">
                <a:latin typeface="微軟正黑體" panose="020B0604030504040204" pitchFamily="34" charset="-120"/>
              </a:rPr>
              <a:t>超出作答</a:t>
            </a:r>
            <a:r>
              <a:rPr lang="zh-TW" altLang="en-US" dirty="0" smtClean="0">
                <a:latin typeface="微軟正黑體" panose="020B0604030504040204" pitchFamily="34" charset="-120"/>
              </a:rPr>
              <a:t>區情況</a:t>
            </a:r>
            <a:endParaRPr lang="zh-TW" altLang="en-US" dirty="0">
              <a:latin typeface="微軟正黑體" panose="020B0604030504040204" pitchFamily="34" charset="-120"/>
            </a:endParaRPr>
          </a:p>
        </p:txBody>
      </p:sp>
      <p:sp>
        <p:nvSpPr>
          <p:cNvPr id="54276" name="內容版面配置區 2">
            <a:extLst>
              <a:ext uri="{FF2B5EF4-FFF2-40B4-BE49-F238E27FC236}">
                <a16:creationId xmlns="" xmlns:a16="http://schemas.microsoft.com/office/drawing/2014/main" id="{AFDFE5AB-E4F6-42D6-B6C2-D2AAE85D8B9B}"/>
              </a:ext>
            </a:extLst>
          </p:cNvPr>
          <p:cNvSpPr>
            <a:spLocks noGrp="1"/>
          </p:cNvSpPr>
          <p:nvPr>
            <p:ph idx="1"/>
          </p:nvPr>
        </p:nvSpPr>
        <p:spPr>
          <a:xfrm>
            <a:off x="7094539" y="1600201"/>
            <a:ext cx="3896549" cy="4525963"/>
          </a:xfrm>
        </p:spPr>
        <p:txBody>
          <a:bodyPr/>
          <a:lstStyle/>
          <a:p>
            <a:r>
              <a:rPr lang="zh-TW" altLang="en-US" dirty="0"/>
              <a:t>僅針對作答區內容進行評分。</a:t>
            </a:r>
            <a:endParaRPr lang="en-US" altLang="zh-TW" dirty="0"/>
          </a:p>
        </p:txBody>
      </p:sp>
      <p:sp>
        <p:nvSpPr>
          <p:cNvPr id="54277" name="投影片編號版面配置區 4">
            <a:extLst>
              <a:ext uri="{FF2B5EF4-FFF2-40B4-BE49-F238E27FC236}">
                <a16:creationId xmlns="" xmlns:a16="http://schemas.microsoft.com/office/drawing/2014/main" id="{F7AB0EA9-7D81-4987-8176-5D261F76425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5B054D6-F492-4ECD-ABA9-48893604061F}" type="slidenum">
              <a:rPr lang="zh-TW" altLang="en-US" smtClean="0"/>
              <a:pPr/>
              <a:t>52</a:t>
            </a:fld>
            <a:endParaRPr lang="zh-TW" altLang="en-US"/>
          </a:p>
        </p:txBody>
      </p:sp>
    </p:spTree>
    <p:extLst>
      <p:ext uri="{BB962C8B-B14F-4D97-AF65-F5344CB8AC3E}">
        <p14:creationId xmlns:p14="http://schemas.microsoft.com/office/powerpoint/2010/main" val="12104355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標題 1">
            <a:extLst>
              <a:ext uri="{FF2B5EF4-FFF2-40B4-BE49-F238E27FC236}">
                <a16:creationId xmlns="" xmlns:a16="http://schemas.microsoft.com/office/drawing/2014/main" id="{11A22D9A-A030-41F2-AA19-0795759E624B}"/>
              </a:ext>
            </a:extLst>
          </p:cNvPr>
          <p:cNvSpPr>
            <a:spLocks noGrp="1"/>
          </p:cNvSpPr>
          <p:nvPr>
            <p:ph type="title"/>
          </p:nvPr>
        </p:nvSpPr>
        <p:spPr/>
        <p:txBody>
          <a:bodyPr/>
          <a:lstStyle/>
          <a:p>
            <a:r>
              <a:rPr lang="zh-TW" altLang="en-US" dirty="0">
                <a:latin typeface="微軟正黑體" panose="020B0604030504040204" pitchFamily="34" charset="-120"/>
              </a:rPr>
              <a:t>超出作答區情況</a:t>
            </a:r>
          </a:p>
        </p:txBody>
      </p:sp>
      <p:sp>
        <p:nvSpPr>
          <p:cNvPr id="55300" name="投影片編號版面配置區 6">
            <a:extLst>
              <a:ext uri="{FF2B5EF4-FFF2-40B4-BE49-F238E27FC236}">
                <a16:creationId xmlns="" xmlns:a16="http://schemas.microsoft.com/office/drawing/2014/main" id="{98BC52C2-07F0-4D88-B4C1-F68BD7F6C13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67BE293-765D-4B3C-B9F4-024B98F6EF89}" type="slidenum">
              <a:rPr lang="zh-TW" altLang="en-US" smtClean="0"/>
              <a:pPr/>
              <a:t>53</a:t>
            </a:fld>
            <a:endParaRPr lang="zh-TW" altLang="en-US"/>
          </a:p>
        </p:txBody>
      </p:sp>
      <p:sp>
        <p:nvSpPr>
          <p:cNvPr id="6" name="內容版面配置區 2">
            <a:extLst>
              <a:ext uri="{FF2B5EF4-FFF2-40B4-BE49-F238E27FC236}">
                <a16:creationId xmlns="" xmlns:a16="http://schemas.microsoft.com/office/drawing/2014/main" id="{03F55A05-0205-4012-A6EE-A923CAA7F1C8}"/>
              </a:ext>
            </a:extLst>
          </p:cNvPr>
          <p:cNvSpPr txBox="1">
            <a:spLocks/>
          </p:cNvSpPr>
          <p:nvPr/>
        </p:nvSpPr>
        <p:spPr bwMode="auto">
          <a:xfrm>
            <a:off x="7088930" y="1600200"/>
            <a:ext cx="3975310" cy="4781550"/>
          </a:xfrm>
          <a:prstGeom prst="rect">
            <a:avLst/>
          </a:prstGeom>
          <a:noFill/>
          <a:ln w="9525">
            <a:noFill/>
            <a:miter lim="800000"/>
            <a:headEnd/>
            <a:tailEnd/>
          </a:ln>
        </p:spPr>
        <p:txBody>
          <a:bodyPr/>
          <a:lstStyle/>
          <a:p>
            <a:pPr marL="342900" indent="-342900">
              <a:spcBef>
                <a:spcPct val="20000"/>
              </a:spcBef>
              <a:buFont typeface="Arial" pitchFamily="34" charset="0"/>
              <a:buChar char="•"/>
              <a:defRPr/>
            </a:pPr>
            <a:r>
              <a:rPr lang="zh-TW" altLang="en-US" sz="3200" kern="0" dirty="0">
                <a:solidFill>
                  <a:prstClr val="black"/>
                </a:solidFill>
                <a:latin typeface="標楷體" pitchFamily="65" charset="-120"/>
              </a:rPr>
              <a:t>僅針對作答區內容進行評分。</a:t>
            </a:r>
            <a:endParaRPr lang="en-US" altLang="zh-TW" sz="3200" kern="0" dirty="0">
              <a:solidFill>
                <a:prstClr val="black"/>
              </a:solidFill>
              <a:latin typeface="標楷體" pitchFamily="65" charset="-120"/>
            </a:endParaRPr>
          </a:p>
        </p:txBody>
      </p:sp>
      <p:pic>
        <p:nvPicPr>
          <p:cNvPr id="55302" name="內容版面配置區 3">
            <a:extLst>
              <a:ext uri="{FF2B5EF4-FFF2-40B4-BE49-F238E27FC236}">
                <a16:creationId xmlns="" xmlns:a16="http://schemas.microsoft.com/office/drawing/2014/main" id="{7B72B062-A9C4-4C7A-9219-F78E772B84BC}"/>
              </a:ext>
            </a:extLst>
          </p:cNvPr>
          <p:cNvPicPr>
            <a:picLocks noGrp="1"/>
          </p:cNvPicPr>
          <p:nvPr/>
        </p:nvPicPr>
        <p:blipFill>
          <a:blip r:embed="rId2">
            <a:extLst>
              <a:ext uri="{28A0092B-C50C-407E-A947-70E740481C1C}">
                <a14:useLocalDpi xmlns:a14="http://schemas.microsoft.com/office/drawing/2010/main" val="0"/>
              </a:ext>
            </a:extLst>
          </a:blip>
          <a:srcRect/>
          <a:stretch>
            <a:fillRect/>
          </a:stretch>
        </p:blipFill>
        <p:spPr bwMode="auto">
          <a:xfrm>
            <a:off x="1718519" y="1343026"/>
            <a:ext cx="5256213"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9853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標題 1">
            <a:extLst>
              <a:ext uri="{FF2B5EF4-FFF2-40B4-BE49-F238E27FC236}">
                <a16:creationId xmlns="" xmlns:a16="http://schemas.microsoft.com/office/drawing/2014/main" id="{1679ABD6-B5CC-4713-92D5-8DA26E104396}"/>
              </a:ext>
            </a:extLst>
          </p:cNvPr>
          <p:cNvSpPr>
            <a:spLocks noGrp="1"/>
          </p:cNvSpPr>
          <p:nvPr>
            <p:ph type="title"/>
          </p:nvPr>
        </p:nvSpPr>
        <p:spPr/>
        <p:txBody>
          <a:bodyPr/>
          <a:lstStyle/>
          <a:p>
            <a:r>
              <a:rPr lang="zh-TW" altLang="en-US" dirty="0">
                <a:latin typeface="微軟正黑體" panose="020B0604030504040204" pitchFamily="34" charset="-120"/>
              </a:rPr>
              <a:t>規劃作答</a:t>
            </a:r>
            <a:r>
              <a:rPr lang="zh-TW" altLang="en-US" dirty="0" smtClean="0">
                <a:latin typeface="微軟正黑體" panose="020B0604030504040204" pitchFamily="34" charset="-120"/>
              </a:rPr>
              <a:t>區方式</a:t>
            </a:r>
            <a:endParaRPr lang="zh-TW" altLang="en-US" dirty="0">
              <a:latin typeface="微軟正黑體" panose="020B0604030504040204" pitchFamily="34" charset="-120"/>
            </a:endParaRPr>
          </a:p>
        </p:txBody>
      </p:sp>
      <p:sp>
        <p:nvSpPr>
          <p:cNvPr id="56323" name="內容版面配置區 2">
            <a:extLst>
              <a:ext uri="{FF2B5EF4-FFF2-40B4-BE49-F238E27FC236}">
                <a16:creationId xmlns="" xmlns:a16="http://schemas.microsoft.com/office/drawing/2014/main" id="{A6784B05-46B0-40A4-BB0C-92AEA6878AB1}"/>
              </a:ext>
            </a:extLst>
          </p:cNvPr>
          <p:cNvSpPr>
            <a:spLocks noGrp="1"/>
          </p:cNvSpPr>
          <p:nvPr>
            <p:ph idx="1"/>
          </p:nvPr>
        </p:nvSpPr>
        <p:spPr>
          <a:xfrm>
            <a:off x="7104062" y="1600201"/>
            <a:ext cx="3804730" cy="4525963"/>
          </a:xfrm>
        </p:spPr>
        <p:txBody>
          <a:bodyPr/>
          <a:lstStyle/>
          <a:p>
            <a:r>
              <a:rPr lang="zh-TW" altLang="en-US" dirty="0"/>
              <a:t>標示作答順序，</a:t>
            </a:r>
            <a:r>
              <a:rPr lang="zh-TW" altLang="en-US" dirty="0" smtClean="0"/>
              <a:t>並劃分</a:t>
            </a:r>
            <a:r>
              <a:rPr lang="zh-TW" altLang="en-US" dirty="0"/>
              <a:t>區塊，充分利用作答區。</a:t>
            </a:r>
          </a:p>
        </p:txBody>
      </p:sp>
      <p:sp>
        <p:nvSpPr>
          <p:cNvPr id="56324" name="投影片編號版面配置區 4">
            <a:extLst>
              <a:ext uri="{FF2B5EF4-FFF2-40B4-BE49-F238E27FC236}">
                <a16:creationId xmlns="" xmlns:a16="http://schemas.microsoft.com/office/drawing/2014/main" id="{B37C3AD8-6E31-448C-8BCC-284AB657D6A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E66B2CE-03A1-4700-8D2F-A6E1139DED3A}" type="slidenum">
              <a:rPr lang="zh-TW" altLang="en-US" smtClean="0"/>
              <a:pPr/>
              <a:t>54</a:t>
            </a:fld>
            <a:endParaRPr lang="zh-TW" altLang="en-US"/>
          </a:p>
        </p:txBody>
      </p:sp>
      <p:pic>
        <p:nvPicPr>
          <p:cNvPr id="56325" name="圖片 6">
            <a:extLst>
              <a:ext uri="{FF2B5EF4-FFF2-40B4-BE49-F238E27FC236}">
                <a16:creationId xmlns="" xmlns:a16="http://schemas.microsoft.com/office/drawing/2014/main" id="{24F575A1-5557-4682-A6E0-F25E2CBCB0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1382714"/>
            <a:ext cx="4978400"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70773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標題 1">
            <a:extLst>
              <a:ext uri="{FF2B5EF4-FFF2-40B4-BE49-F238E27FC236}">
                <a16:creationId xmlns="" xmlns:a16="http://schemas.microsoft.com/office/drawing/2014/main" id="{8213F1D9-968E-4674-B805-61904572A1C5}"/>
              </a:ext>
            </a:extLst>
          </p:cNvPr>
          <p:cNvSpPr>
            <a:spLocks noGrp="1"/>
          </p:cNvSpPr>
          <p:nvPr>
            <p:ph type="title"/>
          </p:nvPr>
        </p:nvSpPr>
        <p:spPr/>
        <p:txBody>
          <a:bodyPr/>
          <a:lstStyle/>
          <a:p>
            <a:r>
              <a:rPr lang="zh-TW" altLang="en-US" dirty="0">
                <a:latin typeface="微軟正黑體" panose="020B0604030504040204" pitchFamily="34" charset="-120"/>
              </a:rPr>
              <a:t>規劃作答區方式</a:t>
            </a:r>
          </a:p>
        </p:txBody>
      </p:sp>
      <p:sp>
        <p:nvSpPr>
          <p:cNvPr id="58371" name="內容版面配置區 2">
            <a:extLst>
              <a:ext uri="{FF2B5EF4-FFF2-40B4-BE49-F238E27FC236}">
                <a16:creationId xmlns="" xmlns:a16="http://schemas.microsoft.com/office/drawing/2014/main" id="{743C8A8D-448E-453B-8D18-FD28BAE55AE8}"/>
              </a:ext>
            </a:extLst>
          </p:cNvPr>
          <p:cNvSpPr>
            <a:spLocks noGrp="1"/>
          </p:cNvSpPr>
          <p:nvPr>
            <p:ph idx="1"/>
          </p:nvPr>
        </p:nvSpPr>
        <p:spPr>
          <a:xfrm>
            <a:off x="7101237" y="1600201"/>
            <a:ext cx="3807555" cy="4525963"/>
          </a:xfrm>
        </p:spPr>
        <p:txBody>
          <a:bodyPr/>
          <a:lstStyle/>
          <a:p>
            <a:r>
              <a:rPr lang="zh-TW" altLang="en-US" dirty="0"/>
              <a:t>劃分作答區塊，充分利用作答區。</a:t>
            </a:r>
          </a:p>
        </p:txBody>
      </p:sp>
      <p:sp>
        <p:nvSpPr>
          <p:cNvPr id="58372" name="投影片編號版面配置區 5">
            <a:extLst>
              <a:ext uri="{FF2B5EF4-FFF2-40B4-BE49-F238E27FC236}">
                <a16:creationId xmlns="" xmlns:a16="http://schemas.microsoft.com/office/drawing/2014/main" id="{7AAE59E3-06C3-4003-BA1C-2DBDBF065D0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66804D6-BEC3-4C1C-8287-423860F288BB}" type="slidenum">
              <a:rPr lang="zh-TW" altLang="en-US" smtClean="0"/>
              <a:pPr/>
              <a:t>55</a:t>
            </a:fld>
            <a:endParaRPr lang="zh-TW" altLang="en-US"/>
          </a:p>
        </p:txBody>
      </p:sp>
      <p:pic>
        <p:nvPicPr>
          <p:cNvPr id="3" name="圖片 3" descr="一張含有 文字, 收據, 文件 的圖片&#10;&#10;自動產生的描述">
            <a:extLst>
              <a:ext uri="{FF2B5EF4-FFF2-40B4-BE49-F238E27FC236}">
                <a16:creationId xmlns="" xmlns:a16="http://schemas.microsoft.com/office/drawing/2014/main" id="{2AE0B0AC-8B06-4D24-99F9-C4F7D23C5C13}"/>
              </a:ext>
            </a:extLst>
          </p:cNvPr>
          <p:cNvPicPr>
            <a:picLocks noChangeAspect="1"/>
          </p:cNvPicPr>
          <p:nvPr/>
        </p:nvPicPr>
        <p:blipFill>
          <a:blip r:embed="rId2"/>
          <a:stretch>
            <a:fillRect/>
          </a:stretch>
        </p:blipFill>
        <p:spPr>
          <a:xfrm>
            <a:off x="1830302" y="1364550"/>
            <a:ext cx="4995416" cy="4996005"/>
          </a:xfrm>
          <a:prstGeom prst="rect">
            <a:avLst/>
          </a:prstGeom>
        </p:spPr>
      </p:pic>
    </p:spTree>
    <p:extLst>
      <p:ext uri="{BB962C8B-B14F-4D97-AF65-F5344CB8AC3E}">
        <p14:creationId xmlns:p14="http://schemas.microsoft.com/office/powerpoint/2010/main" val="8928073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標題 1">
            <a:extLst>
              <a:ext uri="{FF2B5EF4-FFF2-40B4-BE49-F238E27FC236}">
                <a16:creationId xmlns="" xmlns:a16="http://schemas.microsoft.com/office/drawing/2014/main" id="{9E341DFD-32D8-474D-9665-BB4A5608148B}"/>
              </a:ext>
            </a:extLst>
          </p:cNvPr>
          <p:cNvSpPr>
            <a:spLocks noGrp="1"/>
          </p:cNvSpPr>
          <p:nvPr>
            <p:ph type="title"/>
          </p:nvPr>
        </p:nvSpPr>
        <p:spPr/>
        <p:txBody>
          <a:bodyPr/>
          <a:lstStyle/>
          <a:p>
            <a:r>
              <a:rPr lang="zh-TW" altLang="en-US" dirty="0">
                <a:latin typeface="微軟正黑體" panose="020B0604030504040204" pitchFamily="34" charset="-120"/>
              </a:rPr>
              <a:t>規劃作答區方式</a:t>
            </a:r>
          </a:p>
        </p:txBody>
      </p:sp>
      <p:sp>
        <p:nvSpPr>
          <p:cNvPr id="57347" name="內容版面配置區 2">
            <a:extLst>
              <a:ext uri="{FF2B5EF4-FFF2-40B4-BE49-F238E27FC236}">
                <a16:creationId xmlns="" xmlns:a16="http://schemas.microsoft.com/office/drawing/2014/main" id="{FC4E21EB-E6A0-4E4E-ACC0-E85AF814C90D}"/>
              </a:ext>
            </a:extLst>
          </p:cNvPr>
          <p:cNvSpPr>
            <a:spLocks noGrp="1"/>
          </p:cNvSpPr>
          <p:nvPr>
            <p:ph idx="1"/>
          </p:nvPr>
        </p:nvSpPr>
        <p:spPr>
          <a:xfrm>
            <a:off x="7106412" y="1600201"/>
            <a:ext cx="3802380" cy="4525963"/>
          </a:xfrm>
        </p:spPr>
        <p:txBody>
          <a:bodyPr/>
          <a:lstStyle/>
          <a:p>
            <a:r>
              <a:rPr lang="zh-TW" altLang="en-US" dirty="0" smtClean="0"/>
              <a:t>將作答區分</a:t>
            </a:r>
            <a:r>
              <a:rPr lang="zh-TW" altLang="en-US" dirty="0"/>
              <a:t>為左右兩</a:t>
            </a:r>
            <a:r>
              <a:rPr lang="zh-TW" altLang="en-US" dirty="0" smtClean="0"/>
              <a:t>部分。</a:t>
            </a:r>
            <a:endParaRPr lang="zh-TW" altLang="en-US" dirty="0"/>
          </a:p>
        </p:txBody>
      </p:sp>
      <p:sp>
        <p:nvSpPr>
          <p:cNvPr id="57348" name="投影片編號版面配置區 4">
            <a:extLst>
              <a:ext uri="{FF2B5EF4-FFF2-40B4-BE49-F238E27FC236}">
                <a16:creationId xmlns="" xmlns:a16="http://schemas.microsoft.com/office/drawing/2014/main" id="{0DB3E74A-36C8-4DB5-8C6F-4117FEFDACE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893C4EB-2824-462E-8721-0BE781F06EF6}" type="slidenum">
              <a:rPr lang="zh-TW" altLang="en-US" smtClean="0"/>
              <a:pPr/>
              <a:t>56</a:t>
            </a:fld>
            <a:endParaRPr lang="zh-TW" altLang="en-US"/>
          </a:p>
        </p:txBody>
      </p:sp>
      <p:pic>
        <p:nvPicPr>
          <p:cNvPr id="2" name="圖片 2" descr="一張含有 文字 的圖片&#10;&#10;自動產生的描述">
            <a:extLst>
              <a:ext uri="{FF2B5EF4-FFF2-40B4-BE49-F238E27FC236}">
                <a16:creationId xmlns="" xmlns:a16="http://schemas.microsoft.com/office/drawing/2014/main" id="{CA962223-9028-4A03-8112-FC0DA6CCEF19}"/>
              </a:ext>
            </a:extLst>
          </p:cNvPr>
          <p:cNvPicPr>
            <a:picLocks noChangeAspect="1"/>
          </p:cNvPicPr>
          <p:nvPr/>
        </p:nvPicPr>
        <p:blipFill>
          <a:blip r:embed="rId2"/>
          <a:stretch>
            <a:fillRect/>
          </a:stretch>
        </p:blipFill>
        <p:spPr>
          <a:xfrm>
            <a:off x="1830302" y="1370474"/>
            <a:ext cx="4995416" cy="4995416"/>
          </a:xfrm>
          <a:prstGeom prst="rect">
            <a:avLst/>
          </a:prstGeom>
        </p:spPr>
      </p:pic>
    </p:spTree>
    <p:extLst>
      <p:ext uri="{BB962C8B-B14F-4D97-AF65-F5344CB8AC3E}">
        <p14:creationId xmlns:p14="http://schemas.microsoft.com/office/powerpoint/2010/main" val="42861789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標題 1">
            <a:extLst>
              <a:ext uri="{FF2B5EF4-FFF2-40B4-BE49-F238E27FC236}">
                <a16:creationId xmlns="" xmlns:a16="http://schemas.microsoft.com/office/drawing/2014/main" id="{92901703-2D88-4AE6-AAA0-74B192C90166}"/>
              </a:ext>
            </a:extLst>
          </p:cNvPr>
          <p:cNvSpPr>
            <a:spLocks noGrp="1"/>
          </p:cNvSpPr>
          <p:nvPr>
            <p:ph type="title"/>
          </p:nvPr>
        </p:nvSpPr>
        <p:spPr/>
        <p:txBody>
          <a:bodyPr/>
          <a:lstStyle/>
          <a:p>
            <a:r>
              <a:rPr lang="zh-TW" altLang="en-US" dirty="0"/>
              <a:t>須</a:t>
            </a:r>
            <a:r>
              <a:rPr lang="zh-TW" altLang="en-US" dirty="0" smtClean="0"/>
              <a:t>將試題圖形</a:t>
            </a:r>
            <a:r>
              <a:rPr lang="zh-TW" altLang="en-US" dirty="0"/>
              <a:t>畫在作答區的情況</a:t>
            </a:r>
          </a:p>
        </p:txBody>
      </p:sp>
      <p:sp>
        <p:nvSpPr>
          <p:cNvPr id="59395" name="內容版面配置區 2">
            <a:extLst>
              <a:ext uri="{FF2B5EF4-FFF2-40B4-BE49-F238E27FC236}">
                <a16:creationId xmlns="" xmlns:a16="http://schemas.microsoft.com/office/drawing/2014/main" id="{4DCCC09B-34E8-4E23-86B2-FE28CE8346E6}"/>
              </a:ext>
            </a:extLst>
          </p:cNvPr>
          <p:cNvSpPr>
            <a:spLocks noGrp="1"/>
          </p:cNvSpPr>
          <p:nvPr>
            <p:ph idx="1"/>
          </p:nvPr>
        </p:nvSpPr>
        <p:spPr>
          <a:xfrm>
            <a:off x="7146414" y="1604169"/>
            <a:ext cx="3384550" cy="4525963"/>
          </a:xfrm>
        </p:spPr>
        <p:txBody>
          <a:bodyPr/>
          <a:lstStyle/>
          <a:p>
            <a:r>
              <a:rPr lang="zh-TW" altLang="en-US" dirty="0"/>
              <a:t>作答</a:t>
            </a:r>
            <a:r>
              <a:rPr lang="zh-TW" altLang="en-US" dirty="0" smtClean="0"/>
              <a:t>時</a:t>
            </a:r>
            <a:r>
              <a:rPr lang="zh-TW" altLang="en-US" dirty="0">
                <a:latin typeface="Times New Roman" panose="02020603050405020304" pitchFamily="18" charset="0"/>
              </a:rPr>
              <a:t>使用到原試題圖形上未標示的記號，則須</a:t>
            </a:r>
            <a:r>
              <a:rPr lang="zh-TW" altLang="en-US" dirty="0" smtClean="0">
                <a:latin typeface="Times New Roman" panose="02020603050405020304" pitchFamily="18" charset="0"/>
              </a:rPr>
              <a:t>將試題圖形</a:t>
            </a:r>
            <a:r>
              <a:rPr lang="zh-TW" altLang="en-US" dirty="0">
                <a:latin typeface="Times New Roman" panose="02020603050405020304" pitchFamily="18" charset="0"/>
              </a:rPr>
              <a:t>畫在作答區內</a:t>
            </a:r>
            <a:r>
              <a:rPr lang="zh-TW" altLang="en-US" dirty="0" smtClean="0"/>
              <a:t>。</a:t>
            </a:r>
            <a:endParaRPr lang="zh-TW" altLang="en-US" dirty="0"/>
          </a:p>
        </p:txBody>
      </p:sp>
      <p:sp>
        <p:nvSpPr>
          <p:cNvPr id="59396" name="投影片編號版面配置區 4">
            <a:extLst>
              <a:ext uri="{FF2B5EF4-FFF2-40B4-BE49-F238E27FC236}">
                <a16:creationId xmlns="" xmlns:a16="http://schemas.microsoft.com/office/drawing/2014/main" id="{CB7FFDBA-DCD5-47C1-B85B-2F54D468ED4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F795B4A-9171-4F86-B850-A588830D79D3}" type="slidenum">
              <a:rPr lang="zh-TW" altLang="en-US" smtClean="0"/>
              <a:pPr/>
              <a:t>57</a:t>
            </a:fld>
            <a:endParaRPr lang="zh-TW" altLang="en-US"/>
          </a:p>
        </p:txBody>
      </p:sp>
      <p:pic>
        <p:nvPicPr>
          <p:cNvPr id="59397" name="圖片 1">
            <a:extLst>
              <a:ext uri="{FF2B5EF4-FFF2-40B4-BE49-F238E27FC236}">
                <a16:creationId xmlns="" xmlns:a16="http://schemas.microsoft.com/office/drawing/2014/main" id="{199825C5-7964-401D-AF5B-EF587D8F5A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9763" y="1287463"/>
            <a:ext cx="5003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57124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標題 1">
            <a:extLst>
              <a:ext uri="{FF2B5EF4-FFF2-40B4-BE49-F238E27FC236}">
                <a16:creationId xmlns="" xmlns:a16="http://schemas.microsoft.com/office/drawing/2014/main" id="{0994964F-ABDA-4FC0-A782-3568B1570AC3}"/>
              </a:ext>
            </a:extLst>
          </p:cNvPr>
          <p:cNvSpPr>
            <a:spLocks noGrp="1"/>
          </p:cNvSpPr>
          <p:nvPr>
            <p:ph type="title"/>
          </p:nvPr>
        </p:nvSpPr>
        <p:spPr/>
        <p:txBody>
          <a:bodyPr/>
          <a:lstStyle/>
          <a:p>
            <a:r>
              <a:rPr lang="zh-TW" altLang="en-US" dirty="0" smtClean="0">
                <a:latin typeface="微軟正黑體" panose="020B0604030504040204" pitchFamily="34" charset="-120"/>
              </a:rPr>
              <a:t>違反試場規則行為</a:t>
            </a:r>
            <a:endParaRPr lang="zh-TW" altLang="en-US" dirty="0">
              <a:latin typeface="微軟正黑體" panose="020B0604030504040204" pitchFamily="34" charset="-120"/>
            </a:endParaRPr>
          </a:p>
        </p:txBody>
      </p:sp>
      <p:sp>
        <p:nvSpPr>
          <p:cNvPr id="61444" name="投影片編號版面配置區 6">
            <a:extLst>
              <a:ext uri="{FF2B5EF4-FFF2-40B4-BE49-F238E27FC236}">
                <a16:creationId xmlns="" xmlns:a16="http://schemas.microsoft.com/office/drawing/2014/main" id="{A84EB189-84BB-48D1-9EB4-7E28C09BF80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164EF60-C706-420C-85FE-ACA727083796}" type="slidenum">
              <a:rPr lang="zh-TW" altLang="en-US" smtClean="0"/>
              <a:pPr/>
              <a:t>58</a:t>
            </a:fld>
            <a:endParaRPr lang="zh-TW" altLang="en-US"/>
          </a:p>
        </p:txBody>
      </p:sp>
      <p:sp>
        <p:nvSpPr>
          <p:cNvPr id="6" name="內容版面配置區 2">
            <a:extLst>
              <a:ext uri="{FF2B5EF4-FFF2-40B4-BE49-F238E27FC236}">
                <a16:creationId xmlns="" xmlns:a16="http://schemas.microsoft.com/office/drawing/2014/main" id="{A419DBC8-C081-4B3E-B657-14F9680F7832}"/>
              </a:ext>
            </a:extLst>
          </p:cNvPr>
          <p:cNvSpPr txBox="1">
            <a:spLocks/>
          </p:cNvSpPr>
          <p:nvPr/>
        </p:nvSpPr>
        <p:spPr bwMode="auto">
          <a:xfrm>
            <a:off x="7044184" y="1611488"/>
            <a:ext cx="3957228" cy="1150937"/>
          </a:xfrm>
          <a:prstGeom prst="rect">
            <a:avLst/>
          </a:prstGeom>
          <a:noFill/>
          <a:ln w="9525">
            <a:noFill/>
            <a:miter lim="800000"/>
            <a:headEnd/>
            <a:tailEnd/>
          </a:ln>
        </p:spPr>
        <p:txBody>
          <a:bodyPr/>
          <a:lstStyle/>
          <a:p>
            <a:pPr marL="342900" indent="-342900">
              <a:spcBef>
                <a:spcPct val="20000"/>
              </a:spcBef>
              <a:buFont typeface="Arial" pitchFamily="34" charset="0"/>
              <a:buChar char="•"/>
              <a:defRPr/>
            </a:pPr>
            <a:r>
              <a:rPr lang="zh-TW" altLang="en-US" sz="3200" kern="0" dirty="0">
                <a:solidFill>
                  <a:prstClr val="black"/>
                </a:solidFill>
                <a:latin typeface="標楷體" pitchFamily="65" charset="-120"/>
              </a:rPr>
              <a:t>書寫准考證號碼。</a:t>
            </a:r>
          </a:p>
        </p:txBody>
      </p:sp>
      <p:pic>
        <p:nvPicPr>
          <p:cNvPr id="4" name="圖片 3">
            <a:extLst>
              <a:ext uri="{FF2B5EF4-FFF2-40B4-BE49-F238E27FC236}">
                <a16:creationId xmlns="" xmlns:a16="http://schemas.microsoft.com/office/drawing/2014/main" id="{B6217C71-8226-4A55-B18F-6B9DECA5B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7508" y="1417638"/>
            <a:ext cx="4842754" cy="4992994"/>
          </a:xfrm>
          <a:prstGeom prst="rect">
            <a:avLst/>
          </a:prstGeom>
        </p:spPr>
      </p:pic>
    </p:spTree>
    <p:extLst>
      <p:ext uri="{BB962C8B-B14F-4D97-AF65-F5344CB8AC3E}">
        <p14:creationId xmlns:p14="http://schemas.microsoft.com/office/powerpoint/2010/main" val="28950250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標題 1">
            <a:extLst>
              <a:ext uri="{FF2B5EF4-FFF2-40B4-BE49-F238E27FC236}">
                <a16:creationId xmlns="" xmlns:a16="http://schemas.microsoft.com/office/drawing/2014/main" id="{1FD4D8F7-6AC6-4B48-BDE2-3BBDDBC2E8AC}"/>
              </a:ext>
            </a:extLst>
          </p:cNvPr>
          <p:cNvSpPr>
            <a:spLocks noGrp="1"/>
          </p:cNvSpPr>
          <p:nvPr>
            <p:ph type="title"/>
          </p:nvPr>
        </p:nvSpPr>
        <p:spPr/>
        <p:txBody>
          <a:bodyPr/>
          <a:lstStyle/>
          <a:p>
            <a:r>
              <a:rPr lang="zh-TW" altLang="en-US" dirty="0">
                <a:latin typeface="微軟正黑體" panose="020B0604030504040204" pitchFamily="34" charset="-120"/>
              </a:rPr>
              <a:t>違反試場規則行為</a:t>
            </a:r>
          </a:p>
        </p:txBody>
      </p:sp>
      <p:sp>
        <p:nvSpPr>
          <p:cNvPr id="60419" name="內容版面配置區 2">
            <a:extLst>
              <a:ext uri="{FF2B5EF4-FFF2-40B4-BE49-F238E27FC236}">
                <a16:creationId xmlns="" xmlns:a16="http://schemas.microsoft.com/office/drawing/2014/main" id="{CC443727-A50B-44FD-8A6D-2F04B3533D6A}"/>
              </a:ext>
            </a:extLst>
          </p:cNvPr>
          <p:cNvSpPr>
            <a:spLocks noGrp="1"/>
          </p:cNvSpPr>
          <p:nvPr>
            <p:ph idx="1"/>
          </p:nvPr>
        </p:nvSpPr>
        <p:spPr>
          <a:xfrm>
            <a:off x="7040564" y="1600201"/>
            <a:ext cx="3575620" cy="4525963"/>
          </a:xfrm>
        </p:spPr>
        <p:txBody>
          <a:bodyPr/>
          <a:lstStyle/>
          <a:p>
            <a:r>
              <a:rPr lang="zh-TW" altLang="en-US" dirty="0">
                <a:ea typeface="標楷體"/>
              </a:rPr>
              <a:t>書寫與解題無關之文字與符號。</a:t>
            </a:r>
          </a:p>
        </p:txBody>
      </p:sp>
      <p:sp>
        <p:nvSpPr>
          <p:cNvPr id="60420" name="投影片編號版面配置區 5">
            <a:extLst>
              <a:ext uri="{FF2B5EF4-FFF2-40B4-BE49-F238E27FC236}">
                <a16:creationId xmlns="" xmlns:a16="http://schemas.microsoft.com/office/drawing/2014/main" id="{8F42EF3B-447B-42B4-A41F-7E2090CA4E3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3586CCE-E8CF-43BC-BE0A-3EE34DE1199B}" type="slidenum">
              <a:rPr lang="zh-TW" altLang="en-US" smtClean="0"/>
              <a:pPr/>
              <a:t>59</a:t>
            </a:fld>
            <a:endParaRPr lang="zh-TW" altLang="en-US"/>
          </a:p>
        </p:txBody>
      </p:sp>
      <p:pic>
        <p:nvPicPr>
          <p:cNvPr id="3" name="圖片 3" descr="一張含有 文字 的圖片&#10;&#10;自動產生的描述">
            <a:extLst>
              <a:ext uri="{FF2B5EF4-FFF2-40B4-BE49-F238E27FC236}">
                <a16:creationId xmlns="" xmlns:a16="http://schemas.microsoft.com/office/drawing/2014/main" id="{EC3D3FA8-DEA0-49BF-8666-8B74D76F7DA3}"/>
              </a:ext>
            </a:extLst>
          </p:cNvPr>
          <p:cNvPicPr>
            <a:picLocks noChangeAspect="1"/>
          </p:cNvPicPr>
          <p:nvPr/>
        </p:nvPicPr>
        <p:blipFill>
          <a:blip r:embed="rId2"/>
          <a:stretch>
            <a:fillRect/>
          </a:stretch>
        </p:blipFill>
        <p:spPr>
          <a:xfrm>
            <a:off x="1976696" y="1377253"/>
            <a:ext cx="4736410" cy="4970599"/>
          </a:xfrm>
          <a:prstGeom prst="rect">
            <a:avLst/>
          </a:prstGeom>
        </p:spPr>
      </p:pic>
    </p:spTree>
    <p:extLst>
      <p:ext uri="{BB962C8B-B14F-4D97-AF65-F5344CB8AC3E}">
        <p14:creationId xmlns:p14="http://schemas.microsoft.com/office/powerpoint/2010/main" val="4192121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454025" y="15885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zh-TW" altLang="en-US"/>
          </a:p>
        </p:txBody>
      </p:sp>
      <p:grpSp>
        <p:nvGrpSpPr>
          <p:cNvPr id="14339" name="群組 13333"/>
          <p:cNvGrpSpPr>
            <a:grpSpLocks/>
          </p:cNvGrpSpPr>
          <p:nvPr/>
        </p:nvGrpSpPr>
        <p:grpSpPr bwMode="auto">
          <a:xfrm>
            <a:off x="1992313" y="428626"/>
            <a:ext cx="2519362" cy="5953125"/>
            <a:chOff x="8783100" y="116632"/>
            <a:chExt cx="2701668" cy="5952632"/>
          </a:xfrm>
        </p:grpSpPr>
        <p:sp>
          <p:nvSpPr>
            <p:cNvPr id="16" name="矩形 15"/>
            <p:cNvSpPr/>
            <p:nvPr/>
          </p:nvSpPr>
          <p:spPr>
            <a:xfrm>
              <a:off x="9152515" y="116632"/>
              <a:ext cx="2332253" cy="33493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200" dirty="0">
                  <a:solidFill>
                    <a:schemeClr val="tx1"/>
                  </a:solidFill>
                  <a:latin typeface="標楷體" panose="03000509000000000000" pitchFamily="65" charset="-120"/>
                  <a:ea typeface="標楷體" panose="03000509000000000000" pitchFamily="65" charset="-120"/>
                </a:rPr>
                <a:t>決定測驗目的</a:t>
              </a:r>
            </a:p>
          </p:txBody>
        </p:sp>
        <p:sp>
          <p:nvSpPr>
            <p:cNvPr id="18" name="矩形 17"/>
            <p:cNvSpPr/>
            <p:nvPr/>
          </p:nvSpPr>
          <p:spPr>
            <a:xfrm>
              <a:off x="9152515" y="721420"/>
              <a:ext cx="2332253" cy="33493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200" dirty="0">
                  <a:solidFill>
                    <a:schemeClr val="tx1"/>
                  </a:solidFill>
                  <a:latin typeface="標楷體" panose="03000509000000000000" pitchFamily="65" charset="-120"/>
                  <a:ea typeface="標楷體" panose="03000509000000000000" pitchFamily="65" charset="-120"/>
                </a:rPr>
                <a:t>建立雙向細目表</a:t>
              </a:r>
            </a:p>
          </p:txBody>
        </p:sp>
        <p:sp>
          <p:nvSpPr>
            <p:cNvPr id="20" name="矩形 19"/>
            <p:cNvSpPr/>
            <p:nvPr/>
          </p:nvSpPr>
          <p:spPr>
            <a:xfrm>
              <a:off x="9152515" y="1369066"/>
              <a:ext cx="2332253" cy="33493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200" dirty="0">
                  <a:solidFill>
                    <a:schemeClr val="tx1"/>
                  </a:solidFill>
                  <a:latin typeface="標楷體" panose="03000509000000000000" pitchFamily="65" charset="-120"/>
                  <a:ea typeface="標楷體" panose="03000509000000000000" pitchFamily="65" charset="-120"/>
                </a:rPr>
                <a:t>選用適當的題型</a:t>
              </a:r>
            </a:p>
          </p:txBody>
        </p:sp>
        <p:sp>
          <p:nvSpPr>
            <p:cNvPr id="22" name="矩形 21"/>
            <p:cNvSpPr/>
            <p:nvPr/>
          </p:nvSpPr>
          <p:spPr>
            <a:xfrm>
              <a:off x="9152515" y="2004014"/>
              <a:ext cx="2332253" cy="71907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200" dirty="0">
                  <a:solidFill>
                    <a:schemeClr val="tx1"/>
                  </a:solidFill>
                  <a:latin typeface="標楷體" panose="03000509000000000000" pitchFamily="65" charset="-120"/>
                  <a:ea typeface="標楷體" panose="03000509000000000000" pitchFamily="65" charset="-120"/>
                </a:rPr>
                <a:t>根據命題原則</a:t>
              </a:r>
              <a:endParaRPr lang="en-US" altLang="zh-TW" sz="2200" dirty="0">
                <a:solidFill>
                  <a:schemeClr val="tx1"/>
                </a:solidFill>
                <a:latin typeface="標楷體" panose="03000509000000000000" pitchFamily="65" charset="-120"/>
                <a:ea typeface="標楷體" panose="03000509000000000000" pitchFamily="65" charset="-120"/>
              </a:endParaRPr>
            </a:p>
            <a:p>
              <a:pPr algn="ctr">
                <a:defRPr/>
              </a:pPr>
              <a:r>
                <a:rPr lang="zh-TW" altLang="en-US" sz="2200" dirty="0">
                  <a:solidFill>
                    <a:schemeClr val="tx1"/>
                  </a:solidFill>
                  <a:latin typeface="標楷體" panose="03000509000000000000" pitchFamily="65" charset="-120"/>
                  <a:ea typeface="標楷體" panose="03000509000000000000" pitchFamily="65" charset="-120"/>
                </a:rPr>
                <a:t>設計試題</a:t>
              </a:r>
            </a:p>
          </p:txBody>
        </p:sp>
        <p:sp>
          <p:nvSpPr>
            <p:cNvPr id="27" name="矩形 26"/>
            <p:cNvSpPr/>
            <p:nvPr/>
          </p:nvSpPr>
          <p:spPr>
            <a:xfrm>
              <a:off x="9150813" y="3023104"/>
              <a:ext cx="2332253" cy="33493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200" dirty="0">
                  <a:solidFill>
                    <a:schemeClr val="tx1"/>
                  </a:solidFill>
                  <a:latin typeface="標楷體" panose="03000509000000000000" pitchFamily="65" charset="-120"/>
                  <a:ea typeface="標楷體" panose="03000509000000000000" pitchFamily="65" charset="-120"/>
                </a:rPr>
                <a:t>試題修整與審訂</a:t>
              </a:r>
            </a:p>
          </p:txBody>
        </p:sp>
        <p:sp>
          <p:nvSpPr>
            <p:cNvPr id="31" name="矩形 30"/>
            <p:cNvSpPr/>
            <p:nvPr/>
          </p:nvSpPr>
          <p:spPr>
            <a:xfrm>
              <a:off x="9152515" y="3640590"/>
              <a:ext cx="2332253" cy="33493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200" dirty="0">
                  <a:solidFill>
                    <a:schemeClr val="tx1"/>
                  </a:solidFill>
                  <a:latin typeface="標楷體" panose="03000509000000000000" pitchFamily="65" charset="-120"/>
                  <a:ea typeface="標楷體" panose="03000509000000000000" pitchFamily="65" charset="-120"/>
                </a:rPr>
                <a:t>進行預試</a:t>
              </a:r>
            </a:p>
          </p:txBody>
        </p:sp>
        <p:sp>
          <p:nvSpPr>
            <p:cNvPr id="33" name="矩形 32"/>
            <p:cNvSpPr/>
            <p:nvPr/>
          </p:nvSpPr>
          <p:spPr>
            <a:xfrm>
              <a:off x="9152515" y="4275538"/>
              <a:ext cx="2332253" cy="33334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200" dirty="0">
                  <a:solidFill>
                    <a:schemeClr val="tx1"/>
                  </a:solidFill>
                  <a:latin typeface="標楷體" panose="03000509000000000000" pitchFamily="65" charset="-120"/>
                  <a:ea typeface="標楷體" panose="03000509000000000000" pitchFamily="65" charset="-120"/>
                </a:rPr>
                <a:t>分析試題特徵</a:t>
              </a:r>
            </a:p>
          </p:txBody>
        </p:sp>
        <p:sp>
          <p:nvSpPr>
            <p:cNvPr id="35" name="矩形 34"/>
            <p:cNvSpPr/>
            <p:nvPr/>
          </p:nvSpPr>
          <p:spPr>
            <a:xfrm>
              <a:off x="9152515" y="4907310"/>
              <a:ext cx="2332253" cy="33493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200" dirty="0">
                  <a:solidFill>
                    <a:schemeClr val="tx1"/>
                  </a:solidFill>
                  <a:latin typeface="標楷體" panose="03000509000000000000" pitchFamily="65" charset="-120"/>
                  <a:ea typeface="標楷體" panose="03000509000000000000" pitchFamily="65" charset="-120"/>
                </a:rPr>
                <a:t>進入題庫</a:t>
              </a:r>
            </a:p>
          </p:txBody>
        </p:sp>
        <p:sp>
          <p:nvSpPr>
            <p:cNvPr id="37" name="矩形 36"/>
            <p:cNvSpPr/>
            <p:nvPr/>
          </p:nvSpPr>
          <p:spPr>
            <a:xfrm>
              <a:off x="9150813" y="5734330"/>
              <a:ext cx="2332253" cy="33493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200" dirty="0">
                  <a:solidFill>
                    <a:schemeClr val="tx1"/>
                  </a:solidFill>
                  <a:latin typeface="標楷體" panose="03000509000000000000" pitchFamily="65" charset="-120"/>
                  <a:ea typeface="標楷體" panose="03000509000000000000" pitchFamily="65" charset="-120"/>
                </a:rPr>
                <a:t>闈內組正式題本</a:t>
              </a:r>
            </a:p>
          </p:txBody>
        </p:sp>
        <p:cxnSp>
          <p:nvCxnSpPr>
            <p:cNvPr id="58" name="直線單箭頭接點 57"/>
            <p:cNvCxnSpPr/>
            <p:nvPr/>
          </p:nvCxnSpPr>
          <p:spPr>
            <a:xfrm>
              <a:off x="10301618" y="476965"/>
              <a:ext cx="0" cy="222232"/>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p:nvPr/>
          </p:nvCxnSpPr>
          <p:spPr>
            <a:xfrm>
              <a:off x="10301618" y="1111913"/>
              <a:ext cx="0" cy="222232"/>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p:nvPr/>
          </p:nvCxnSpPr>
          <p:spPr>
            <a:xfrm>
              <a:off x="10301618" y="1745272"/>
              <a:ext cx="0" cy="222232"/>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7" name="直線單箭頭接點 76"/>
            <p:cNvCxnSpPr/>
            <p:nvPr/>
          </p:nvCxnSpPr>
          <p:spPr>
            <a:xfrm>
              <a:off x="10301618" y="2765951"/>
              <a:ext cx="0" cy="222232"/>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8" name="直線單箭頭接點 77"/>
            <p:cNvCxnSpPr/>
            <p:nvPr/>
          </p:nvCxnSpPr>
          <p:spPr>
            <a:xfrm>
              <a:off x="10301618" y="3396135"/>
              <a:ext cx="0" cy="222232"/>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9" name="直線單箭頭接點 78"/>
            <p:cNvCxnSpPr/>
            <p:nvPr/>
          </p:nvCxnSpPr>
          <p:spPr>
            <a:xfrm>
              <a:off x="10301618" y="4031083"/>
              <a:ext cx="0" cy="222232"/>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0" name="直線單箭頭接點 79"/>
            <p:cNvCxnSpPr/>
            <p:nvPr/>
          </p:nvCxnSpPr>
          <p:spPr>
            <a:xfrm>
              <a:off x="10301618" y="4664443"/>
              <a:ext cx="0" cy="222232"/>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1" name="直線單箭頭接點 80"/>
            <p:cNvCxnSpPr/>
            <p:nvPr/>
          </p:nvCxnSpPr>
          <p:spPr>
            <a:xfrm>
              <a:off x="10301618" y="5299391"/>
              <a:ext cx="0" cy="396842"/>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2" name="直線接點 101"/>
            <p:cNvCxnSpPr/>
            <p:nvPr/>
          </p:nvCxnSpPr>
          <p:spPr>
            <a:xfrm>
              <a:off x="8788207" y="4431100"/>
              <a:ext cx="35920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接點 102"/>
            <p:cNvCxnSpPr/>
            <p:nvPr/>
          </p:nvCxnSpPr>
          <p:spPr>
            <a:xfrm>
              <a:off x="8783100" y="3178666"/>
              <a:ext cx="0" cy="12603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單箭頭接點 103"/>
            <p:cNvCxnSpPr/>
            <p:nvPr/>
          </p:nvCxnSpPr>
          <p:spPr>
            <a:xfrm rot="10800000" flipH="1">
              <a:off x="8786505" y="3178666"/>
              <a:ext cx="352391"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14340" name="群組 13335"/>
          <p:cNvGrpSpPr>
            <a:grpSpLocks/>
          </p:cNvGrpSpPr>
          <p:nvPr/>
        </p:nvGrpSpPr>
        <p:grpSpPr bwMode="auto">
          <a:xfrm>
            <a:off x="5303838" y="777875"/>
            <a:ext cx="4978400" cy="5530850"/>
            <a:chOff x="6572944" y="-1613559"/>
            <a:chExt cx="5257932" cy="5978663"/>
          </a:xfrm>
        </p:grpSpPr>
        <p:sp>
          <p:nvSpPr>
            <p:cNvPr id="113" name="矩形 112"/>
            <p:cNvSpPr/>
            <p:nvPr/>
          </p:nvSpPr>
          <p:spPr>
            <a:xfrm>
              <a:off x="8073533" y="-1613559"/>
              <a:ext cx="2333878" cy="72073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200" dirty="0">
                  <a:solidFill>
                    <a:schemeClr val="tx1"/>
                  </a:solidFill>
                  <a:latin typeface="標楷體" panose="03000509000000000000" pitchFamily="65" charset="-120"/>
                  <a:ea typeface="標楷體" panose="03000509000000000000" pitchFamily="65" charset="-120"/>
                </a:rPr>
                <a:t>採購各出版社</a:t>
              </a:r>
              <a:endParaRPr lang="en-US" altLang="zh-TW" sz="2200" dirty="0">
                <a:solidFill>
                  <a:schemeClr val="tx1"/>
                </a:solidFill>
                <a:latin typeface="標楷體" panose="03000509000000000000" pitchFamily="65" charset="-120"/>
                <a:ea typeface="標楷體" panose="03000509000000000000" pitchFamily="65" charset="-120"/>
              </a:endParaRPr>
            </a:p>
            <a:p>
              <a:pPr algn="ctr">
                <a:defRPr/>
              </a:pPr>
              <a:r>
                <a:rPr lang="zh-TW" altLang="en-US" sz="2200" dirty="0">
                  <a:solidFill>
                    <a:schemeClr val="tx1"/>
                  </a:solidFill>
                  <a:latin typeface="標楷體" panose="03000509000000000000" pitchFamily="65" charset="-120"/>
                  <a:ea typeface="標楷體" panose="03000509000000000000" pitchFamily="65" charset="-120"/>
                </a:rPr>
                <a:t>部審通過之教材</a:t>
              </a:r>
            </a:p>
          </p:txBody>
        </p:sp>
        <p:cxnSp>
          <p:nvCxnSpPr>
            <p:cNvPr id="130" name="直線單箭頭接點 129"/>
            <p:cNvCxnSpPr/>
            <p:nvPr/>
          </p:nvCxnSpPr>
          <p:spPr>
            <a:xfrm>
              <a:off x="9240472" y="-819035"/>
              <a:ext cx="0" cy="394688"/>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31" name="矩形 130"/>
            <p:cNvSpPr/>
            <p:nvPr/>
          </p:nvSpPr>
          <p:spPr>
            <a:xfrm>
              <a:off x="8083593" y="-386594"/>
              <a:ext cx="2332202" cy="71901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200" dirty="0">
                  <a:solidFill>
                    <a:schemeClr val="tx1"/>
                  </a:solidFill>
                  <a:latin typeface="標楷體" panose="03000509000000000000" pitchFamily="65" charset="-120"/>
                  <a:ea typeface="標楷體" panose="03000509000000000000" pitchFamily="65" charset="-120"/>
                </a:rPr>
                <a:t>建置</a:t>
              </a:r>
              <a:endParaRPr lang="en-US" altLang="zh-TW" sz="2200" dirty="0">
                <a:solidFill>
                  <a:schemeClr val="tx1"/>
                </a:solidFill>
                <a:latin typeface="標楷體" panose="03000509000000000000" pitchFamily="65" charset="-120"/>
                <a:ea typeface="標楷體" panose="03000509000000000000" pitchFamily="65" charset="-120"/>
              </a:endParaRPr>
            </a:p>
            <a:p>
              <a:pPr algn="ctr">
                <a:defRPr/>
              </a:pPr>
              <a:r>
                <a:rPr lang="zh-TW" altLang="en-US" sz="2200" dirty="0">
                  <a:solidFill>
                    <a:schemeClr val="tx1"/>
                  </a:solidFill>
                  <a:latin typeface="標楷體" panose="03000509000000000000" pitchFamily="65" charset="-120"/>
                  <a:ea typeface="標楷體" panose="03000509000000000000" pitchFamily="65" charset="-120"/>
                </a:rPr>
                <a:t>教材知識檢索庫</a:t>
              </a:r>
            </a:p>
          </p:txBody>
        </p:sp>
        <p:cxnSp>
          <p:nvCxnSpPr>
            <p:cNvPr id="132" name="直線單箭頭接點 131"/>
            <p:cNvCxnSpPr/>
            <p:nvPr/>
          </p:nvCxnSpPr>
          <p:spPr>
            <a:xfrm>
              <a:off x="9238796" y="377041"/>
              <a:ext cx="0" cy="396404"/>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34" name="矩形 133"/>
            <p:cNvSpPr/>
            <p:nvPr/>
          </p:nvSpPr>
          <p:spPr>
            <a:xfrm>
              <a:off x="8085270" y="836938"/>
              <a:ext cx="2332201" cy="124069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200" dirty="0">
                  <a:solidFill>
                    <a:schemeClr val="tx1"/>
                  </a:solidFill>
                  <a:latin typeface="標楷體" panose="03000509000000000000" pitchFamily="65" charset="-120"/>
                  <a:ea typeface="標楷體" panose="03000509000000000000" pitchFamily="65" charset="-120"/>
                </a:rPr>
                <a:t>版本檢核：逐題比對題庫試題與各版本教材內容</a:t>
              </a:r>
            </a:p>
          </p:txBody>
        </p:sp>
        <p:cxnSp>
          <p:nvCxnSpPr>
            <p:cNvPr id="135" name="直線單箭頭接點 134"/>
            <p:cNvCxnSpPr/>
            <p:nvPr/>
          </p:nvCxnSpPr>
          <p:spPr>
            <a:xfrm rot="2100000">
              <a:off x="8413891" y="2055322"/>
              <a:ext cx="0" cy="1259569"/>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36" name="矩形 135"/>
            <p:cNvSpPr/>
            <p:nvPr/>
          </p:nvSpPr>
          <p:spPr>
            <a:xfrm>
              <a:off x="6906594" y="3235954"/>
              <a:ext cx="2332202" cy="72073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200" dirty="0">
                  <a:solidFill>
                    <a:schemeClr val="tx1"/>
                  </a:solidFill>
                  <a:latin typeface="標楷體" panose="03000509000000000000" pitchFamily="65" charset="-120"/>
                  <a:ea typeface="標楷體" panose="03000509000000000000" pitchFamily="65" charset="-120"/>
                </a:rPr>
                <a:t>設定停用：當年無法自題庫選出</a:t>
              </a:r>
            </a:p>
          </p:txBody>
        </p:sp>
        <p:cxnSp>
          <p:nvCxnSpPr>
            <p:cNvPr id="137" name="直線單箭頭接點 136"/>
            <p:cNvCxnSpPr/>
            <p:nvPr/>
          </p:nvCxnSpPr>
          <p:spPr>
            <a:xfrm rot="-2100000">
              <a:off x="10077114" y="2055322"/>
              <a:ext cx="0" cy="1259569"/>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38" name="矩形 137"/>
            <p:cNvSpPr/>
            <p:nvPr/>
          </p:nvSpPr>
          <p:spPr>
            <a:xfrm>
              <a:off x="9439992" y="3235954"/>
              <a:ext cx="2332201" cy="112915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200" dirty="0">
                  <a:solidFill>
                    <a:schemeClr val="tx1"/>
                  </a:solidFill>
                  <a:latin typeface="標楷體" panose="03000509000000000000" pitchFamily="65" charset="-120"/>
                  <a:ea typeface="標楷體" panose="03000509000000000000" pitchFamily="65" charset="-120"/>
                </a:rPr>
                <a:t>有機會從題庫中抽選出來，成為當年度會考試題</a:t>
              </a:r>
            </a:p>
          </p:txBody>
        </p:sp>
        <p:sp>
          <p:nvSpPr>
            <p:cNvPr id="139" name="矩形 138"/>
            <p:cNvSpPr/>
            <p:nvPr/>
          </p:nvSpPr>
          <p:spPr>
            <a:xfrm>
              <a:off x="6572944" y="2276691"/>
              <a:ext cx="1815797" cy="72073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dirty="0">
                  <a:solidFill>
                    <a:schemeClr val="accent1">
                      <a:lumMod val="75000"/>
                    </a:schemeClr>
                  </a:solidFill>
                  <a:latin typeface="標楷體" panose="03000509000000000000" pitchFamily="65" charset="-120"/>
                  <a:ea typeface="標楷體" panose="03000509000000000000" pitchFamily="65" charset="-120"/>
                </a:rPr>
                <a:t>試題不符合</a:t>
              </a:r>
              <a:endParaRPr lang="en-US" altLang="zh-TW" sz="2000" dirty="0">
                <a:solidFill>
                  <a:schemeClr val="accent1">
                    <a:lumMod val="75000"/>
                  </a:schemeClr>
                </a:solidFill>
                <a:latin typeface="標楷體" panose="03000509000000000000" pitchFamily="65" charset="-120"/>
                <a:ea typeface="標楷體" panose="03000509000000000000" pitchFamily="65" charset="-120"/>
              </a:endParaRPr>
            </a:p>
            <a:p>
              <a:pPr algn="ctr">
                <a:defRPr/>
              </a:pPr>
              <a:r>
                <a:rPr lang="zh-TW" altLang="en-US" sz="2000" dirty="0">
                  <a:solidFill>
                    <a:schemeClr val="accent1">
                      <a:lumMod val="75000"/>
                    </a:schemeClr>
                  </a:solidFill>
                  <a:latin typeface="標楷體" panose="03000509000000000000" pitchFamily="65" charset="-120"/>
                  <a:ea typeface="標楷體" panose="03000509000000000000" pitchFamily="65" charset="-120"/>
                </a:rPr>
                <a:t>版本檢核</a:t>
              </a:r>
            </a:p>
          </p:txBody>
        </p:sp>
        <p:sp>
          <p:nvSpPr>
            <p:cNvPr id="140" name="矩形 139"/>
            <p:cNvSpPr/>
            <p:nvPr/>
          </p:nvSpPr>
          <p:spPr>
            <a:xfrm>
              <a:off x="10013402" y="2276691"/>
              <a:ext cx="1817474" cy="72073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dirty="0">
                  <a:solidFill>
                    <a:schemeClr val="accent1">
                      <a:lumMod val="75000"/>
                    </a:schemeClr>
                  </a:solidFill>
                  <a:latin typeface="標楷體" panose="03000509000000000000" pitchFamily="65" charset="-120"/>
                  <a:ea typeface="標楷體" panose="03000509000000000000" pitchFamily="65" charset="-120"/>
                </a:rPr>
                <a:t>試題符合</a:t>
              </a:r>
              <a:endParaRPr lang="en-US" altLang="zh-TW" sz="2000" dirty="0">
                <a:solidFill>
                  <a:schemeClr val="accent1">
                    <a:lumMod val="75000"/>
                  </a:schemeClr>
                </a:solidFill>
                <a:latin typeface="標楷體" panose="03000509000000000000" pitchFamily="65" charset="-120"/>
                <a:ea typeface="標楷體" panose="03000509000000000000" pitchFamily="65" charset="-120"/>
              </a:endParaRPr>
            </a:p>
            <a:p>
              <a:pPr algn="ctr">
                <a:defRPr/>
              </a:pPr>
              <a:r>
                <a:rPr lang="zh-TW" altLang="en-US" sz="2000" dirty="0">
                  <a:solidFill>
                    <a:schemeClr val="accent1">
                      <a:lumMod val="75000"/>
                    </a:schemeClr>
                  </a:solidFill>
                  <a:latin typeface="標楷體" panose="03000509000000000000" pitchFamily="65" charset="-120"/>
                  <a:ea typeface="標楷體" panose="03000509000000000000" pitchFamily="65" charset="-120"/>
                </a:rPr>
                <a:t>版本檢核</a:t>
              </a:r>
            </a:p>
          </p:txBody>
        </p:sp>
      </p:grpSp>
      <p:grpSp>
        <p:nvGrpSpPr>
          <p:cNvPr id="2" name="群組 1"/>
          <p:cNvGrpSpPr/>
          <p:nvPr/>
        </p:nvGrpSpPr>
        <p:grpSpPr>
          <a:xfrm>
            <a:off x="3575051" y="188914"/>
            <a:ext cx="6780213" cy="6192837"/>
            <a:chOff x="2051050" y="188913"/>
            <a:chExt cx="6780213" cy="6192837"/>
          </a:xfrm>
        </p:grpSpPr>
        <p:sp>
          <p:nvSpPr>
            <p:cNvPr id="13337" name="矩形 13336"/>
            <p:cNvSpPr/>
            <p:nvPr/>
          </p:nvSpPr>
          <p:spPr>
            <a:xfrm>
              <a:off x="3779838" y="476250"/>
              <a:ext cx="5051425" cy="590550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342" name="Text Box 17"/>
            <p:cNvSpPr txBox="1">
              <a:spLocks noChangeArrowheads="1"/>
            </p:cNvSpPr>
            <p:nvPr/>
          </p:nvSpPr>
          <p:spPr bwMode="auto">
            <a:xfrm>
              <a:off x="4779963" y="188913"/>
              <a:ext cx="2960687" cy="461962"/>
            </a:xfrm>
            <a:prstGeom prst="rect">
              <a:avLst/>
            </a:prstGeom>
            <a:solidFill>
              <a:schemeClr val="accent6">
                <a:lumMod val="60000"/>
                <a:lumOff val="40000"/>
              </a:schemeClr>
            </a:solidFill>
            <a:ln>
              <a:noFill/>
            </a:ln>
          </p:spPr>
          <p:txBody>
            <a:bodyPr>
              <a:spAutoFit/>
            </a:bodyPr>
            <a:lstStyle/>
            <a:p>
              <a:pPr>
                <a:spcBef>
                  <a:spcPct val="50000"/>
                </a:spcBef>
                <a:defRPr/>
              </a:pPr>
              <a:r>
                <a:rPr lang="zh-TW" altLang="en-US" sz="2400" b="1" dirty="0">
                  <a:solidFill>
                    <a:srgbClr val="C00000"/>
                  </a:solidFill>
                  <a:latin typeface="微軟正黑體" panose="020B0604030504040204" pitchFamily="34" charset="-120"/>
                  <a:ea typeface="微軟正黑體" panose="020B0604030504040204" pitchFamily="34" charset="-120"/>
                </a:rPr>
                <a:t>入闈前版本檢核作業</a:t>
              </a:r>
            </a:p>
          </p:txBody>
        </p:sp>
        <p:cxnSp>
          <p:nvCxnSpPr>
            <p:cNvPr id="13339" name="直線單箭頭接點 13338"/>
            <p:cNvCxnSpPr/>
            <p:nvPr/>
          </p:nvCxnSpPr>
          <p:spPr>
            <a:xfrm flipH="1">
              <a:off x="2051050" y="5805488"/>
              <a:ext cx="1728788" cy="0"/>
            </a:xfrm>
            <a:prstGeom prst="straightConnector1">
              <a:avLst/>
            </a:prstGeom>
            <a:ln w="25400">
              <a:solidFill>
                <a:schemeClr val="tx2"/>
              </a:solidFill>
              <a:prstDash val="dash"/>
              <a:headEnd type="none"/>
              <a:tailEnd type="stealth" w="lg" len="lg"/>
            </a:ln>
          </p:spPr>
          <p:style>
            <a:lnRef idx="1">
              <a:schemeClr val="accent1"/>
            </a:lnRef>
            <a:fillRef idx="0">
              <a:schemeClr val="accent1"/>
            </a:fillRef>
            <a:effectRef idx="0">
              <a:schemeClr val="accent1"/>
            </a:effectRef>
            <a:fontRef idx="minor">
              <a:schemeClr val="tx1"/>
            </a:fontRef>
          </p:style>
        </p:cxnSp>
      </p:grpSp>
      <p:sp>
        <p:nvSpPr>
          <p:cNvPr id="1434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856D4FF-F1D9-4F24-ABFC-2871665A56A0}" type="slidenum">
              <a:rPr lang="zh-TW" altLang="en-US" smtClean="0"/>
              <a:pPr/>
              <a:t>6</a:t>
            </a:fld>
            <a:endParaRPr lang="zh-TW" alt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標題 1">
            <a:extLst>
              <a:ext uri="{FF2B5EF4-FFF2-40B4-BE49-F238E27FC236}">
                <a16:creationId xmlns="" xmlns:a16="http://schemas.microsoft.com/office/drawing/2014/main" id="{0994964F-ABDA-4FC0-A782-3568B1570AC3}"/>
              </a:ext>
            </a:extLst>
          </p:cNvPr>
          <p:cNvSpPr>
            <a:spLocks noGrp="1"/>
          </p:cNvSpPr>
          <p:nvPr>
            <p:ph type="title"/>
          </p:nvPr>
        </p:nvSpPr>
        <p:spPr/>
        <p:txBody>
          <a:bodyPr/>
          <a:lstStyle/>
          <a:p>
            <a:r>
              <a:rPr lang="zh-TW" altLang="en-US" dirty="0">
                <a:latin typeface="微軟正黑體" panose="020B0604030504040204" pitchFamily="34" charset="-120"/>
              </a:rPr>
              <a:t>違反試場規則行為</a:t>
            </a:r>
          </a:p>
        </p:txBody>
      </p:sp>
      <p:sp>
        <p:nvSpPr>
          <p:cNvPr id="61444" name="投影片編號版面配置區 6">
            <a:extLst>
              <a:ext uri="{FF2B5EF4-FFF2-40B4-BE49-F238E27FC236}">
                <a16:creationId xmlns="" xmlns:a16="http://schemas.microsoft.com/office/drawing/2014/main" id="{A84EB189-84BB-48D1-9EB4-7E28C09BF80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164EF60-C706-420C-85FE-ACA727083796}" type="slidenum">
              <a:rPr lang="zh-TW" altLang="en-US" smtClean="0"/>
              <a:pPr/>
              <a:t>60</a:t>
            </a:fld>
            <a:endParaRPr lang="zh-TW" altLang="en-US"/>
          </a:p>
        </p:txBody>
      </p:sp>
      <p:sp>
        <p:nvSpPr>
          <p:cNvPr id="6" name="內容版面配置區 2">
            <a:extLst>
              <a:ext uri="{FF2B5EF4-FFF2-40B4-BE49-F238E27FC236}">
                <a16:creationId xmlns="" xmlns:a16="http://schemas.microsoft.com/office/drawing/2014/main" id="{A419DBC8-C081-4B3E-B657-14F9680F7832}"/>
              </a:ext>
            </a:extLst>
          </p:cNvPr>
          <p:cNvSpPr txBox="1">
            <a:spLocks/>
          </p:cNvSpPr>
          <p:nvPr/>
        </p:nvSpPr>
        <p:spPr bwMode="auto">
          <a:xfrm>
            <a:off x="7035040" y="1584056"/>
            <a:ext cx="2952750" cy="1150937"/>
          </a:xfrm>
          <a:prstGeom prst="rect">
            <a:avLst/>
          </a:prstGeom>
          <a:noFill/>
          <a:ln w="9525">
            <a:noFill/>
            <a:miter lim="800000"/>
            <a:headEnd/>
            <a:tailEnd/>
          </a:ln>
        </p:spPr>
        <p:txBody>
          <a:bodyPr/>
          <a:lstStyle/>
          <a:p>
            <a:pPr marL="342900" indent="-342900">
              <a:spcBef>
                <a:spcPct val="20000"/>
              </a:spcBef>
              <a:buFont typeface="Arial" pitchFamily="34" charset="0"/>
              <a:buChar char="•"/>
              <a:defRPr/>
            </a:pPr>
            <a:r>
              <a:rPr lang="zh-TW" altLang="en-US" sz="3200" kern="0" dirty="0">
                <a:solidFill>
                  <a:prstClr val="black"/>
                </a:solidFill>
                <a:latin typeface="標楷體" pitchFamily="65" charset="-120"/>
              </a:rPr>
              <a:t>畫記圖形。</a:t>
            </a:r>
          </a:p>
        </p:txBody>
      </p:sp>
      <p:pic>
        <p:nvPicPr>
          <p:cNvPr id="3" name="圖片 3">
            <a:extLst>
              <a:ext uri="{FF2B5EF4-FFF2-40B4-BE49-F238E27FC236}">
                <a16:creationId xmlns="" xmlns:a16="http://schemas.microsoft.com/office/drawing/2014/main" id="{2095F1F3-A556-4744-9F33-16AA1A22B19E}"/>
              </a:ext>
            </a:extLst>
          </p:cNvPr>
          <p:cNvPicPr>
            <a:picLocks noChangeAspect="1"/>
          </p:cNvPicPr>
          <p:nvPr/>
        </p:nvPicPr>
        <p:blipFill>
          <a:blip r:embed="rId2"/>
          <a:stretch>
            <a:fillRect/>
          </a:stretch>
        </p:blipFill>
        <p:spPr>
          <a:xfrm>
            <a:off x="1920392" y="1309686"/>
            <a:ext cx="4781455" cy="5094471"/>
          </a:xfrm>
          <a:prstGeom prst="rect">
            <a:avLst/>
          </a:prstGeom>
        </p:spPr>
      </p:pic>
    </p:spTree>
    <p:extLst>
      <p:ext uri="{BB962C8B-B14F-4D97-AF65-F5344CB8AC3E}">
        <p14:creationId xmlns:p14="http://schemas.microsoft.com/office/powerpoint/2010/main" val="11252937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 xmlns:a16="http://schemas.microsoft.com/office/drawing/2014/main" id="{98E945F3-F69F-4611-B96E-6EF6CF41132B}"/>
              </a:ext>
            </a:extLst>
          </p:cNvPr>
          <p:cNvSpPr>
            <a:spLocks noGrp="1"/>
          </p:cNvSpPr>
          <p:nvPr>
            <p:ph type="ctrTitle"/>
          </p:nvPr>
        </p:nvSpPr>
        <p:spPr>
          <a:xfrm>
            <a:off x="2209800" y="2133601"/>
            <a:ext cx="7772400" cy="2036063"/>
          </a:xfrm>
        </p:spPr>
        <p:txBody>
          <a:bodyPr/>
          <a:lstStyle/>
          <a:p>
            <a:pPr>
              <a:defRPr/>
            </a:pPr>
            <a:r>
              <a:rPr lang="zh-TW" altLang="en-US" dirty="0">
                <a:solidFill>
                  <a:schemeClr val="tx1">
                    <a:lumMod val="95000"/>
                    <a:lumOff val="5000"/>
                  </a:schemeClr>
                </a:solidFill>
              </a:rPr>
              <a:t>寫作</a:t>
            </a:r>
            <a:r>
              <a:rPr lang="zh-TW" altLang="en-US" dirty="0" smtClean="0">
                <a:solidFill>
                  <a:schemeClr val="tx1">
                    <a:lumMod val="95000"/>
                    <a:lumOff val="5000"/>
                  </a:schemeClr>
                </a:solidFill>
              </a:rPr>
              <a:t>測驗</a:t>
            </a:r>
            <a:r>
              <a:rPr lang="en-US" altLang="zh-TW" dirty="0" smtClean="0">
                <a:solidFill>
                  <a:schemeClr val="tx1">
                    <a:lumMod val="95000"/>
                    <a:lumOff val="5000"/>
                  </a:schemeClr>
                </a:solidFill>
              </a:rPr>
              <a:t/>
            </a:r>
            <a:br>
              <a:rPr lang="en-US" altLang="zh-TW" dirty="0" smtClean="0">
                <a:solidFill>
                  <a:schemeClr val="tx1">
                    <a:lumMod val="95000"/>
                    <a:lumOff val="5000"/>
                  </a:schemeClr>
                </a:solidFill>
              </a:rPr>
            </a:br>
            <a:r>
              <a:rPr lang="zh-TW" altLang="en-US" dirty="0" smtClean="0">
                <a:solidFill>
                  <a:schemeClr val="tx1">
                    <a:lumMod val="95000"/>
                    <a:lumOff val="5000"/>
                  </a:schemeClr>
                </a:solidFill>
              </a:rPr>
              <a:t>評分及作答說明</a:t>
            </a:r>
            <a:endParaRPr lang="zh-TW" altLang="en-US" dirty="0">
              <a:solidFill>
                <a:schemeClr val="tx1">
                  <a:lumMod val="95000"/>
                  <a:lumOff val="5000"/>
                </a:schemeClr>
              </a:solidFill>
            </a:endParaRPr>
          </a:p>
        </p:txBody>
      </p:sp>
    </p:spTree>
    <p:extLst>
      <p:ext uri="{BB962C8B-B14F-4D97-AF65-F5344CB8AC3E}">
        <p14:creationId xmlns:p14="http://schemas.microsoft.com/office/powerpoint/2010/main" val="255944550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標題 1">
            <a:extLst>
              <a:ext uri="{FF2B5EF4-FFF2-40B4-BE49-F238E27FC236}">
                <a16:creationId xmlns="" xmlns:a16="http://schemas.microsoft.com/office/drawing/2014/main" id="{B5BBA7C5-CC43-4FB2-85FE-712E3B3B2932}"/>
              </a:ext>
            </a:extLst>
          </p:cNvPr>
          <p:cNvSpPr>
            <a:spLocks noGrp="1"/>
          </p:cNvSpPr>
          <p:nvPr>
            <p:ph type="title"/>
          </p:nvPr>
        </p:nvSpPr>
        <p:spPr/>
        <p:txBody>
          <a:bodyPr/>
          <a:lstStyle/>
          <a:p>
            <a:pPr eaLnBrk="1" hangingPunct="1"/>
            <a:r>
              <a:rPr lang="zh-TW" altLang="en-US" dirty="0"/>
              <a:t>寫作測驗評量的能力</a:t>
            </a:r>
          </a:p>
        </p:txBody>
      </p:sp>
      <p:sp>
        <p:nvSpPr>
          <p:cNvPr id="3" name="內容版面配置區 2">
            <a:extLst>
              <a:ext uri="{FF2B5EF4-FFF2-40B4-BE49-F238E27FC236}">
                <a16:creationId xmlns="" xmlns:a16="http://schemas.microsoft.com/office/drawing/2014/main" id="{43AF0A0C-1FA3-40C7-B4E1-0D5DC41FC3F1}"/>
              </a:ext>
            </a:extLst>
          </p:cNvPr>
          <p:cNvSpPr>
            <a:spLocks noGrp="1"/>
          </p:cNvSpPr>
          <p:nvPr>
            <p:ph idx="1"/>
          </p:nvPr>
        </p:nvSpPr>
        <p:spPr>
          <a:xfrm>
            <a:off x="1024128" y="1591542"/>
            <a:ext cx="9857232" cy="5010872"/>
          </a:xfrm>
        </p:spPr>
        <p:txBody>
          <a:bodyPr>
            <a:normAutofit fontScale="92500" lnSpcReduction="10000"/>
          </a:bodyPr>
          <a:lstStyle/>
          <a:p>
            <a:pPr marL="0" indent="0" algn="just" eaLnBrk="1">
              <a:spcAft>
                <a:spcPts val="600"/>
              </a:spcAft>
              <a:buNone/>
              <a:defRPr/>
            </a:pPr>
            <a:r>
              <a:rPr lang="zh-TW" altLang="en-US" dirty="0"/>
              <a:t>檢測學生</a:t>
            </a:r>
            <a:r>
              <a:rPr lang="zh-TW" altLang="en-US" dirty="0">
                <a:solidFill>
                  <a:srgbClr val="0000FF"/>
                </a:solidFill>
              </a:rPr>
              <a:t>表達經驗見聞</a:t>
            </a:r>
            <a:r>
              <a:rPr lang="zh-TW" altLang="en-US" dirty="0"/>
              <a:t>和</a:t>
            </a:r>
            <a:r>
              <a:rPr lang="zh-TW" altLang="en-US" dirty="0">
                <a:solidFill>
                  <a:srgbClr val="0000FF"/>
                </a:solidFill>
              </a:rPr>
              <a:t>情感思想的綜合語文能力。</a:t>
            </a:r>
            <a:endParaRPr lang="zh-TW" altLang="en-US" dirty="0"/>
          </a:p>
          <a:p>
            <a:pPr algn="just" eaLnBrk="1">
              <a:lnSpc>
                <a:spcPct val="120000"/>
              </a:lnSpc>
              <a:spcAft>
                <a:spcPts val="600"/>
              </a:spcAft>
              <a:buFont typeface="Wingdings" pitchFamily="2" charset="2"/>
              <a:buChar char="u"/>
              <a:defRPr/>
            </a:pPr>
            <a:r>
              <a:rPr lang="zh-TW" altLang="en-US" sz="3000" b="1" dirty="0"/>
              <a:t>立意與取材</a:t>
            </a:r>
            <a:r>
              <a:rPr lang="zh-TW" altLang="en-US" sz="3000" dirty="0"/>
              <a:t>：能依據不同的寫作任務，統整、運用材料，以表現個人意念。</a:t>
            </a:r>
            <a:endParaRPr lang="en-US" altLang="zh-TW" sz="3000" dirty="0"/>
          </a:p>
          <a:p>
            <a:pPr algn="just" eaLnBrk="1">
              <a:lnSpc>
                <a:spcPct val="120000"/>
              </a:lnSpc>
              <a:spcAft>
                <a:spcPts val="600"/>
              </a:spcAft>
              <a:buFont typeface="Wingdings" pitchFamily="2" charset="2"/>
              <a:buChar char="u"/>
              <a:defRPr/>
            </a:pPr>
            <a:r>
              <a:rPr lang="zh-TW" altLang="en-US" sz="3000" b="1" dirty="0"/>
              <a:t>結構組織</a:t>
            </a:r>
            <a:r>
              <a:rPr lang="zh-TW" altLang="en-US" sz="3000" dirty="0"/>
              <a:t>：能掌握寫作步驟，完成首尾連貫、組織完整的文章。</a:t>
            </a:r>
            <a:endParaRPr lang="en-US" altLang="zh-TW" sz="3000" dirty="0"/>
          </a:p>
          <a:p>
            <a:pPr algn="just" eaLnBrk="1">
              <a:lnSpc>
                <a:spcPct val="120000"/>
              </a:lnSpc>
              <a:spcAft>
                <a:spcPts val="600"/>
              </a:spcAft>
              <a:buFont typeface="Wingdings" pitchFamily="2" charset="2"/>
              <a:buChar char="u"/>
              <a:defRPr/>
            </a:pPr>
            <a:r>
              <a:rPr lang="zh-TW" altLang="en-US" sz="3000" b="1" dirty="0"/>
              <a:t>遣詞造句</a:t>
            </a:r>
            <a:r>
              <a:rPr lang="zh-TW" altLang="en-US" sz="3000" dirty="0"/>
              <a:t>：能正確使用國語文，適當的遣詞造字、運用各種句型及修辭寫作</a:t>
            </a:r>
            <a:r>
              <a:rPr lang="zh-TW" altLang="en-US" sz="2800" dirty="0"/>
              <a:t>。</a:t>
            </a:r>
            <a:endParaRPr lang="en-US" altLang="zh-TW" sz="3000" dirty="0"/>
          </a:p>
          <a:p>
            <a:pPr algn="just" eaLnBrk="1">
              <a:lnSpc>
                <a:spcPct val="120000"/>
              </a:lnSpc>
              <a:spcAft>
                <a:spcPts val="600"/>
              </a:spcAft>
              <a:buFont typeface="Wingdings" pitchFamily="2" charset="2"/>
              <a:buChar char="u"/>
              <a:defRPr/>
            </a:pPr>
            <a:r>
              <a:rPr lang="zh-TW" altLang="en-US" sz="3000" b="1" dirty="0"/>
              <a:t>錯別字、格式及標點符號</a:t>
            </a:r>
            <a:r>
              <a:rPr lang="zh-TW" altLang="en-US" sz="3000" dirty="0"/>
              <a:t>：能正確書寫文字、格式及標點符號。</a:t>
            </a:r>
          </a:p>
        </p:txBody>
      </p:sp>
      <p:sp>
        <p:nvSpPr>
          <p:cNvPr id="63492" name="投影片編號版面配置區 1">
            <a:extLst>
              <a:ext uri="{FF2B5EF4-FFF2-40B4-BE49-F238E27FC236}">
                <a16:creationId xmlns="" xmlns:a16="http://schemas.microsoft.com/office/drawing/2014/main" id="{D322EF76-D881-457B-95D1-5F2BAD3A9FE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A07444C-C33E-4FAF-9E1F-48ECB92C12B5}" type="slidenum">
              <a:rPr lang="zh-TW" altLang="en-US" smtClean="0"/>
              <a:pPr/>
              <a:t>62</a:t>
            </a:fld>
            <a:endParaRPr lang="zh-TW" altLang="en-US"/>
          </a:p>
        </p:txBody>
      </p:sp>
    </p:spTree>
    <p:extLst>
      <p:ext uri="{BB962C8B-B14F-4D97-AF65-F5344CB8AC3E}">
        <p14:creationId xmlns:p14="http://schemas.microsoft.com/office/powerpoint/2010/main" val="15679710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7BE2F745-F274-4F42-A46A-3097CF499F4D}"/>
              </a:ext>
            </a:extLst>
          </p:cNvPr>
          <p:cNvSpPr>
            <a:spLocks noGrp="1"/>
          </p:cNvSpPr>
          <p:nvPr>
            <p:ph type="title"/>
          </p:nvPr>
        </p:nvSpPr>
        <p:spPr>
          <a:xfrm>
            <a:off x="951121" y="1113271"/>
            <a:ext cx="1073727" cy="4276148"/>
          </a:xfrm>
        </p:spPr>
        <p:txBody>
          <a:bodyPr>
            <a:normAutofit/>
          </a:bodyPr>
          <a:lstStyle/>
          <a:p>
            <a:r>
              <a:rPr lang="zh-TW" altLang="en-US" sz="4800" b="1" dirty="0">
                <a:latin typeface="標楷體" pitchFamily="65" charset="-120"/>
                <a:ea typeface="標楷體" pitchFamily="65" charset="-120"/>
              </a:rPr>
              <a:t>評分規準</a:t>
            </a:r>
          </a:p>
        </p:txBody>
      </p:sp>
      <p:pic>
        <p:nvPicPr>
          <p:cNvPr id="13" name="內容版面配置區 12">
            <a:extLst>
              <a:ext uri="{FF2B5EF4-FFF2-40B4-BE49-F238E27FC236}">
                <a16:creationId xmlns="" xmlns:a16="http://schemas.microsoft.com/office/drawing/2014/main" id="{AE44061E-8A31-4DCA-9896-EC56C2193E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4508" y="0"/>
            <a:ext cx="7101479" cy="6858000"/>
          </a:xfrm>
        </p:spPr>
      </p:pic>
      <p:sp>
        <p:nvSpPr>
          <p:cNvPr id="4" name="投影片編號版面配置區 3">
            <a:extLst>
              <a:ext uri="{FF2B5EF4-FFF2-40B4-BE49-F238E27FC236}">
                <a16:creationId xmlns="" xmlns:a16="http://schemas.microsoft.com/office/drawing/2014/main" id="{32BE1CC5-8AC1-4152-ADDE-D74EAD96262C}"/>
              </a:ext>
            </a:extLst>
          </p:cNvPr>
          <p:cNvSpPr>
            <a:spLocks noGrp="1"/>
          </p:cNvSpPr>
          <p:nvPr>
            <p:ph type="sldNum" sz="quarter" idx="12"/>
          </p:nvPr>
        </p:nvSpPr>
        <p:spPr/>
        <p:txBody>
          <a:bodyPr/>
          <a:lstStyle/>
          <a:p>
            <a:pPr>
              <a:defRPr/>
            </a:pPr>
            <a:fld id="{EA853FD6-604D-4DDD-BFFC-02FD99F62046}" type="slidenum">
              <a:rPr lang="zh-TW" altLang="en-US">
                <a:solidFill>
                  <a:prstClr val="black">
                    <a:tint val="75000"/>
                  </a:prstClr>
                </a:solidFill>
              </a:rPr>
              <a:pPr>
                <a:defRPr/>
              </a:pPr>
              <a:t>63</a:t>
            </a:fld>
            <a:endParaRPr lang="zh-TW" altLang="en-US">
              <a:solidFill>
                <a:prstClr val="black">
                  <a:tint val="75000"/>
                </a:prstClr>
              </a:solidFill>
            </a:endParaRPr>
          </a:p>
        </p:txBody>
      </p:sp>
    </p:spTree>
    <p:extLst>
      <p:ext uri="{BB962C8B-B14F-4D97-AF65-F5344CB8AC3E}">
        <p14:creationId xmlns:p14="http://schemas.microsoft.com/office/powerpoint/2010/main" val="15569019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2">
            <a:extLst>
              <a:ext uri="{FF2B5EF4-FFF2-40B4-BE49-F238E27FC236}">
                <a16:creationId xmlns="" xmlns:a16="http://schemas.microsoft.com/office/drawing/2014/main" id="{82C0A4DB-36AF-40FC-AE88-F6629025534D}"/>
              </a:ext>
            </a:extLst>
          </p:cNvPr>
          <p:cNvPicPr>
            <a:picLocks noChangeAspect="1"/>
          </p:cNvPicPr>
          <p:nvPr/>
        </p:nvPicPr>
        <p:blipFill>
          <a:blip r:embed="rId2"/>
          <a:stretch>
            <a:fillRect/>
          </a:stretch>
        </p:blipFill>
        <p:spPr>
          <a:xfrm>
            <a:off x="560334" y="2182124"/>
            <a:ext cx="5467266" cy="3926068"/>
          </a:xfrm>
          <a:prstGeom prst="rect">
            <a:avLst/>
          </a:prstGeom>
        </p:spPr>
      </p:pic>
      <p:sp>
        <p:nvSpPr>
          <p:cNvPr id="64515" name="標題 1">
            <a:extLst>
              <a:ext uri="{FF2B5EF4-FFF2-40B4-BE49-F238E27FC236}">
                <a16:creationId xmlns="" xmlns:a16="http://schemas.microsoft.com/office/drawing/2014/main" id="{7164B8EF-8C64-462B-8207-7A8CACFFF20C}"/>
              </a:ext>
            </a:extLst>
          </p:cNvPr>
          <p:cNvSpPr>
            <a:spLocks noGrp="1"/>
          </p:cNvSpPr>
          <p:nvPr>
            <p:ph type="title"/>
          </p:nvPr>
        </p:nvSpPr>
        <p:spPr/>
        <p:txBody>
          <a:bodyPr/>
          <a:lstStyle/>
          <a:p>
            <a:r>
              <a:rPr lang="zh-TW" altLang="en-US"/>
              <a:t>答案卷樣式</a:t>
            </a:r>
          </a:p>
        </p:txBody>
      </p:sp>
      <p:sp>
        <p:nvSpPr>
          <p:cNvPr id="64516" name="投影片編號版面配置區 1">
            <a:extLst>
              <a:ext uri="{FF2B5EF4-FFF2-40B4-BE49-F238E27FC236}">
                <a16:creationId xmlns="" xmlns:a16="http://schemas.microsoft.com/office/drawing/2014/main" id="{C98AE1A9-C85C-4953-958D-298391A1E36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3E323CE-D683-4B5C-A5DA-A8899CC4B6D9}" type="slidenum">
              <a:rPr lang="zh-TW" altLang="en-US" smtClean="0"/>
              <a:pPr/>
              <a:t>64</a:t>
            </a:fld>
            <a:endParaRPr lang="zh-TW" altLang="en-US"/>
          </a:p>
        </p:txBody>
      </p:sp>
      <p:pic>
        <p:nvPicPr>
          <p:cNvPr id="64517" name="圖片 6" descr="會考_寫作測驗答案卷_0826_反面.jpg">
            <a:extLst>
              <a:ext uri="{FF2B5EF4-FFF2-40B4-BE49-F238E27FC236}">
                <a16:creationId xmlns="" xmlns:a16="http://schemas.microsoft.com/office/drawing/2014/main" id="{27865900-4F82-425A-B295-5AA626E190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0614" y="2157414"/>
            <a:ext cx="5590532" cy="395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 xmlns:a16="http://schemas.microsoft.com/office/drawing/2014/main" id="{7885AEF5-18D3-4698-A764-37CDFC0F8496}"/>
              </a:ext>
            </a:extLst>
          </p:cNvPr>
          <p:cNvSpPr/>
          <p:nvPr/>
        </p:nvSpPr>
        <p:spPr>
          <a:xfrm>
            <a:off x="5253706" y="5112227"/>
            <a:ext cx="241745" cy="863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8" name="矩形 7">
            <a:extLst>
              <a:ext uri="{FF2B5EF4-FFF2-40B4-BE49-F238E27FC236}">
                <a16:creationId xmlns="" xmlns:a16="http://schemas.microsoft.com/office/drawing/2014/main" id="{FE9A8903-1F19-43C1-A0E4-E59014C17614}"/>
              </a:ext>
            </a:extLst>
          </p:cNvPr>
          <p:cNvSpPr/>
          <p:nvPr/>
        </p:nvSpPr>
        <p:spPr>
          <a:xfrm>
            <a:off x="10937686" y="5097146"/>
            <a:ext cx="306387" cy="8937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
        <p:nvSpPr>
          <p:cNvPr id="9" name="矩形 8">
            <a:extLst>
              <a:ext uri="{FF2B5EF4-FFF2-40B4-BE49-F238E27FC236}">
                <a16:creationId xmlns="" xmlns:a16="http://schemas.microsoft.com/office/drawing/2014/main" id="{4CBCDF47-351C-4989-8447-E5A16ADB7302}"/>
              </a:ext>
            </a:extLst>
          </p:cNvPr>
          <p:cNvSpPr/>
          <p:nvPr/>
        </p:nvSpPr>
        <p:spPr>
          <a:xfrm>
            <a:off x="5233324" y="2269215"/>
            <a:ext cx="241745" cy="8194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微軟正黑體" pitchFamily="34" charset="-120"/>
              <a:ea typeface="微軟正黑體" pitchFamily="34" charset="-120"/>
            </a:endParaRPr>
          </a:p>
        </p:txBody>
      </p:sp>
    </p:spTree>
    <p:extLst>
      <p:ext uri="{BB962C8B-B14F-4D97-AF65-F5344CB8AC3E}">
        <p14:creationId xmlns:p14="http://schemas.microsoft.com/office/powerpoint/2010/main" val="17835627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標題 1">
            <a:extLst>
              <a:ext uri="{FF2B5EF4-FFF2-40B4-BE49-F238E27FC236}">
                <a16:creationId xmlns="" xmlns:a16="http://schemas.microsoft.com/office/drawing/2014/main" id="{8490DC19-5CB4-4D62-9E2E-2145368CFA29}"/>
              </a:ext>
            </a:extLst>
          </p:cNvPr>
          <p:cNvSpPr>
            <a:spLocks noGrp="1"/>
          </p:cNvSpPr>
          <p:nvPr>
            <p:ph type="title"/>
          </p:nvPr>
        </p:nvSpPr>
        <p:spPr/>
        <p:txBody>
          <a:bodyPr/>
          <a:lstStyle/>
          <a:p>
            <a:pPr eaLnBrk="1" hangingPunct="1"/>
            <a:r>
              <a:rPr lang="zh-TW" altLang="en-US" dirty="0" smtClean="0"/>
              <a:t>作</a:t>
            </a:r>
            <a:r>
              <a:rPr lang="zh-TW" altLang="en-US" dirty="0"/>
              <a:t>答注意事項（一）</a:t>
            </a:r>
          </a:p>
        </p:txBody>
      </p:sp>
      <p:sp>
        <p:nvSpPr>
          <p:cNvPr id="65539" name="內容版面配置區 2">
            <a:extLst>
              <a:ext uri="{FF2B5EF4-FFF2-40B4-BE49-F238E27FC236}">
                <a16:creationId xmlns="" xmlns:a16="http://schemas.microsoft.com/office/drawing/2014/main" id="{0C93A13B-C01A-4AE1-BA88-C1078C9527FF}"/>
              </a:ext>
            </a:extLst>
          </p:cNvPr>
          <p:cNvSpPr>
            <a:spLocks noGrp="1"/>
          </p:cNvSpPr>
          <p:nvPr>
            <p:ph idx="1"/>
          </p:nvPr>
        </p:nvSpPr>
        <p:spPr>
          <a:xfrm>
            <a:off x="1060704" y="1572768"/>
            <a:ext cx="9854183" cy="4927279"/>
          </a:xfrm>
        </p:spPr>
        <p:txBody>
          <a:bodyPr/>
          <a:lstStyle/>
          <a:p>
            <a:pPr marL="342900" lvl="1" indent="-342900" algn="just" defTabSz="1511300" eaLnBrk="1">
              <a:spcAft>
                <a:spcPts val="600"/>
              </a:spcAft>
              <a:buFont typeface="Wingdings" pitchFamily="2" charset="2"/>
              <a:buChar char="u"/>
              <a:defRPr/>
            </a:pPr>
            <a:r>
              <a:rPr lang="zh-TW" altLang="zh-TW" dirty="0"/>
              <a:t>作答方式：</a:t>
            </a:r>
            <a:r>
              <a:rPr lang="zh-TW" altLang="en-US" dirty="0"/>
              <a:t>必須仔細閱讀完整試題後，依要求撰寫一篇文章。 </a:t>
            </a:r>
            <a:endParaRPr lang="en-US" altLang="zh-TW" dirty="0"/>
          </a:p>
          <a:p>
            <a:pPr marL="342900" lvl="1" indent="-342900" algn="just" defTabSz="1511300" eaLnBrk="1">
              <a:spcAft>
                <a:spcPts val="600"/>
              </a:spcAft>
              <a:buFont typeface="Wingdings" pitchFamily="2" charset="2"/>
              <a:buChar char="u"/>
              <a:defRPr/>
            </a:pPr>
            <a:r>
              <a:rPr lang="zh-TW" altLang="en-US" dirty="0"/>
              <a:t>從答案卷的第一頁右邊第一行開始作答，翻面至第二頁作答時，請注意答案卷方向，勿上下顛倒。</a:t>
            </a:r>
            <a:endParaRPr lang="en-US" altLang="zh-TW" dirty="0"/>
          </a:p>
          <a:p>
            <a:pPr marL="342900" lvl="1" indent="-342900" algn="just" defTabSz="1511300" eaLnBrk="1">
              <a:spcAft>
                <a:spcPts val="600"/>
              </a:spcAft>
              <a:buFont typeface="Wingdings" pitchFamily="2" charset="2"/>
              <a:buChar char="u"/>
              <a:defRPr/>
            </a:pPr>
            <a:r>
              <a:rPr lang="zh-TW" altLang="en-US" dirty="0"/>
              <a:t>不得要求增加答案卷作答。</a:t>
            </a:r>
            <a:endParaRPr lang="en-US" altLang="zh-TW" dirty="0"/>
          </a:p>
          <a:p>
            <a:pPr marL="342900" lvl="1" indent="-342900" algn="just" defTabSz="1511300" eaLnBrk="1">
              <a:spcAft>
                <a:spcPts val="600"/>
              </a:spcAft>
              <a:buFont typeface="Wingdings" pitchFamily="2" charset="2"/>
              <a:buChar char="u"/>
              <a:defRPr/>
            </a:pPr>
            <a:r>
              <a:rPr lang="zh-TW" altLang="en-US" dirty="0"/>
              <a:t>針對完全離題、只訂題目、僅抄寫題目或題幹內容、使用詩歌體及空白卷等考生，因無法判斷其寫作能力，給予零級分。</a:t>
            </a:r>
          </a:p>
          <a:p>
            <a:pPr marL="0" lvl="1" indent="0" algn="just" defTabSz="1511300" eaLnBrk="1">
              <a:spcAft>
                <a:spcPts val="600"/>
              </a:spcAft>
              <a:buNone/>
              <a:defRPr/>
            </a:pPr>
            <a:endParaRPr lang="en-US" altLang="zh-TW" sz="2400" dirty="0"/>
          </a:p>
        </p:txBody>
      </p:sp>
      <p:sp>
        <p:nvSpPr>
          <p:cNvPr id="65540" name="投影片編號版面配置區 3">
            <a:extLst>
              <a:ext uri="{FF2B5EF4-FFF2-40B4-BE49-F238E27FC236}">
                <a16:creationId xmlns="" xmlns:a16="http://schemas.microsoft.com/office/drawing/2014/main" id="{18C5A6E9-67C0-4C5C-9693-59500A2CF59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B68646B-53E6-49C1-BFDC-CA1DD86DE77C}" type="slidenum">
              <a:rPr lang="zh-TW" altLang="en-US" smtClean="0"/>
              <a:pPr/>
              <a:t>65</a:t>
            </a:fld>
            <a:endParaRPr lang="zh-TW" altLang="en-US"/>
          </a:p>
        </p:txBody>
      </p:sp>
    </p:spTree>
    <p:extLst>
      <p:ext uri="{BB962C8B-B14F-4D97-AF65-F5344CB8AC3E}">
        <p14:creationId xmlns:p14="http://schemas.microsoft.com/office/powerpoint/2010/main" val="42300681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標題 1">
            <a:extLst>
              <a:ext uri="{FF2B5EF4-FFF2-40B4-BE49-F238E27FC236}">
                <a16:creationId xmlns="" xmlns:a16="http://schemas.microsoft.com/office/drawing/2014/main" id="{8490DC19-5CB4-4D62-9E2E-2145368CFA29}"/>
              </a:ext>
            </a:extLst>
          </p:cNvPr>
          <p:cNvSpPr>
            <a:spLocks noGrp="1"/>
          </p:cNvSpPr>
          <p:nvPr>
            <p:ph type="title"/>
          </p:nvPr>
        </p:nvSpPr>
        <p:spPr/>
        <p:txBody>
          <a:bodyPr/>
          <a:lstStyle/>
          <a:p>
            <a:pPr eaLnBrk="1" hangingPunct="1"/>
            <a:r>
              <a:rPr lang="zh-TW" altLang="en-US" dirty="0" smtClean="0"/>
              <a:t>作</a:t>
            </a:r>
            <a:r>
              <a:rPr lang="zh-TW" altLang="en-US" dirty="0"/>
              <a:t>答注意事項（二）</a:t>
            </a:r>
          </a:p>
        </p:txBody>
      </p:sp>
      <p:sp>
        <p:nvSpPr>
          <p:cNvPr id="65539" name="內容版面配置區 2">
            <a:extLst>
              <a:ext uri="{FF2B5EF4-FFF2-40B4-BE49-F238E27FC236}">
                <a16:creationId xmlns="" xmlns:a16="http://schemas.microsoft.com/office/drawing/2014/main" id="{0C93A13B-C01A-4AE1-BA88-C1078C9527FF}"/>
              </a:ext>
            </a:extLst>
          </p:cNvPr>
          <p:cNvSpPr>
            <a:spLocks noGrp="1"/>
          </p:cNvSpPr>
          <p:nvPr>
            <p:ph idx="1"/>
          </p:nvPr>
        </p:nvSpPr>
        <p:spPr>
          <a:xfrm>
            <a:off x="1060704" y="1576037"/>
            <a:ext cx="9646920" cy="5281963"/>
          </a:xfrm>
        </p:spPr>
        <p:txBody>
          <a:bodyPr/>
          <a:lstStyle/>
          <a:p>
            <a:pPr marL="342900" lvl="1" indent="-342900" algn="just" defTabSz="1511300" eaLnBrk="1">
              <a:spcAft>
                <a:spcPts val="600"/>
              </a:spcAft>
              <a:buFont typeface="Wingdings" pitchFamily="2" charset="2"/>
              <a:buChar char="u"/>
              <a:defRPr/>
            </a:pPr>
            <a:r>
              <a:rPr lang="zh-TW" altLang="en-US" dirty="0"/>
              <a:t>以下情形影響作答結果呈現，可能影響得分：</a:t>
            </a:r>
            <a:endParaRPr lang="en-US" altLang="zh-TW" dirty="0"/>
          </a:p>
          <a:p>
            <a:pPr marL="704850" lvl="1" indent="-342900" algn="just" defTabSz="1511300" eaLnBrk="1">
              <a:spcBef>
                <a:spcPts val="0"/>
              </a:spcBef>
              <a:spcAft>
                <a:spcPts val="600"/>
              </a:spcAft>
              <a:buFont typeface="Arial" panose="020B0604020202020204" pitchFamily="34" charset="0"/>
              <a:buChar char="•"/>
              <a:defRPr/>
            </a:pPr>
            <a:r>
              <a:rPr lang="zh-TW" altLang="en-US" sz="2400" dirty="0">
                <a:ea typeface="標楷體"/>
              </a:rPr>
              <a:t>未用本國文字書寫（正體字）</a:t>
            </a:r>
            <a:endParaRPr lang="en-US" altLang="zh-TW" sz="2400" dirty="0">
              <a:ea typeface="標楷體"/>
            </a:endParaRPr>
          </a:p>
          <a:p>
            <a:pPr marL="704850" lvl="1" indent="-342900" algn="just" defTabSz="1511300">
              <a:spcBef>
                <a:spcPts val="0"/>
              </a:spcBef>
              <a:spcAft>
                <a:spcPts val="600"/>
              </a:spcAft>
              <a:buFont typeface="Arial" panose="020B0604020202020204" pitchFamily="34" charset="0"/>
              <a:buChar char="•"/>
              <a:defRPr/>
            </a:pPr>
            <a:r>
              <a:rPr lang="zh-TW" altLang="en-US" sz="2400" dirty="0">
                <a:ea typeface="標楷體"/>
              </a:rPr>
              <a:t>未用黑色墨水的筆書寫（</a:t>
            </a:r>
            <a:r>
              <a:rPr lang="zh-TW" altLang="zh-TW" sz="2400" dirty="0">
                <a:ea typeface="標楷體"/>
              </a:rPr>
              <a:t>建議使用</a:t>
            </a:r>
            <a:r>
              <a:rPr lang="en-US" altLang="zh-TW" sz="2400" dirty="0">
                <a:ea typeface="標楷體"/>
              </a:rPr>
              <a:t>0.5mm</a:t>
            </a:r>
            <a:r>
              <a:rPr lang="zh-TW" altLang="en-US" sz="2400" dirty="0">
                <a:ea typeface="標楷體"/>
              </a:rPr>
              <a:t>～</a:t>
            </a:r>
            <a:r>
              <a:rPr lang="en-US" altLang="zh-TW" sz="2400" dirty="0">
                <a:ea typeface="標楷體"/>
              </a:rPr>
              <a:t>0.7mm</a:t>
            </a:r>
            <a:r>
              <a:rPr lang="zh-TW" altLang="zh-TW" sz="2400" dirty="0">
                <a:ea typeface="標楷體"/>
              </a:rPr>
              <a:t>之筆尖</a:t>
            </a:r>
            <a:r>
              <a:rPr lang="zh-TW" altLang="en-US" sz="2400" dirty="0">
                <a:ea typeface="標楷體"/>
              </a:rPr>
              <a:t>，且不得使用鉛筆）</a:t>
            </a:r>
            <a:endParaRPr lang="en-US" altLang="zh-TW" sz="2400" dirty="0">
              <a:ea typeface="標楷體"/>
            </a:endParaRPr>
          </a:p>
          <a:p>
            <a:pPr marL="704850" lvl="1" indent="-342900" algn="just" defTabSz="1511300">
              <a:spcBef>
                <a:spcPts val="0"/>
              </a:spcBef>
              <a:spcAft>
                <a:spcPts val="600"/>
              </a:spcAft>
              <a:buFont typeface="Arial" panose="020B0604020202020204" pitchFamily="34" charset="0"/>
              <a:buChar char="•"/>
              <a:defRPr/>
            </a:pPr>
            <a:r>
              <a:rPr lang="zh-TW" altLang="en-US" sz="2400" dirty="0">
                <a:ea typeface="標楷體"/>
              </a:rPr>
              <a:t>書寫字體過小</a:t>
            </a:r>
            <a:endParaRPr lang="en-US" altLang="zh-TW" sz="2400" dirty="0">
              <a:ea typeface="標楷體"/>
            </a:endParaRPr>
          </a:p>
          <a:p>
            <a:pPr marL="704850" lvl="1" indent="-342900" algn="just" defTabSz="1511300">
              <a:spcBef>
                <a:spcPts val="0"/>
              </a:spcBef>
              <a:spcAft>
                <a:spcPts val="600"/>
              </a:spcAft>
              <a:buFont typeface="Arial" panose="020B0604020202020204" pitchFamily="34" charset="0"/>
              <a:buChar char="•"/>
              <a:defRPr/>
            </a:pPr>
            <a:r>
              <a:rPr lang="zh-TW" altLang="en-US" sz="2400" dirty="0">
                <a:ea typeface="標楷體"/>
              </a:rPr>
              <a:t>書寫內容超出答案卷格線外框</a:t>
            </a:r>
            <a:endParaRPr lang="en-US" altLang="zh-TW" sz="2400" dirty="0">
              <a:ea typeface="標楷體"/>
            </a:endParaRPr>
          </a:p>
          <a:p>
            <a:pPr marL="342900" lvl="1" indent="-342900" algn="just" defTabSz="1511300" eaLnBrk="1">
              <a:spcAft>
                <a:spcPts val="600"/>
              </a:spcAft>
              <a:buFont typeface="Wingdings" pitchFamily="2" charset="2"/>
              <a:buChar char="u"/>
              <a:defRPr/>
            </a:pPr>
            <a:r>
              <a:rPr lang="zh-TW" altLang="en-US" dirty="0"/>
              <a:t>以下情形違反試場規則，將不予計級分：</a:t>
            </a:r>
            <a:endParaRPr lang="en-US" altLang="zh-TW" dirty="0"/>
          </a:p>
          <a:p>
            <a:pPr marL="704850" lvl="1" indent="-342900" algn="just" defTabSz="1511300" eaLnBrk="1">
              <a:spcBef>
                <a:spcPts val="0"/>
              </a:spcBef>
              <a:spcAft>
                <a:spcPts val="600"/>
              </a:spcAft>
              <a:buFont typeface="Arial" panose="020B0604020202020204" pitchFamily="34" charset="0"/>
              <a:buChar char="•"/>
              <a:defRPr/>
            </a:pPr>
            <a:r>
              <a:rPr lang="zh-TW" altLang="en-US" sz="2400" dirty="0">
                <a:solidFill>
                  <a:srgbClr val="FF0000"/>
                </a:solidFill>
              </a:rPr>
              <a:t>故意挖補、汙損、折疊答案卷</a:t>
            </a:r>
            <a:endParaRPr lang="en-US" altLang="zh-TW" sz="2400" dirty="0">
              <a:solidFill>
                <a:srgbClr val="FF0000"/>
              </a:solidFill>
            </a:endParaRPr>
          </a:p>
          <a:p>
            <a:pPr marL="704850" lvl="1" indent="-342900" algn="just" defTabSz="1511300" eaLnBrk="1">
              <a:spcBef>
                <a:spcPts val="0"/>
              </a:spcBef>
              <a:spcAft>
                <a:spcPts val="600"/>
              </a:spcAft>
              <a:buFont typeface="Arial" panose="020B0604020202020204" pitchFamily="34" charset="0"/>
              <a:buChar char="•"/>
              <a:defRPr/>
            </a:pPr>
            <a:r>
              <a:rPr lang="zh-TW" altLang="en-US" sz="2400" dirty="0">
                <a:solidFill>
                  <a:srgbClr val="FF0000"/>
                </a:solidFill>
              </a:rPr>
              <a:t>於答案卷上作標記（包含畫記圖形或符號、於正文以外書寫其他文字）、顯示自己身分</a:t>
            </a:r>
            <a:endParaRPr lang="en-US" altLang="zh-TW" sz="2400" dirty="0">
              <a:solidFill>
                <a:srgbClr val="FF0000"/>
              </a:solidFill>
            </a:endParaRPr>
          </a:p>
          <a:p>
            <a:pPr marL="866775" lvl="1" indent="-565150" defTabSz="1511300" eaLnBrk="1" hangingPunct="1">
              <a:lnSpc>
                <a:spcPct val="95000"/>
              </a:lnSpc>
              <a:buFont typeface="Wingdings" panose="05000000000000000000" pitchFamily="2" charset="2"/>
              <a:buChar char="u"/>
              <a:defRPr/>
            </a:pPr>
            <a:endParaRPr lang="zh-TW" altLang="en-US" sz="2400" dirty="0">
              <a:latin typeface="微軟正黑體" panose="020B0604030504040204" pitchFamily="34" charset="-120"/>
              <a:ea typeface="微軟正黑體" panose="020B0604030504040204" pitchFamily="34" charset="-120"/>
            </a:endParaRPr>
          </a:p>
        </p:txBody>
      </p:sp>
      <p:sp>
        <p:nvSpPr>
          <p:cNvPr id="65540" name="投影片編號版面配置區 3">
            <a:extLst>
              <a:ext uri="{FF2B5EF4-FFF2-40B4-BE49-F238E27FC236}">
                <a16:creationId xmlns="" xmlns:a16="http://schemas.microsoft.com/office/drawing/2014/main" id="{18C5A6E9-67C0-4C5C-9693-59500A2CF59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B68646B-53E6-49C1-BFDC-CA1DD86DE77C}" type="slidenum">
              <a:rPr lang="zh-TW" altLang="en-US" smtClean="0"/>
              <a:pPr/>
              <a:t>66</a:t>
            </a:fld>
            <a:endParaRPr lang="zh-TW" altLang="en-US"/>
          </a:p>
        </p:txBody>
      </p:sp>
    </p:spTree>
    <p:extLst>
      <p:ext uri="{BB962C8B-B14F-4D97-AF65-F5344CB8AC3E}">
        <p14:creationId xmlns:p14="http://schemas.microsoft.com/office/powerpoint/2010/main" val="36519061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內容版面配置區 4" descr="105030114A.jpg">
            <a:extLst>
              <a:ext uri="{FF2B5EF4-FFF2-40B4-BE49-F238E27FC236}">
                <a16:creationId xmlns="" xmlns:a16="http://schemas.microsoft.com/office/drawing/2014/main" id="{B3C12D50-8749-43E5-AB93-A6E5449638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63801" y="404814"/>
            <a:ext cx="8024813"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標題 1">
            <a:extLst>
              <a:ext uri="{FF2B5EF4-FFF2-40B4-BE49-F238E27FC236}">
                <a16:creationId xmlns="" xmlns:a16="http://schemas.microsoft.com/office/drawing/2014/main" id="{E3E2CD92-5850-4582-99C7-CDF8AEA047FA}"/>
              </a:ext>
            </a:extLst>
          </p:cNvPr>
          <p:cNvSpPr txBox="1">
            <a:spLocks/>
          </p:cNvSpPr>
          <p:nvPr/>
        </p:nvSpPr>
        <p:spPr bwMode="auto">
          <a:xfrm>
            <a:off x="1201929" y="404814"/>
            <a:ext cx="706120" cy="5827832"/>
          </a:xfrm>
          <a:prstGeom prst="rect">
            <a:avLst/>
          </a:prstGeom>
          <a:noFill/>
          <a:ln w="9525">
            <a:noFill/>
            <a:miter lim="800000"/>
            <a:headEnd/>
            <a:tailEnd/>
          </a:ln>
        </p:spPr>
        <p:txBody>
          <a:bodyPr vert="eaVert" lIns="91440" tIns="45720" rIns="91440" bIns="45720" anchor="ctr"/>
          <a:lstStyle/>
          <a:p>
            <a:pPr algn="ctr">
              <a:defRPr/>
            </a:pPr>
            <a:r>
              <a:rPr lang="zh-TW" altLang="en-US" sz="3600" b="1" dirty="0">
                <a:solidFill>
                  <a:prstClr val="black"/>
                </a:solidFill>
                <a:latin typeface="標楷體" pitchFamily="65" charset="-120"/>
                <a:ea typeface="標楷體"/>
              </a:rPr>
              <a:t>可能影響</a:t>
            </a:r>
            <a:r>
              <a:rPr lang="zh-TW" altLang="en-US" sz="3600" b="1" dirty="0" smtClean="0">
                <a:solidFill>
                  <a:prstClr val="black"/>
                </a:solidFill>
                <a:latin typeface="標楷體" pitchFamily="65" charset="-120"/>
                <a:ea typeface="標楷體"/>
              </a:rPr>
              <a:t>得分的情形 </a:t>
            </a:r>
            <a:r>
              <a:rPr lang="zh-TW" altLang="en-US" sz="4000" dirty="0">
                <a:solidFill>
                  <a:prstClr val="black"/>
                </a:solidFill>
                <a:latin typeface="標楷體" pitchFamily="65" charset="-120"/>
                <a:ea typeface="標楷體"/>
              </a:rPr>
              <a:t>｜</a:t>
            </a:r>
            <a:r>
              <a:rPr lang="zh-TW" altLang="en-US" b="1" dirty="0">
                <a:solidFill>
                  <a:prstClr val="black"/>
                </a:solidFill>
                <a:latin typeface="標楷體" pitchFamily="65" charset="-120"/>
                <a:ea typeface="標楷體"/>
              </a:rPr>
              <a:t>墨水不足</a:t>
            </a:r>
            <a:endParaRPr lang="zh-TW" altLang="en-US" dirty="0">
              <a:solidFill>
                <a:prstClr val="black"/>
              </a:solidFill>
              <a:ea typeface="標楷體"/>
              <a:cs typeface="Arial"/>
            </a:endParaRPr>
          </a:p>
        </p:txBody>
      </p:sp>
    </p:spTree>
    <p:extLst>
      <p:ext uri="{BB962C8B-B14F-4D97-AF65-F5344CB8AC3E}">
        <p14:creationId xmlns:p14="http://schemas.microsoft.com/office/powerpoint/2010/main" val="29281860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內容版面配置區 4" descr="96260436301-6.JPG">
            <a:extLst>
              <a:ext uri="{FF2B5EF4-FFF2-40B4-BE49-F238E27FC236}">
                <a16:creationId xmlns="" xmlns:a16="http://schemas.microsoft.com/office/drawing/2014/main" id="{D8EF5DC8-6E16-425C-A660-354EFBA403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60625" y="336550"/>
            <a:ext cx="8027988" cy="611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標題 1">
            <a:extLst>
              <a:ext uri="{FF2B5EF4-FFF2-40B4-BE49-F238E27FC236}">
                <a16:creationId xmlns="" xmlns:a16="http://schemas.microsoft.com/office/drawing/2014/main" id="{E3E2CD92-5850-4582-99C7-CDF8AEA047FA}"/>
              </a:ext>
            </a:extLst>
          </p:cNvPr>
          <p:cNvSpPr txBox="1">
            <a:spLocks/>
          </p:cNvSpPr>
          <p:nvPr/>
        </p:nvSpPr>
        <p:spPr bwMode="auto">
          <a:xfrm>
            <a:off x="1201929" y="404814"/>
            <a:ext cx="706120" cy="5827832"/>
          </a:xfrm>
          <a:prstGeom prst="rect">
            <a:avLst/>
          </a:prstGeom>
          <a:noFill/>
          <a:ln w="9525">
            <a:noFill/>
            <a:miter lim="800000"/>
            <a:headEnd/>
            <a:tailEnd/>
          </a:ln>
        </p:spPr>
        <p:txBody>
          <a:bodyPr vert="eaVert" lIns="91440" tIns="45720" rIns="91440" bIns="45720" anchor="ctr"/>
          <a:lstStyle/>
          <a:p>
            <a:pPr algn="ctr">
              <a:defRPr/>
            </a:pPr>
            <a:r>
              <a:rPr lang="zh-TW" altLang="en-US" sz="3600" b="1" dirty="0">
                <a:solidFill>
                  <a:prstClr val="black"/>
                </a:solidFill>
                <a:latin typeface="標楷體" pitchFamily="65" charset="-120"/>
                <a:ea typeface="標楷體"/>
              </a:rPr>
              <a:t>可能影響</a:t>
            </a:r>
            <a:r>
              <a:rPr lang="zh-TW" altLang="en-US" sz="3600" b="1" dirty="0" smtClean="0">
                <a:solidFill>
                  <a:prstClr val="black"/>
                </a:solidFill>
                <a:latin typeface="標楷體" pitchFamily="65" charset="-120"/>
                <a:ea typeface="標楷體"/>
              </a:rPr>
              <a:t>得分的情形 </a:t>
            </a:r>
            <a:r>
              <a:rPr lang="zh-TW" altLang="en-US" sz="4000" dirty="0" smtClean="0">
                <a:solidFill>
                  <a:prstClr val="black"/>
                </a:solidFill>
                <a:latin typeface="標楷體" pitchFamily="65" charset="-120"/>
                <a:ea typeface="標楷體"/>
              </a:rPr>
              <a:t>｜</a:t>
            </a:r>
            <a:r>
              <a:rPr lang="zh-TW" altLang="en-US" b="1" dirty="0" smtClean="0">
                <a:solidFill>
                  <a:prstClr val="black"/>
                </a:solidFill>
                <a:latin typeface="標楷體" pitchFamily="65" charset="-120"/>
                <a:ea typeface="標楷體"/>
              </a:rPr>
              <a:t>字體太小</a:t>
            </a:r>
            <a:endParaRPr lang="zh-TW" altLang="en-US" dirty="0">
              <a:solidFill>
                <a:prstClr val="black"/>
              </a:solidFill>
              <a:ea typeface="標楷體"/>
              <a:cs typeface="Arial"/>
            </a:endParaRPr>
          </a:p>
        </p:txBody>
      </p:sp>
    </p:spTree>
    <p:extLst>
      <p:ext uri="{BB962C8B-B14F-4D97-AF65-F5344CB8AC3E}">
        <p14:creationId xmlns:p14="http://schemas.microsoft.com/office/powerpoint/2010/main" val="16826340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E:\非版面問題卷\113112215B.jpg">
            <a:extLst>
              <a:ext uri="{FF2B5EF4-FFF2-40B4-BE49-F238E27FC236}">
                <a16:creationId xmlns="" xmlns:a16="http://schemas.microsoft.com/office/drawing/2014/main" id="{ACC7A696-FC6C-403B-BB99-940821701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0" y="404813"/>
            <a:ext cx="7970838" cy="601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橢圓 4">
            <a:extLst>
              <a:ext uri="{FF2B5EF4-FFF2-40B4-BE49-F238E27FC236}">
                <a16:creationId xmlns="" xmlns:a16="http://schemas.microsoft.com/office/drawing/2014/main" id="{DBA340D8-EC4B-407D-8C9A-A119CB86D07C}"/>
              </a:ext>
            </a:extLst>
          </p:cNvPr>
          <p:cNvSpPr>
            <a:spLocks noChangeArrowheads="1"/>
          </p:cNvSpPr>
          <p:nvPr/>
        </p:nvSpPr>
        <p:spPr bwMode="auto">
          <a:xfrm>
            <a:off x="10199688" y="2781301"/>
            <a:ext cx="360362" cy="2447925"/>
          </a:xfrm>
          <a:prstGeom prst="ellipse">
            <a:avLst/>
          </a:prstGeom>
          <a:noFill/>
          <a:ln w="25400" algn="ctr">
            <a:solidFill>
              <a:srgbClr val="E70000"/>
            </a:solidFill>
            <a:round/>
            <a:headEnd/>
            <a:tailEnd/>
          </a:ln>
          <a:extLst>
            <a:ext uri="{909E8E84-426E-40DD-AFC4-6F175D3DCCD1}">
              <a14:hiddenFill xmlns:a14="http://schemas.microsoft.com/office/drawing/2010/main">
                <a:solidFill>
                  <a:srgbClr val="FFFFFF"/>
                </a:solidFill>
              </a14:hiddenFill>
            </a:ext>
          </a:extLst>
        </p:spPr>
        <p:txBody>
          <a:bodyPr lIns="91435" tIns="45717" rIns="91435" bIns="45717" anchor="ctr"/>
          <a:lstStyle/>
          <a:p>
            <a:pPr algn="ctr" eaLnBrk="1" hangingPunct="1"/>
            <a:endParaRPr lang="zh-TW" altLang="en-US">
              <a:solidFill>
                <a:srgbClr val="000000"/>
              </a:solidFill>
              <a:latin typeface="微軟正黑體" panose="020B0604030504040204" pitchFamily="34" charset="-120"/>
              <a:ea typeface="微軟正黑體" panose="020B0604030504040204" pitchFamily="34" charset="-120"/>
            </a:endParaRPr>
          </a:p>
        </p:txBody>
      </p:sp>
      <p:sp>
        <p:nvSpPr>
          <p:cNvPr id="6" name="標題 1">
            <a:extLst>
              <a:ext uri="{FF2B5EF4-FFF2-40B4-BE49-F238E27FC236}">
                <a16:creationId xmlns="" xmlns:a16="http://schemas.microsoft.com/office/drawing/2014/main" id="{E3E2CD92-5850-4582-99C7-CDF8AEA047FA}"/>
              </a:ext>
            </a:extLst>
          </p:cNvPr>
          <p:cNvSpPr txBox="1">
            <a:spLocks/>
          </p:cNvSpPr>
          <p:nvPr/>
        </p:nvSpPr>
        <p:spPr bwMode="auto">
          <a:xfrm>
            <a:off x="1201929" y="404814"/>
            <a:ext cx="706120" cy="5827832"/>
          </a:xfrm>
          <a:prstGeom prst="rect">
            <a:avLst/>
          </a:prstGeom>
          <a:noFill/>
          <a:ln w="9525">
            <a:noFill/>
            <a:miter lim="800000"/>
            <a:headEnd/>
            <a:tailEnd/>
          </a:ln>
        </p:spPr>
        <p:txBody>
          <a:bodyPr vert="eaVert" lIns="91440" tIns="45720" rIns="91440" bIns="45720" anchor="ctr"/>
          <a:lstStyle/>
          <a:p>
            <a:pPr algn="ctr">
              <a:defRPr/>
            </a:pPr>
            <a:r>
              <a:rPr lang="zh-TW" altLang="en-US" sz="3600" b="1" dirty="0">
                <a:solidFill>
                  <a:prstClr val="black"/>
                </a:solidFill>
                <a:latin typeface="標楷體" pitchFamily="65" charset="-120"/>
                <a:ea typeface="標楷體"/>
              </a:rPr>
              <a:t>可能影響</a:t>
            </a:r>
            <a:r>
              <a:rPr lang="zh-TW" altLang="en-US" sz="3600" b="1" dirty="0" smtClean="0">
                <a:solidFill>
                  <a:prstClr val="black"/>
                </a:solidFill>
                <a:latin typeface="標楷體" pitchFamily="65" charset="-120"/>
                <a:ea typeface="標楷體"/>
              </a:rPr>
              <a:t>得分的情形 </a:t>
            </a:r>
            <a:r>
              <a:rPr lang="zh-TW" altLang="en-US" sz="4000" dirty="0" smtClean="0">
                <a:solidFill>
                  <a:prstClr val="black"/>
                </a:solidFill>
                <a:latin typeface="標楷體" pitchFamily="65" charset="-120"/>
                <a:ea typeface="標楷體"/>
              </a:rPr>
              <a:t>｜</a:t>
            </a:r>
            <a:r>
              <a:rPr lang="zh-TW" altLang="en-US" b="1" dirty="0" smtClean="0">
                <a:solidFill>
                  <a:prstClr val="black"/>
                </a:solidFill>
                <a:latin typeface="標楷體" pitchFamily="65" charset="-120"/>
                <a:ea typeface="標楷體"/>
              </a:rPr>
              <a:t>超出框線</a:t>
            </a:r>
            <a:endParaRPr lang="zh-TW" altLang="en-US" dirty="0">
              <a:solidFill>
                <a:prstClr val="black"/>
              </a:solidFill>
              <a:ea typeface="標楷體"/>
              <a:cs typeface="Arial"/>
            </a:endParaRPr>
          </a:p>
        </p:txBody>
      </p:sp>
    </p:spTree>
    <p:extLst>
      <p:ext uri="{BB962C8B-B14F-4D97-AF65-F5344CB8AC3E}">
        <p14:creationId xmlns:p14="http://schemas.microsoft.com/office/powerpoint/2010/main" val="2188869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標題 1"/>
          <p:cNvSpPr>
            <a:spLocks noGrp="1"/>
          </p:cNvSpPr>
          <p:nvPr>
            <p:ph type="title"/>
          </p:nvPr>
        </p:nvSpPr>
        <p:spPr/>
        <p:txBody>
          <a:bodyPr/>
          <a:lstStyle/>
          <a:p>
            <a:pPr eaLnBrk="1" hangingPunct="1"/>
            <a:r>
              <a:rPr lang="zh-TW" altLang="en-US" dirty="0"/>
              <a:t>國中教育會考何時考</a:t>
            </a:r>
          </a:p>
        </p:txBody>
      </p:sp>
      <p:graphicFrame>
        <p:nvGraphicFramePr>
          <p:cNvPr id="5" name="內容版面配置區 4">
            <a:extLst/>
          </p:cNvPr>
          <p:cNvGraphicFramePr>
            <a:graphicFrameLocks noGrp="1"/>
          </p:cNvGraphicFramePr>
          <p:nvPr>
            <p:ph idx="1"/>
            <p:extLst>
              <p:ext uri="{D42A27DB-BD31-4B8C-83A1-F6EECF244321}">
                <p14:modId xmlns:p14="http://schemas.microsoft.com/office/powerpoint/2010/main" val="3999056173"/>
              </p:ext>
            </p:extLst>
          </p:nvPr>
        </p:nvGraphicFramePr>
        <p:xfrm>
          <a:off x="1981200" y="1268414"/>
          <a:ext cx="8229600" cy="5197477"/>
        </p:xfrm>
        <a:graphic>
          <a:graphicData uri="http://schemas.openxmlformats.org/drawingml/2006/table">
            <a:tbl>
              <a:tblPr/>
              <a:tblGrid>
                <a:gridCol w="2057400">
                  <a:extLst>
                    <a:ext uri="{9D8B030D-6E8A-4147-A177-3AD203B41FA5}">
                      <a16:colId xmlns:a16="http://schemas.microsoft.com/office/drawing/2014/main" xmlns="" val="20000"/>
                    </a:ext>
                  </a:extLst>
                </a:gridCol>
                <a:gridCol w="2057400">
                  <a:extLst>
                    <a:ext uri="{9D8B030D-6E8A-4147-A177-3AD203B41FA5}">
                      <a16:colId xmlns:a16="http://schemas.microsoft.com/office/drawing/2014/main" xmlns="" val="20001"/>
                    </a:ext>
                  </a:extLst>
                </a:gridCol>
                <a:gridCol w="2057400">
                  <a:extLst>
                    <a:ext uri="{9D8B030D-6E8A-4147-A177-3AD203B41FA5}">
                      <a16:colId xmlns:a16="http://schemas.microsoft.com/office/drawing/2014/main" xmlns="" val="20002"/>
                    </a:ext>
                  </a:extLst>
                </a:gridCol>
                <a:gridCol w="2057400">
                  <a:extLst>
                    <a:ext uri="{9D8B030D-6E8A-4147-A177-3AD203B41FA5}">
                      <a16:colId xmlns:a16="http://schemas.microsoft.com/office/drawing/2014/main" xmlns="" val="20003"/>
                    </a:ext>
                  </a:extLst>
                </a:gridCol>
              </a:tblGrid>
              <a:tr h="457211">
                <a:tc gridSpan="2">
                  <a:txBody>
                    <a:bodyPr/>
                    <a:lstStyle/>
                    <a:p>
                      <a:pPr algn="ctr">
                        <a:lnSpc>
                          <a:spcPct val="125000"/>
                        </a:lnSpc>
                      </a:pPr>
                      <a:r>
                        <a:rPr lang="en-US" altLang="zh-TW" sz="2400" b="1" kern="100" dirty="0">
                          <a:solidFill>
                            <a:srgbClr val="000000"/>
                          </a:solidFill>
                          <a:latin typeface="Times New Roman" pitchFamily="18" charset="0"/>
                          <a:ea typeface="標楷體"/>
                          <a:cs typeface="Times New Roman" pitchFamily="18" charset="0"/>
                        </a:rPr>
                        <a:t>111</a:t>
                      </a:r>
                      <a:r>
                        <a:rPr lang="zh-TW" altLang="en-US" sz="2400" b="1" kern="100" dirty="0">
                          <a:solidFill>
                            <a:srgbClr val="000000"/>
                          </a:solidFill>
                          <a:latin typeface="Times New Roman" pitchFamily="18" charset="0"/>
                          <a:ea typeface="標楷體"/>
                          <a:cs typeface="Times New Roman" pitchFamily="18" charset="0"/>
                        </a:rPr>
                        <a:t>年</a:t>
                      </a:r>
                      <a:r>
                        <a:rPr lang="en-US" sz="2400" b="1" kern="100" dirty="0">
                          <a:solidFill>
                            <a:srgbClr val="000000"/>
                          </a:solidFill>
                          <a:latin typeface="Times New Roman" pitchFamily="18" charset="0"/>
                          <a:ea typeface="標楷體"/>
                          <a:cs typeface="Times New Roman" pitchFamily="18" charset="0"/>
                        </a:rPr>
                        <a:t>5</a:t>
                      </a:r>
                      <a:r>
                        <a:rPr lang="zh-TW" sz="2400" b="1" kern="100" dirty="0">
                          <a:solidFill>
                            <a:srgbClr val="000000"/>
                          </a:solidFill>
                          <a:latin typeface="Times New Roman" pitchFamily="18" charset="0"/>
                          <a:ea typeface="標楷體"/>
                          <a:cs typeface="Times New Roman" pitchFamily="18" charset="0"/>
                        </a:rPr>
                        <a:t>月</a:t>
                      </a:r>
                      <a:r>
                        <a:rPr lang="en-US" altLang="zh-TW" sz="2400" b="1" kern="100" dirty="0">
                          <a:solidFill>
                            <a:srgbClr val="000000"/>
                          </a:solidFill>
                          <a:latin typeface="Times New Roman" pitchFamily="18" charset="0"/>
                          <a:ea typeface="標楷體"/>
                          <a:cs typeface="Times New Roman" pitchFamily="18" charset="0"/>
                        </a:rPr>
                        <a:t>21</a:t>
                      </a:r>
                      <a:r>
                        <a:rPr lang="zh-TW" sz="2400" b="1" kern="100" dirty="0">
                          <a:solidFill>
                            <a:srgbClr val="000000"/>
                          </a:solidFill>
                          <a:latin typeface="Times New Roman" pitchFamily="18" charset="0"/>
                          <a:ea typeface="標楷體"/>
                          <a:cs typeface="Times New Roman" pitchFamily="18" charset="0"/>
                        </a:rPr>
                        <a:t>日（六）</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hMerge="1">
                  <a:txBody>
                    <a:bodyPr/>
                    <a:lstStyle/>
                    <a:p>
                      <a:endParaRPr lang="zh-TW" altLang="en-US"/>
                    </a:p>
                  </a:txBody>
                  <a:tcPr/>
                </a:tc>
                <a:tc gridSpan="2">
                  <a:txBody>
                    <a:bodyPr/>
                    <a:lstStyle/>
                    <a:p>
                      <a:pPr algn="ctr">
                        <a:lnSpc>
                          <a:spcPct val="125000"/>
                        </a:lnSpc>
                      </a:pPr>
                      <a:r>
                        <a:rPr lang="en-US" altLang="zh-TW" sz="2400" b="1" kern="100" dirty="0">
                          <a:solidFill>
                            <a:srgbClr val="000000"/>
                          </a:solidFill>
                          <a:latin typeface="Times New Roman" pitchFamily="18" charset="0"/>
                          <a:ea typeface="標楷體"/>
                          <a:cs typeface="Times New Roman" pitchFamily="18" charset="0"/>
                        </a:rPr>
                        <a:t>111</a:t>
                      </a:r>
                      <a:r>
                        <a:rPr lang="zh-TW" altLang="en-US" sz="2400" b="1" kern="100" dirty="0">
                          <a:solidFill>
                            <a:srgbClr val="000000"/>
                          </a:solidFill>
                          <a:latin typeface="Times New Roman" pitchFamily="18" charset="0"/>
                          <a:ea typeface="標楷體"/>
                          <a:cs typeface="Times New Roman" pitchFamily="18" charset="0"/>
                        </a:rPr>
                        <a:t>年</a:t>
                      </a:r>
                      <a:r>
                        <a:rPr lang="en-US" sz="2400" b="1" kern="100" dirty="0">
                          <a:solidFill>
                            <a:srgbClr val="000000"/>
                          </a:solidFill>
                          <a:latin typeface="Times New Roman" pitchFamily="18" charset="0"/>
                          <a:ea typeface="標楷體"/>
                          <a:cs typeface="Times New Roman" pitchFamily="18" charset="0"/>
                        </a:rPr>
                        <a:t>5</a:t>
                      </a:r>
                      <a:r>
                        <a:rPr lang="zh-TW" sz="2400" b="1" kern="100" dirty="0">
                          <a:solidFill>
                            <a:srgbClr val="000000"/>
                          </a:solidFill>
                          <a:latin typeface="Times New Roman" pitchFamily="18" charset="0"/>
                          <a:ea typeface="標楷體"/>
                          <a:cs typeface="Times New Roman" pitchFamily="18" charset="0"/>
                        </a:rPr>
                        <a:t>月</a:t>
                      </a:r>
                      <a:r>
                        <a:rPr lang="en-US" altLang="zh-TW" sz="2400" b="1" kern="100" dirty="0">
                          <a:solidFill>
                            <a:srgbClr val="000000"/>
                          </a:solidFill>
                          <a:latin typeface="Times New Roman" pitchFamily="18" charset="0"/>
                          <a:ea typeface="標楷體"/>
                          <a:cs typeface="Times New Roman" pitchFamily="18" charset="0"/>
                        </a:rPr>
                        <a:t>22</a:t>
                      </a:r>
                      <a:r>
                        <a:rPr lang="zh-TW" sz="2400" b="1" kern="100" dirty="0">
                          <a:solidFill>
                            <a:srgbClr val="000000"/>
                          </a:solidFill>
                          <a:latin typeface="Times New Roman" pitchFamily="18" charset="0"/>
                          <a:ea typeface="標楷體"/>
                          <a:cs typeface="Times New Roman" pitchFamily="18" charset="0"/>
                        </a:rPr>
                        <a:t>日（日）</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xmlns="" val="10000"/>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extLst>
                  <a:ext uri="{0D108BD9-81ED-4DB2-BD59-A6C34878D82A}">
                    <a16:rowId xmlns:a16="http://schemas.microsoft.com/office/drawing/2014/main" xmlns="" val="10001"/>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社</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會</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自</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然</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extLst>
                  <a:ext uri="{0D108BD9-81ED-4DB2-BD59-A6C34878D82A}">
                    <a16:rowId xmlns:a16="http://schemas.microsoft.com/office/drawing/2014/main" xmlns="" val="10002"/>
                  </a:ext>
                </a:extLst>
              </a:tr>
              <a:tr h="411482">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09:40-</a:t>
                      </a: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10:20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09:40-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10:20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xmlns="" val="10003"/>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extLst>
                  <a:ext uri="{0D108BD9-81ED-4DB2-BD59-A6C34878D82A}">
                    <a16:rowId xmlns:a16="http://schemas.microsoft.com/office/drawing/2014/main" xmlns="" val="10004"/>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10:30-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11:50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數</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學</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10:30-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11:30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英語（閱讀）</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extLst>
                  <a:ext uri="{0D108BD9-81ED-4DB2-BD59-A6C34878D82A}">
                    <a16:rowId xmlns:a16="http://schemas.microsoft.com/office/drawing/2014/main" xmlns="" val="10005"/>
                  </a:ext>
                </a:extLst>
              </a:tr>
              <a:tr h="411482">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11:50-</a:t>
                      </a: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13:40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午休</a:t>
                      </a:r>
                      <a:r>
                        <a:rPr lang="en-US" sz="2000" kern="100" dirty="0">
                          <a:solidFill>
                            <a:srgbClr val="000000"/>
                          </a:solidFill>
                          <a:latin typeface="Times New Roman" pitchFamily="18" charset="0"/>
                          <a:ea typeface="新細明體"/>
                          <a:cs typeface="Times New Roman" pitchFamily="18" charset="0"/>
                        </a:rPr>
                        <a:t> </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11:30-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xmlns="" val="10006"/>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13:40-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13:50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12:00-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12:05</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0007"/>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13:50-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15:00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國</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文</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12:05-</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12:30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英語（聽力）</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0008"/>
                  </a:ext>
                </a:extLst>
              </a:tr>
              <a:tr h="442530">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15:00-</a:t>
                      </a: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15:40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tc rowSpan="3" gridSpan="2">
                  <a:txBody>
                    <a:bodyPr/>
                    <a:lstStyle/>
                    <a:p>
                      <a:pPr algn="ctr">
                        <a:lnSpc>
                          <a:spcPct val="125000"/>
                        </a:lnSpc>
                      </a:pP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rowSpan="3" hMerge="1">
                  <a:txBody>
                    <a:bodyPr/>
                    <a:lstStyle/>
                    <a:p>
                      <a:endParaRPr lang="zh-TW" altLang="en-US"/>
                    </a:p>
                  </a:txBody>
                  <a:tcPr/>
                </a:tc>
                <a:extLst>
                  <a:ext uri="{0D108BD9-81ED-4DB2-BD59-A6C34878D82A}">
                    <a16:rowId xmlns:a16="http://schemas.microsoft.com/office/drawing/2014/main" xmlns="" val="10009"/>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15:40-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15:50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gridSpan="2"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hMerge="1"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10010"/>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15:50-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16:40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寫作測驗</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gridSpan="2"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hMerge="1"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10011"/>
                  </a:ext>
                </a:extLst>
              </a:tr>
            </a:tbl>
          </a:graphicData>
        </a:graphic>
      </p:graphicFrame>
      <p:sp>
        <p:nvSpPr>
          <p:cNvPr id="1030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fld id="{81E7FBD2-50B3-4CFD-BCED-4B0A02DD68F7}" type="slidenum">
              <a:rPr lang="zh-TW" altLang="en-US"/>
              <a:pPr>
                <a:defRPr/>
              </a:pPr>
              <a:t>7</a:t>
            </a:fld>
            <a:endParaRPr lang="zh-TW" altLang="en-US"/>
          </a:p>
        </p:txBody>
      </p:sp>
    </p:spTree>
    <p:extLst>
      <p:ext uri="{BB962C8B-B14F-4D97-AF65-F5344CB8AC3E}">
        <p14:creationId xmlns:p14="http://schemas.microsoft.com/office/powerpoint/2010/main" val="258567436"/>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內容版面配置區 3" descr="101082940A.jpg">
            <a:extLst>
              <a:ext uri="{FF2B5EF4-FFF2-40B4-BE49-F238E27FC236}">
                <a16:creationId xmlns="" xmlns:a16="http://schemas.microsoft.com/office/drawing/2014/main" id="{7E5960B7-E47D-4B21-9B32-5275E2F85C9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424113" y="493776"/>
            <a:ext cx="8064500" cy="5805678"/>
          </a:xfrm>
        </p:spPr>
      </p:pic>
      <p:sp>
        <p:nvSpPr>
          <p:cNvPr id="70660" name="橢圓 5">
            <a:extLst>
              <a:ext uri="{FF2B5EF4-FFF2-40B4-BE49-F238E27FC236}">
                <a16:creationId xmlns="" xmlns:a16="http://schemas.microsoft.com/office/drawing/2014/main" id="{C9F97AAF-0A2A-4F22-8B34-AADC0EBC231B}"/>
              </a:ext>
            </a:extLst>
          </p:cNvPr>
          <p:cNvSpPr>
            <a:spLocks noChangeArrowheads="1"/>
          </p:cNvSpPr>
          <p:nvPr/>
        </p:nvSpPr>
        <p:spPr bwMode="auto">
          <a:xfrm>
            <a:off x="2726627" y="3077392"/>
            <a:ext cx="431800" cy="4318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35" tIns="45717" rIns="91435" bIns="45717" anchor="ctr"/>
          <a:lstStyle/>
          <a:p>
            <a:pPr algn="ctr" eaLnBrk="1" hangingPunct="1"/>
            <a:endParaRPr lang="zh-TW" altLang="zh-TW">
              <a:solidFill>
                <a:srgbClr val="FFFFE1"/>
              </a:solidFill>
              <a:latin typeface="微軟正黑體" panose="020B0604030504040204" pitchFamily="34" charset="-120"/>
              <a:ea typeface="微軟正黑體" panose="020B0604030504040204" pitchFamily="34" charset="-120"/>
            </a:endParaRPr>
          </a:p>
        </p:txBody>
      </p:sp>
      <p:sp>
        <p:nvSpPr>
          <p:cNvPr id="5" name="標題 1">
            <a:extLst>
              <a:ext uri="{FF2B5EF4-FFF2-40B4-BE49-F238E27FC236}">
                <a16:creationId xmlns="" xmlns:a16="http://schemas.microsoft.com/office/drawing/2014/main" id="{E3E2CD92-5850-4582-99C7-CDF8AEA047FA}"/>
              </a:ext>
            </a:extLst>
          </p:cNvPr>
          <p:cNvSpPr txBox="1">
            <a:spLocks/>
          </p:cNvSpPr>
          <p:nvPr/>
        </p:nvSpPr>
        <p:spPr bwMode="auto">
          <a:xfrm>
            <a:off x="1027240" y="412297"/>
            <a:ext cx="706120" cy="5385054"/>
          </a:xfrm>
          <a:prstGeom prst="rect">
            <a:avLst/>
          </a:prstGeom>
          <a:noFill/>
          <a:ln w="9525">
            <a:noFill/>
            <a:miter lim="800000"/>
            <a:headEnd/>
            <a:tailEnd/>
          </a:ln>
        </p:spPr>
        <p:txBody>
          <a:bodyPr vert="eaVert" lIns="91440" tIns="45720" rIns="91440" bIns="45720" anchor="ctr"/>
          <a:lstStyle/>
          <a:p>
            <a:pPr algn="ctr">
              <a:defRPr/>
            </a:pPr>
            <a:r>
              <a:rPr lang="zh-TW" altLang="en-US" sz="3600" b="1" dirty="0" smtClean="0">
                <a:solidFill>
                  <a:prstClr val="black"/>
                </a:solidFill>
                <a:latin typeface="標楷體" pitchFamily="65" charset="-120"/>
                <a:ea typeface="標楷體"/>
              </a:rPr>
              <a:t>違反試場規則行為 </a:t>
            </a:r>
            <a:r>
              <a:rPr lang="zh-TW" altLang="en-US" sz="4000" dirty="0" smtClean="0">
                <a:solidFill>
                  <a:prstClr val="black"/>
                </a:solidFill>
                <a:latin typeface="標楷體" pitchFamily="65" charset="-120"/>
                <a:ea typeface="標楷體"/>
              </a:rPr>
              <a:t>｜</a:t>
            </a:r>
            <a:r>
              <a:rPr lang="zh-TW" altLang="en-US" b="1" dirty="0" smtClean="0">
                <a:solidFill>
                  <a:prstClr val="black"/>
                </a:solidFill>
                <a:latin typeface="標楷體" pitchFamily="65" charset="-120"/>
                <a:ea typeface="標楷體"/>
              </a:rPr>
              <a:t>畫</a:t>
            </a:r>
            <a:r>
              <a:rPr lang="zh-TW" altLang="en-US" b="1" dirty="0">
                <a:solidFill>
                  <a:prstClr val="black"/>
                </a:solidFill>
                <a:latin typeface="標楷體" pitchFamily="65" charset="-120"/>
                <a:ea typeface="標楷體"/>
              </a:rPr>
              <a:t>記</a:t>
            </a:r>
            <a:r>
              <a:rPr lang="zh-TW" altLang="en-US" b="1" dirty="0" smtClean="0">
                <a:solidFill>
                  <a:prstClr val="black"/>
                </a:solidFill>
                <a:latin typeface="標楷體" pitchFamily="65" charset="-120"/>
                <a:ea typeface="標楷體"/>
              </a:rPr>
              <a:t>圖形</a:t>
            </a:r>
            <a:endParaRPr lang="zh-TW" altLang="zh-TW" dirty="0">
              <a:solidFill>
                <a:prstClr val="black"/>
              </a:solidFill>
              <a:ea typeface="標楷體"/>
              <a:cs typeface="Arial"/>
            </a:endParaRPr>
          </a:p>
          <a:p>
            <a:pPr algn="ctr">
              <a:defRPr/>
            </a:pPr>
            <a:endParaRPr lang="zh-TW" altLang="en-US" dirty="0">
              <a:solidFill>
                <a:prstClr val="black"/>
              </a:solidFill>
              <a:ea typeface="標楷體"/>
              <a:cs typeface="Arial"/>
            </a:endParaRPr>
          </a:p>
        </p:txBody>
      </p:sp>
    </p:spTree>
    <p:extLst>
      <p:ext uri="{BB962C8B-B14F-4D97-AF65-F5344CB8AC3E}">
        <p14:creationId xmlns:p14="http://schemas.microsoft.com/office/powerpoint/2010/main" val="31971127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4" descr="C:\Users\chou517\AppData\Local\Temp\Rar$DI12.2749\108051628A.jpg">
            <a:extLst>
              <a:ext uri="{FF2B5EF4-FFF2-40B4-BE49-F238E27FC236}">
                <a16:creationId xmlns="" xmlns:a16="http://schemas.microsoft.com/office/drawing/2014/main" id="{69DD7E4A-51E8-4C31-9840-1998096DBC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7004" y="457200"/>
            <a:ext cx="8036433" cy="588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橢圓 5">
            <a:extLst>
              <a:ext uri="{FF2B5EF4-FFF2-40B4-BE49-F238E27FC236}">
                <a16:creationId xmlns="" xmlns:a16="http://schemas.microsoft.com/office/drawing/2014/main" id="{FE3EDBEF-8CC0-47E5-A894-93B9593B3155}"/>
              </a:ext>
            </a:extLst>
          </p:cNvPr>
          <p:cNvSpPr>
            <a:spLocks noChangeArrowheads="1"/>
          </p:cNvSpPr>
          <p:nvPr/>
        </p:nvSpPr>
        <p:spPr bwMode="auto">
          <a:xfrm>
            <a:off x="3359151" y="1003300"/>
            <a:ext cx="1008063" cy="4751388"/>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35" tIns="45717" rIns="91435" bIns="45717" anchor="ctr"/>
          <a:lstStyle/>
          <a:p>
            <a:pPr algn="ctr" eaLnBrk="1" hangingPunct="1"/>
            <a:endParaRPr lang="zh-TW" altLang="zh-TW">
              <a:solidFill>
                <a:srgbClr val="FFFFE1"/>
              </a:solidFill>
              <a:latin typeface="微軟正黑體" panose="020B0604030504040204" pitchFamily="34" charset="-120"/>
              <a:ea typeface="微軟正黑體" panose="020B0604030504040204" pitchFamily="34" charset="-120"/>
            </a:endParaRPr>
          </a:p>
        </p:txBody>
      </p:sp>
      <p:sp>
        <p:nvSpPr>
          <p:cNvPr id="6" name="標題 1">
            <a:extLst>
              <a:ext uri="{FF2B5EF4-FFF2-40B4-BE49-F238E27FC236}">
                <a16:creationId xmlns="" xmlns:a16="http://schemas.microsoft.com/office/drawing/2014/main" id="{E3E2CD92-5850-4582-99C7-CDF8AEA047FA}"/>
              </a:ext>
            </a:extLst>
          </p:cNvPr>
          <p:cNvSpPr txBox="1">
            <a:spLocks/>
          </p:cNvSpPr>
          <p:nvPr/>
        </p:nvSpPr>
        <p:spPr bwMode="auto">
          <a:xfrm>
            <a:off x="1027240" y="438912"/>
            <a:ext cx="706120" cy="6007608"/>
          </a:xfrm>
          <a:prstGeom prst="rect">
            <a:avLst/>
          </a:prstGeom>
          <a:noFill/>
          <a:ln w="9525">
            <a:noFill/>
            <a:miter lim="800000"/>
            <a:headEnd/>
            <a:tailEnd/>
          </a:ln>
        </p:spPr>
        <p:txBody>
          <a:bodyPr vert="eaVert" lIns="91440" tIns="45720" rIns="91440" bIns="45720" anchor="ctr"/>
          <a:lstStyle/>
          <a:p>
            <a:pPr marL="3676650" indent="-3676650" algn="ctr">
              <a:defRPr/>
            </a:pPr>
            <a:r>
              <a:rPr lang="zh-TW" altLang="en-US" sz="3600" b="1" dirty="0" smtClean="0">
                <a:solidFill>
                  <a:prstClr val="black"/>
                </a:solidFill>
                <a:latin typeface="標楷體" pitchFamily="65" charset="-120"/>
                <a:ea typeface="標楷體"/>
              </a:rPr>
              <a:t>違反試場規則行為 </a:t>
            </a:r>
            <a:r>
              <a:rPr lang="zh-TW" altLang="en-US" sz="4000" dirty="0" smtClean="0">
                <a:solidFill>
                  <a:prstClr val="black"/>
                </a:solidFill>
                <a:latin typeface="標楷體" pitchFamily="65" charset="-120"/>
                <a:ea typeface="標楷體"/>
              </a:rPr>
              <a:t>｜</a:t>
            </a:r>
            <a:r>
              <a:rPr lang="zh-TW" altLang="en-US" b="1" dirty="0">
                <a:solidFill>
                  <a:prstClr val="black"/>
                </a:solidFill>
                <a:latin typeface="標楷體" pitchFamily="65" charset="-120"/>
                <a:ea typeface="標楷體"/>
              </a:rPr>
              <a:t>於正文之外</a:t>
            </a:r>
            <a:r>
              <a:rPr lang="zh-TW" altLang="en-US" b="1" dirty="0" smtClean="0">
                <a:solidFill>
                  <a:prstClr val="black"/>
                </a:solidFill>
                <a:latin typeface="標楷體" pitchFamily="65" charset="-120"/>
                <a:ea typeface="標楷體"/>
              </a:rPr>
              <a:t>書寫其他文字  </a:t>
            </a:r>
            <a:endParaRPr lang="zh-TW" altLang="en-US" dirty="0">
              <a:solidFill>
                <a:prstClr val="black"/>
              </a:solidFill>
              <a:ea typeface="標楷體"/>
              <a:cs typeface="Arial"/>
            </a:endParaRPr>
          </a:p>
        </p:txBody>
      </p:sp>
    </p:spTree>
    <p:extLst>
      <p:ext uri="{BB962C8B-B14F-4D97-AF65-F5344CB8AC3E}">
        <p14:creationId xmlns:p14="http://schemas.microsoft.com/office/powerpoint/2010/main" val="29382504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rrowheads="1"/>
          </p:cNvPicPr>
          <p:nvPr/>
        </p:nvPicPr>
        <p:blipFill>
          <a:blip r:embed="rId2" cstate="print"/>
          <a:srcRect/>
          <a:stretch>
            <a:fillRect/>
          </a:stretch>
        </p:blipFill>
        <p:spPr bwMode="auto">
          <a:xfrm>
            <a:off x="2420112" y="502532"/>
            <a:ext cx="8125500" cy="5834261"/>
          </a:xfrm>
          <a:prstGeom prst="rect">
            <a:avLst/>
          </a:prstGeom>
          <a:noFill/>
          <a:ln w="9525">
            <a:noFill/>
            <a:miter lim="800000"/>
            <a:headEnd/>
            <a:tailEnd/>
          </a:ln>
        </p:spPr>
      </p:pic>
      <p:sp>
        <p:nvSpPr>
          <p:cNvPr id="69636" name="橢圓 5">
            <a:extLst>
              <a:ext uri="{FF2B5EF4-FFF2-40B4-BE49-F238E27FC236}">
                <a16:creationId xmlns="" xmlns:a16="http://schemas.microsoft.com/office/drawing/2014/main" id="{DD587FFE-0730-44FD-B13C-D0F693F6C4AD}"/>
              </a:ext>
            </a:extLst>
          </p:cNvPr>
          <p:cNvSpPr>
            <a:spLocks noChangeArrowheads="1"/>
          </p:cNvSpPr>
          <p:nvPr/>
        </p:nvSpPr>
        <p:spPr bwMode="auto">
          <a:xfrm>
            <a:off x="10113812" y="5386928"/>
            <a:ext cx="431800" cy="10080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69824" tIns="34912" rIns="69824" bIns="34912" anchor="ctr"/>
          <a:lstStyle>
            <a:lvl1pPr defTabSz="698500">
              <a:defRPr kumimoji="1">
                <a:solidFill>
                  <a:schemeClr val="tx1"/>
                </a:solidFill>
                <a:latin typeface="Arial" panose="020B0604020202020204" pitchFamily="34" charset="0"/>
                <a:ea typeface="標楷體" panose="03000509000000000000" pitchFamily="65" charset="-120"/>
              </a:defRPr>
            </a:lvl1pPr>
            <a:lvl2pPr defTabSz="698500">
              <a:defRPr kumimoji="1">
                <a:solidFill>
                  <a:schemeClr val="tx1"/>
                </a:solidFill>
                <a:latin typeface="Arial" panose="020B0604020202020204" pitchFamily="34" charset="0"/>
                <a:ea typeface="標楷體" panose="03000509000000000000" pitchFamily="65" charset="-120"/>
              </a:defRPr>
            </a:lvl2pPr>
            <a:lvl3pPr defTabSz="698500">
              <a:defRPr kumimoji="1">
                <a:solidFill>
                  <a:schemeClr val="tx1"/>
                </a:solidFill>
                <a:latin typeface="Arial" panose="020B0604020202020204" pitchFamily="34" charset="0"/>
                <a:ea typeface="標楷體" panose="03000509000000000000" pitchFamily="65" charset="-120"/>
              </a:defRPr>
            </a:lvl3pPr>
            <a:lvl4pPr defTabSz="698500">
              <a:defRPr kumimoji="1">
                <a:solidFill>
                  <a:schemeClr val="tx1"/>
                </a:solidFill>
                <a:latin typeface="Arial" panose="020B0604020202020204" pitchFamily="34" charset="0"/>
                <a:ea typeface="標楷體" panose="03000509000000000000" pitchFamily="65" charset="-120"/>
              </a:defRPr>
            </a:lvl4pPr>
            <a:lvl5pPr defTabSz="698500">
              <a:defRPr kumimoji="1">
                <a:solidFill>
                  <a:schemeClr val="tx1"/>
                </a:solidFill>
                <a:latin typeface="Arial" panose="020B0604020202020204" pitchFamily="34" charset="0"/>
                <a:ea typeface="標楷體" panose="03000509000000000000" pitchFamily="65" charset="-120"/>
              </a:defRPr>
            </a:lvl5pPr>
            <a:lvl6pPr marL="1852613" indent="433388" defTabSz="6985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6pPr>
            <a:lvl7pPr marL="2309813" indent="433388" defTabSz="6985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7pPr>
            <a:lvl8pPr marL="2767013" indent="433388" defTabSz="6985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8pPr>
            <a:lvl9pPr marL="3224213" indent="433388" defTabSz="698500" eaLnBrk="0" fontAlgn="base" hangingPunct="0">
              <a:spcBef>
                <a:spcPct val="0"/>
              </a:spcBef>
              <a:spcAft>
                <a:spcPct val="0"/>
              </a:spcAft>
              <a:defRPr kumimoji="1">
                <a:solidFill>
                  <a:schemeClr val="tx1"/>
                </a:solidFill>
                <a:latin typeface="Arial" panose="020B0604020202020204" pitchFamily="34" charset="0"/>
                <a:ea typeface="標楷體" panose="03000509000000000000" pitchFamily="65" charset="-120"/>
              </a:defRPr>
            </a:lvl9pPr>
          </a:lstStyle>
          <a:p>
            <a:pPr algn="ctr" eaLnBrk="1" hangingPunct="1"/>
            <a:endParaRPr lang="zh-TW" altLang="en-US">
              <a:solidFill>
                <a:srgbClr val="FFFFE1"/>
              </a:solidFill>
              <a:latin typeface="微軟正黑體" panose="020B0604030504040204" pitchFamily="34" charset="-120"/>
              <a:ea typeface="微軟正黑體" panose="020B0604030504040204" pitchFamily="34" charset="-120"/>
            </a:endParaRPr>
          </a:p>
        </p:txBody>
      </p:sp>
      <p:sp>
        <p:nvSpPr>
          <p:cNvPr id="7" name="標題 1">
            <a:extLst>
              <a:ext uri="{FF2B5EF4-FFF2-40B4-BE49-F238E27FC236}">
                <a16:creationId xmlns="" xmlns:a16="http://schemas.microsoft.com/office/drawing/2014/main" id="{E3E2CD92-5850-4582-99C7-CDF8AEA047FA}"/>
              </a:ext>
            </a:extLst>
          </p:cNvPr>
          <p:cNvSpPr txBox="1">
            <a:spLocks/>
          </p:cNvSpPr>
          <p:nvPr/>
        </p:nvSpPr>
        <p:spPr bwMode="auto">
          <a:xfrm>
            <a:off x="1164400" y="366577"/>
            <a:ext cx="706120" cy="5924496"/>
          </a:xfrm>
          <a:prstGeom prst="rect">
            <a:avLst/>
          </a:prstGeom>
          <a:noFill/>
          <a:ln w="9525">
            <a:noFill/>
            <a:miter lim="800000"/>
            <a:headEnd/>
            <a:tailEnd/>
          </a:ln>
        </p:spPr>
        <p:txBody>
          <a:bodyPr vert="eaVert" lIns="91440" tIns="45720" rIns="91440" bIns="45720" anchor="ctr"/>
          <a:lstStyle/>
          <a:p>
            <a:pPr algn="ctr">
              <a:defRPr/>
            </a:pPr>
            <a:r>
              <a:rPr lang="zh-TW" altLang="en-US" sz="3600" b="1" dirty="0" smtClean="0">
                <a:solidFill>
                  <a:prstClr val="black"/>
                </a:solidFill>
                <a:latin typeface="標楷體" pitchFamily="65" charset="-120"/>
                <a:ea typeface="標楷體"/>
              </a:rPr>
              <a:t>違反試場規則行為 </a:t>
            </a:r>
            <a:r>
              <a:rPr lang="zh-TW" altLang="en-US" sz="4000" dirty="0" smtClean="0">
                <a:solidFill>
                  <a:prstClr val="black"/>
                </a:solidFill>
                <a:latin typeface="標楷體" pitchFamily="65" charset="-120"/>
                <a:ea typeface="標楷體"/>
              </a:rPr>
              <a:t>｜</a:t>
            </a:r>
            <a:r>
              <a:rPr lang="zh-TW" altLang="en-US" b="1" dirty="0" smtClean="0">
                <a:solidFill>
                  <a:prstClr val="black"/>
                </a:solidFill>
                <a:latin typeface="標楷體" pitchFamily="65" charset="-120"/>
                <a:ea typeface="標楷體"/>
              </a:rPr>
              <a:t>顯示自己身分</a:t>
            </a:r>
            <a:endParaRPr lang="zh-TW" altLang="en-US" dirty="0">
              <a:solidFill>
                <a:prstClr val="black"/>
              </a:solidFill>
              <a:ea typeface="標楷體"/>
              <a:cs typeface="Arial"/>
            </a:endParaRPr>
          </a:p>
        </p:txBody>
      </p:sp>
    </p:spTree>
    <p:extLst>
      <p:ext uri="{BB962C8B-B14F-4D97-AF65-F5344CB8AC3E}">
        <p14:creationId xmlns:p14="http://schemas.microsoft.com/office/powerpoint/2010/main" val="32316521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 xmlns:a16="http://schemas.microsoft.com/office/drawing/2014/main" id="{1195B4CB-745F-4AF9-B1CF-84422BADFCA2}"/>
              </a:ext>
            </a:extLst>
          </p:cNvPr>
          <p:cNvSpPr>
            <a:spLocks noGrp="1" noChangeArrowheads="1"/>
          </p:cNvSpPr>
          <p:nvPr>
            <p:ph type="title"/>
          </p:nvPr>
        </p:nvSpPr>
        <p:spPr/>
        <p:txBody>
          <a:bodyPr/>
          <a:lstStyle/>
          <a:p>
            <a:pPr eaLnBrk="1" hangingPunct="1"/>
            <a:endParaRPr lang="zh-TW" altLang="zh-TW"/>
          </a:p>
        </p:txBody>
      </p:sp>
      <p:sp>
        <p:nvSpPr>
          <p:cNvPr id="73731" name="Rectangle 3">
            <a:extLst>
              <a:ext uri="{FF2B5EF4-FFF2-40B4-BE49-F238E27FC236}">
                <a16:creationId xmlns="" xmlns:a16="http://schemas.microsoft.com/office/drawing/2014/main" id="{183D07D3-167A-454C-A8EC-AA78A1D2FA90}"/>
              </a:ext>
            </a:extLst>
          </p:cNvPr>
          <p:cNvSpPr>
            <a:spLocks noGrp="1" noChangeArrowheads="1"/>
          </p:cNvSpPr>
          <p:nvPr>
            <p:ph type="body" idx="1"/>
          </p:nvPr>
        </p:nvSpPr>
        <p:spPr/>
        <p:txBody>
          <a:bodyPr/>
          <a:lstStyle/>
          <a:p>
            <a:pPr eaLnBrk="1" hangingPunct="1"/>
            <a:endParaRPr lang="zh-TW" altLang="zh-TW"/>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567"/>
            <a:ext cx="12192000" cy="6846863"/>
          </a:xfrm>
          <a:prstGeom prst="rect">
            <a:avLst/>
          </a:prstGeom>
        </p:spPr>
      </p:pic>
    </p:spTree>
    <p:extLst>
      <p:ext uri="{BB962C8B-B14F-4D97-AF65-F5344CB8AC3E}">
        <p14:creationId xmlns:p14="http://schemas.microsoft.com/office/powerpoint/2010/main" val="2202156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1" name="圖片 13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1088" y="3365501"/>
            <a:ext cx="1719262"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圖片 13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48301" y="3357564"/>
            <a:ext cx="1482725"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 name="圖片 13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2814" y="3373439"/>
            <a:ext cx="1597025"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itre 1"/>
          <p:cNvSpPr>
            <a:spLocks noGrp="1"/>
          </p:cNvSpPr>
          <p:nvPr>
            <p:ph type="title"/>
          </p:nvPr>
        </p:nvSpPr>
        <p:spPr/>
        <p:txBody>
          <a:bodyPr/>
          <a:lstStyle/>
          <a:p>
            <a:pPr eaLnBrk="1" hangingPunct="1"/>
            <a:r>
              <a:rPr lang="zh-TW" altLang="en-US" dirty="0"/>
              <a:t>測驗目的</a:t>
            </a:r>
          </a:p>
        </p:txBody>
      </p:sp>
      <p:sp>
        <p:nvSpPr>
          <p:cNvPr id="26630" name="Espace réservé du contenu 2"/>
          <p:cNvSpPr>
            <a:spLocks noGrp="1"/>
          </p:cNvSpPr>
          <p:nvPr>
            <p:ph idx="1"/>
          </p:nvPr>
        </p:nvSpPr>
        <p:spPr>
          <a:xfrm>
            <a:off x="1981200" y="1412875"/>
            <a:ext cx="8229600" cy="5256485"/>
          </a:xfrm>
        </p:spPr>
        <p:txBody>
          <a:bodyPr/>
          <a:lstStyle/>
          <a:p>
            <a:pPr algn="just" eaLnBrk="1" hangingPunct="1">
              <a:lnSpc>
                <a:spcPct val="90000"/>
              </a:lnSpc>
              <a:buFont typeface="Wingdings" panose="05000000000000000000" pitchFamily="2" charset="2"/>
              <a:buChar char="u"/>
            </a:pPr>
            <a:r>
              <a:rPr lang="zh-TW" altLang="en-US" dirty="0">
                <a:latin typeface="Times New Roman" panose="02020603050405020304" pitchFamily="18" charset="0"/>
                <a:cs typeface="Times New Roman" panose="02020603050405020304" pitchFamily="18" charset="0"/>
              </a:rPr>
              <a:t>目的：透過試題設計，區分學生學習表現</a:t>
            </a:r>
            <a:r>
              <a:rPr lang="zh-TW" altLang="zh-TW" dirty="0">
                <a:latin typeface="Times New Roman" panose="02020603050405020304" pitchFamily="18" charset="0"/>
                <a:cs typeface="Times New Roman" panose="02020603050405020304" pitchFamily="18" charset="0"/>
              </a:rPr>
              <a:t>為「</a:t>
            </a:r>
            <a:r>
              <a:rPr lang="zh-TW" altLang="en-US" dirty="0">
                <a:latin typeface="Times New Roman" panose="02020603050405020304" pitchFamily="18" charset="0"/>
                <a:cs typeface="Times New Roman" panose="02020603050405020304" pitchFamily="18" charset="0"/>
              </a:rPr>
              <a:t>精熟</a:t>
            </a:r>
            <a:r>
              <a:rPr lang="zh-TW" altLang="zh-TW" dirty="0">
                <a:latin typeface="Times New Roman" panose="02020603050405020304" pitchFamily="18" charset="0"/>
                <a:cs typeface="Times New Roman" panose="02020603050405020304" pitchFamily="18" charset="0"/>
              </a:rPr>
              <a:t>」、「</a:t>
            </a:r>
            <a:r>
              <a:rPr lang="zh-TW" altLang="en-US" dirty="0">
                <a:latin typeface="Times New Roman" panose="02020603050405020304" pitchFamily="18" charset="0"/>
                <a:cs typeface="Times New Roman" panose="02020603050405020304" pitchFamily="18" charset="0"/>
              </a:rPr>
              <a:t>基礎</a:t>
            </a:r>
            <a:r>
              <a:rPr lang="zh-TW" altLang="zh-TW" dirty="0">
                <a:latin typeface="Times New Roman" panose="02020603050405020304" pitchFamily="18" charset="0"/>
                <a:cs typeface="Times New Roman" panose="02020603050405020304" pitchFamily="18" charset="0"/>
              </a:rPr>
              <a:t>」及「</a:t>
            </a:r>
            <a:r>
              <a:rPr lang="zh-TW" altLang="en-US" dirty="0">
                <a:latin typeface="Times New Roman" panose="02020603050405020304" pitchFamily="18" charset="0"/>
                <a:cs typeface="Times New Roman" panose="02020603050405020304" pitchFamily="18" charset="0"/>
              </a:rPr>
              <a:t>待加強</a:t>
            </a:r>
            <a:r>
              <a:rPr lang="zh-TW" altLang="zh-TW" dirty="0">
                <a:latin typeface="Times New Roman" panose="02020603050405020304" pitchFamily="18" charset="0"/>
                <a:cs typeface="Times New Roman" panose="02020603050405020304" pitchFamily="18" charset="0"/>
              </a:rPr>
              <a:t>」</a:t>
            </a:r>
            <a:r>
              <a:rPr lang="en-US" altLang="zh-TW" dirty="0">
                <a:latin typeface="Times New Roman" panose="02020603050405020304" pitchFamily="18" charset="0"/>
                <a:cs typeface="Times New Roman" panose="02020603050405020304" pitchFamily="18" charset="0"/>
              </a:rPr>
              <a:t>3</a:t>
            </a:r>
            <a:r>
              <a:rPr lang="zh-TW" altLang="en-US" dirty="0">
                <a:latin typeface="Times New Roman" panose="02020603050405020304" pitchFamily="18" charset="0"/>
                <a:cs typeface="Times New Roman" panose="02020603050405020304" pitchFamily="18" charset="0"/>
              </a:rPr>
              <a:t>等級。</a:t>
            </a:r>
            <a:endParaRPr lang="en-US" altLang="zh-TW" dirty="0">
              <a:latin typeface="Times New Roman" panose="02020603050405020304" pitchFamily="18" charset="0"/>
              <a:cs typeface="Times New Roman" panose="02020603050405020304" pitchFamily="18" charset="0"/>
            </a:endParaRPr>
          </a:p>
          <a:p>
            <a:pPr algn="just" eaLnBrk="1" hangingPunct="1">
              <a:lnSpc>
                <a:spcPct val="90000"/>
              </a:lnSpc>
              <a:buFont typeface="Arial" panose="020B0604020202020204" pitchFamily="34" charset="0"/>
              <a:buNone/>
            </a:pPr>
            <a:endParaRPr lang="en-US" altLang="zh-TW" dirty="0">
              <a:latin typeface="Times New Roman" panose="02020603050405020304" pitchFamily="18" charset="0"/>
              <a:cs typeface="Times New Roman" panose="02020603050405020304" pitchFamily="18" charset="0"/>
            </a:endParaRPr>
          </a:p>
        </p:txBody>
      </p:sp>
      <p:graphicFrame>
        <p:nvGraphicFramePr>
          <p:cNvPr id="136" name="表格 135">
            <a:extLst/>
          </p:cNvPr>
          <p:cNvGraphicFramePr>
            <a:graphicFrameLocks noGrp="1"/>
          </p:cNvGraphicFramePr>
          <p:nvPr/>
        </p:nvGraphicFramePr>
        <p:xfrm>
          <a:off x="3216275" y="2420938"/>
          <a:ext cx="6096000" cy="827088"/>
        </p:xfrm>
        <a:graphic>
          <a:graphicData uri="http://schemas.openxmlformats.org/drawingml/2006/table">
            <a:tbl>
              <a:tblPr firstRow="1" bandRow="1">
                <a:tableStyleId>{37CE84F3-28C3-443E-9E96-99CF82512B78}</a:tableStyleId>
              </a:tblPr>
              <a:tblGrid>
                <a:gridCol w="2032000">
                  <a:extLst>
                    <a:ext uri="{9D8B030D-6E8A-4147-A177-3AD203B41FA5}">
                      <a16:colId xmlns:a16="http://schemas.microsoft.com/office/drawing/2014/main" xmlns="" val="20000"/>
                    </a:ext>
                  </a:extLst>
                </a:gridCol>
                <a:gridCol w="2032000">
                  <a:extLst>
                    <a:ext uri="{9D8B030D-6E8A-4147-A177-3AD203B41FA5}">
                      <a16:colId xmlns:a16="http://schemas.microsoft.com/office/drawing/2014/main" xmlns="" val="20001"/>
                    </a:ext>
                  </a:extLst>
                </a:gridCol>
                <a:gridCol w="2032000">
                  <a:extLst>
                    <a:ext uri="{9D8B030D-6E8A-4147-A177-3AD203B41FA5}">
                      <a16:colId xmlns:a16="http://schemas.microsoft.com/office/drawing/2014/main" xmlns="" val="20002"/>
                    </a:ext>
                  </a:extLst>
                </a:gridCol>
              </a:tblGrid>
              <a:tr h="457011">
                <a:tc>
                  <a:txBody>
                    <a:bodyPr/>
                    <a:lstStyle/>
                    <a:p>
                      <a:pPr algn="ctr"/>
                      <a:r>
                        <a:rPr lang="zh-TW" altLang="en-US" sz="2400" dirty="0">
                          <a:latin typeface="標楷體" pitchFamily="65" charset="-120"/>
                          <a:ea typeface="標楷體" pitchFamily="65" charset="-120"/>
                        </a:rPr>
                        <a:t>待加強</a:t>
                      </a:r>
                      <a:endParaRPr lang="zh-TW" altLang="en-US" sz="2400" dirty="0">
                        <a:solidFill>
                          <a:schemeClr val="bg1"/>
                        </a:solidFill>
                        <a:latin typeface="標楷體" pitchFamily="65" charset="-120"/>
                        <a:ea typeface="標楷體" pitchFamily="65" charset="-120"/>
                      </a:endParaRPr>
                    </a:p>
                  </a:txBody>
                  <a:tcPr marT="45626" marB="45626"/>
                </a:tc>
                <a:tc>
                  <a:txBody>
                    <a:bodyPr/>
                    <a:lstStyle/>
                    <a:p>
                      <a:pPr algn="ctr"/>
                      <a:r>
                        <a:rPr lang="zh-TW" altLang="en-US" sz="2400" dirty="0">
                          <a:latin typeface="標楷體" pitchFamily="65" charset="-120"/>
                          <a:ea typeface="標楷體" pitchFamily="65" charset="-120"/>
                        </a:rPr>
                        <a:t>基礎</a:t>
                      </a:r>
                      <a:endParaRPr lang="zh-TW" altLang="en-US" sz="2400" dirty="0">
                        <a:solidFill>
                          <a:schemeClr val="bg1"/>
                        </a:solidFill>
                        <a:latin typeface="標楷體" pitchFamily="65" charset="-120"/>
                        <a:ea typeface="標楷體" pitchFamily="65" charset="-120"/>
                      </a:endParaRPr>
                    </a:p>
                  </a:txBody>
                  <a:tcPr marT="45626" marB="45626"/>
                </a:tc>
                <a:tc>
                  <a:txBody>
                    <a:bodyPr/>
                    <a:lstStyle/>
                    <a:p>
                      <a:pPr algn="ctr"/>
                      <a:r>
                        <a:rPr lang="zh-TW" altLang="en-US" sz="2400" dirty="0">
                          <a:latin typeface="標楷體" pitchFamily="65" charset="-120"/>
                          <a:ea typeface="標楷體" pitchFamily="65" charset="-120"/>
                        </a:rPr>
                        <a:t>精熟</a:t>
                      </a:r>
                      <a:endParaRPr lang="zh-TW" altLang="en-US" sz="2400" dirty="0">
                        <a:solidFill>
                          <a:schemeClr val="bg1"/>
                        </a:solidFill>
                        <a:latin typeface="標楷體" pitchFamily="65" charset="-120"/>
                        <a:ea typeface="標楷體" pitchFamily="65" charset="-120"/>
                      </a:endParaRPr>
                    </a:p>
                  </a:txBody>
                  <a:tcPr marT="45626" marB="45626"/>
                </a:tc>
                <a:extLst>
                  <a:ext uri="{0D108BD9-81ED-4DB2-BD59-A6C34878D82A}">
                    <a16:rowId xmlns:a16="http://schemas.microsoft.com/office/drawing/2014/main" xmlns="" val="10000"/>
                  </a:ext>
                </a:extLst>
              </a:tr>
              <a:tr h="370076">
                <a:tc>
                  <a:txBody>
                    <a:bodyPr/>
                    <a:lstStyle/>
                    <a:p>
                      <a:endParaRPr lang="zh-TW" altLang="en-US" sz="1800" dirty="0"/>
                    </a:p>
                  </a:txBody>
                  <a:tcPr marT="45626" marB="45626"/>
                </a:tc>
                <a:tc>
                  <a:txBody>
                    <a:bodyPr/>
                    <a:lstStyle/>
                    <a:p>
                      <a:endParaRPr lang="zh-TW" altLang="en-US" sz="1800" dirty="0"/>
                    </a:p>
                  </a:txBody>
                  <a:tcPr marT="45626" marB="45626"/>
                </a:tc>
                <a:tc>
                  <a:txBody>
                    <a:bodyPr/>
                    <a:lstStyle/>
                    <a:p>
                      <a:endParaRPr lang="zh-TW" altLang="en-US" sz="1800" dirty="0"/>
                    </a:p>
                  </a:txBody>
                  <a:tcPr marT="45626" marB="45626"/>
                </a:tc>
                <a:extLst>
                  <a:ext uri="{0D108BD9-81ED-4DB2-BD59-A6C34878D82A}">
                    <a16:rowId xmlns:a16="http://schemas.microsoft.com/office/drawing/2014/main" xmlns="" val="10001"/>
                  </a:ext>
                </a:extLst>
              </a:tr>
            </a:tbl>
          </a:graphicData>
        </a:graphic>
      </p:graphicFrame>
      <p:grpSp>
        <p:nvGrpSpPr>
          <p:cNvPr id="8" name="群組 7"/>
          <p:cNvGrpSpPr/>
          <p:nvPr/>
        </p:nvGrpSpPr>
        <p:grpSpPr>
          <a:xfrm>
            <a:off x="3432176" y="2781300"/>
            <a:ext cx="1662113" cy="431800"/>
            <a:chOff x="1908175" y="2781300"/>
            <a:chExt cx="1662113" cy="431800"/>
          </a:xfrm>
        </p:grpSpPr>
        <p:sp>
          <p:nvSpPr>
            <p:cNvPr id="197" name="橢圓 196">
              <a:extLst/>
            </p:cNvPr>
            <p:cNvSpPr/>
            <p:nvPr/>
          </p:nvSpPr>
          <p:spPr>
            <a:xfrm>
              <a:off x="1968500" y="2781300"/>
              <a:ext cx="120650"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98" name="圓角矩形 197">
              <a:extLst/>
            </p:cNvPr>
            <p:cNvSpPr/>
            <p:nvPr/>
          </p:nvSpPr>
          <p:spPr>
            <a:xfrm>
              <a:off x="1968500" y="2908300"/>
              <a:ext cx="120650"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99" name="橢圓 198">
              <a:extLst/>
            </p:cNvPr>
            <p:cNvSpPr/>
            <p:nvPr/>
          </p:nvSpPr>
          <p:spPr>
            <a:xfrm>
              <a:off x="1989138" y="3136900"/>
              <a:ext cx="20637"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00" name="橢圓 199">
              <a:extLst/>
            </p:cNvPr>
            <p:cNvSpPr/>
            <p:nvPr/>
          </p:nvSpPr>
          <p:spPr>
            <a:xfrm>
              <a:off x="2049463" y="3136900"/>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01" name="橢圓 200">
              <a:extLst/>
            </p:cNvPr>
            <p:cNvSpPr/>
            <p:nvPr/>
          </p:nvSpPr>
          <p:spPr>
            <a:xfrm rot="2700000">
              <a:off x="1924050" y="2921000"/>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02" name="橢圓 201">
              <a:extLst/>
            </p:cNvPr>
            <p:cNvSpPr/>
            <p:nvPr/>
          </p:nvSpPr>
          <p:spPr>
            <a:xfrm rot="8100000">
              <a:off x="2092325" y="2909888"/>
              <a:ext cx="36513"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03" name="橢圓 202">
              <a:extLst/>
            </p:cNvPr>
            <p:cNvSpPr/>
            <p:nvPr/>
          </p:nvSpPr>
          <p:spPr>
            <a:xfrm>
              <a:off x="2257425" y="2781300"/>
              <a:ext cx="119063"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04" name="圓角矩形 203">
              <a:extLst/>
            </p:cNvPr>
            <p:cNvSpPr/>
            <p:nvPr/>
          </p:nvSpPr>
          <p:spPr>
            <a:xfrm>
              <a:off x="2257425" y="2908300"/>
              <a:ext cx="119063"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05" name="橢圓 204">
              <a:extLst/>
            </p:cNvPr>
            <p:cNvSpPr/>
            <p:nvPr/>
          </p:nvSpPr>
          <p:spPr>
            <a:xfrm>
              <a:off x="2276475" y="3136900"/>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06" name="橢圓 205">
              <a:extLst/>
            </p:cNvPr>
            <p:cNvSpPr/>
            <p:nvPr/>
          </p:nvSpPr>
          <p:spPr>
            <a:xfrm>
              <a:off x="2336800" y="3136900"/>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07" name="橢圓 206">
              <a:extLst/>
            </p:cNvPr>
            <p:cNvSpPr/>
            <p:nvPr/>
          </p:nvSpPr>
          <p:spPr>
            <a:xfrm rot="2700000">
              <a:off x="2211388" y="2921000"/>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08" name="橢圓 207">
              <a:extLst/>
            </p:cNvPr>
            <p:cNvSpPr/>
            <p:nvPr/>
          </p:nvSpPr>
          <p:spPr>
            <a:xfrm rot="8100000">
              <a:off x="2379663" y="2909888"/>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09" name="橢圓 208">
              <a:extLst/>
            </p:cNvPr>
            <p:cNvSpPr/>
            <p:nvPr/>
          </p:nvSpPr>
          <p:spPr>
            <a:xfrm>
              <a:off x="2544763" y="2781300"/>
              <a:ext cx="120650"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10" name="圓角矩形 209">
              <a:extLst/>
            </p:cNvPr>
            <p:cNvSpPr/>
            <p:nvPr/>
          </p:nvSpPr>
          <p:spPr>
            <a:xfrm>
              <a:off x="2544763" y="2908300"/>
              <a:ext cx="120650"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11" name="橢圓 210">
              <a:extLst/>
            </p:cNvPr>
            <p:cNvSpPr/>
            <p:nvPr/>
          </p:nvSpPr>
          <p:spPr>
            <a:xfrm>
              <a:off x="2565400" y="3136900"/>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12" name="橢圓 211">
              <a:extLst/>
            </p:cNvPr>
            <p:cNvSpPr/>
            <p:nvPr/>
          </p:nvSpPr>
          <p:spPr>
            <a:xfrm>
              <a:off x="2625725" y="3136900"/>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13" name="橢圓 212">
              <a:extLst/>
            </p:cNvPr>
            <p:cNvSpPr/>
            <p:nvPr/>
          </p:nvSpPr>
          <p:spPr>
            <a:xfrm rot="2700000">
              <a:off x="2500313" y="2921000"/>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14" name="橢圓 213">
              <a:extLst/>
            </p:cNvPr>
            <p:cNvSpPr/>
            <p:nvPr/>
          </p:nvSpPr>
          <p:spPr>
            <a:xfrm rot="8100000">
              <a:off x="2668588" y="2909888"/>
              <a:ext cx="36512"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15" name="橢圓 214">
              <a:extLst/>
            </p:cNvPr>
            <p:cNvSpPr/>
            <p:nvPr/>
          </p:nvSpPr>
          <p:spPr>
            <a:xfrm>
              <a:off x="2833688" y="2781300"/>
              <a:ext cx="119062"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16" name="圓角矩形 215">
              <a:extLst/>
            </p:cNvPr>
            <p:cNvSpPr/>
            <p:nvPr/>
          </p:nvSpPr>
          <p:spPr>
            <a:xfrm>
              <a:off x="2833688" y="2908300"/>
              <a:ext cx="119062"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17" name="橢圓 216">
              <a:extLst/>
            </p:cNvPr>
            <p:cNvSpPr/>
            <p:nvPr/>
          </p:nvSpPr>
          <p:spPr>
            <a:xfrm>
              <a:off x="2852738" y="3136900"/>
              <a:ext cx="20637"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18" name="橢圓 217">
              <a:extLst/>
            </p:cNvPr>
            <p:cNvSpPr/>
            <p:nvPr/>
          </p:nvSpPr>
          <p:spPr>
            <a:xfrm>
              <a:off x="2913063" y="3136900"/>
              <a:ext cx="20637"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19" name="橢圓 218">
              <a:extLst/>
            </p:cNvPr>
            <p:cNvSpPr/>
            <p:nvPr/>
          </p:nvSpPr>
          <p:spPr>
            <a:xfrm rot="2700000">
              <a:off x="2787650" y="2921000"/>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20" name="橢圓 219">
              <a:extLst/>
            </p:cNvPr>
            <p:cNvSpPr/>
            <p:nvPr/>
          </p:nvSpPr>
          <p:spPr>
            <a:xfrm rot="8100000">
              <a:off x="2955925" y="2909888"/>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21" name="橢圓 220">
              <a:extLst/>
            </p:cNvPr>
            <p:cNvSpPr/>
            <p:nvPr/>
          </p:nvSpPr>
          <p:spPr>
            <a:xfrm>
              <a:off x="3121025" y="2781300"/>
              <a:ext cx="120650"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22" name="圓角矩形 221">
              <a:extLst/>
            </p:cNvPr>
            <p:cNvSpPr/>
            <p:nvPr/>
          </p:nvSpPr>
          <p:spPr>
            <a:xfrm>
              <a:off x="3121025" y="2908300"/>
              <a:ext cx="120650"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23" name="橢圓 222">
              <a:extLst/>
            </p:cNvPr>
            <p:cNvSpPr/>
            <p:nvPr/>
          </p:nvSpPr>
          <p:spPr>
            <a:xfrm>
              <a:off x="3141663" y="3136900"/>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24" name="橢圓 223">
              <a:extLst/>
            </p:cNvPr>
            <p:cNvSpPr/>
            <p:nvPr/>
          </p:nvSpPr>
          <p:spPr>
            <a:xfrm>
              <a:off x="3201988" y="3136900"/>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25" name="橢圓 224">
              <a:extLst/>
            </p:cNvPr>
            <p:cNvSpPr/>
            <p:nvPr/>
          </p:nvSpPr>
          <p:spPr>
            <a:xfrm rot="2700000">
              <a:off x="3075781" y="2920207"/>
              <a:ext cx="47625" cy="80962"/>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26" name="橢圓 225">
              <a:extLst/>
            </p:cNvPr>
            <p:cNvSpPr/>
            <p:nvPr/>
          </p:nvSpPr>
          <p:spPr>
            <a:xfrm rot="8100000">
              <a:off x="3243263" y="2909888"/>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27" name="橢圓 226">
              <a:extLst/>
            </p:cNvPr>
            <p:cNvSpPr/>
            <p:nvPr/>
          </p:nvSpPr>
          <p:spPr>
            <a:xfrm>
              <a:off x="3409950" y="2781300"/>
              <a:ext cx="119063"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28" name="圓角矩形 227">
              <a:extLst/>
            </p:cNvPr>
            <p:cNvSpPr/>
            <p:nvPr/>
          </p:nvSpPr>
          <p:spPr>
            <a:xfrm>
              <a:off x="3409950" y="2908300"/>
              <a:ext cx="119063"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29" name="橢圓 228">
              <a:extLst/>
            </p:cNvPr>
            <p:cNvSpPr/>
            <p:nvPr/>
          </p:nvSpPr>
          <p:spPr>
            <a:xfrm>
              <a:off x="3429000" y="3136900"/>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30" name="橢圓 229">
              <a:extLst/>
            </p:cNvPr>
            <p:cNvSpPr/>
            <p:nvPr/>
          </p:nvSpPr>
          <p:spPr>
            <a:xfrm>
              <a:off x="3489325" y="3136900"/>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31" name="橢圓 230">
              <a:extLst/>
            </p:cNvPr>
            <p:cNvSpPr/>
            <p:nvPr/>
          </p:nvSpPr>
          <p:spPr>
            <a:xfrm rot="2700000">
              <a:off x="3363913" y="2921000"/>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32" name="橢圓 231">
              <a:extLst/>
            </p:cNvPr>
            <p:cNvSpPr/>
            <p:nvPr/>
          </p:nvSpPr>
          <p:spPr>
            <a:xfrm rot="8100000">
              <a:off x="3532188" y="2909888"/>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grpSp>
      <p:grpSp>
        <p:nvGrpSpPr>
          <p:cNvPr id="9" name="群組 8"/>
          <p:cNvGrpSpPr/>
          <p:nvPr/>
        </p:nvGrpSpPr>
        <p:grpSpPr>
          <a:xfrm>
            <a:off x="5440363" y="2781300"/>
            <a:ext cx="1663700" cy="444500"/>
            <a:chOff x="3916363" y="2781300"/>
            <a:chExt cx="1663700" cy="444500"/>
          </a:xfrm>
        </p:grpSpPr>
        <p:sp>
          <p:nvSpPr>
            <p:cNvPr id="137" name="橢圓 136">
              <a:extLst/>
            </p:cNvPr>
            <p:cNvSpPr/>
            <p:nvPr/>
          </p:nvSpPr>
          <p:spPr>
            <a:xfrm>
              <a:off x="4267200" y="2781300"/>
              <a:ext cx="120650"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38" name="圓角矩形 137">
              <a:extLst/>
            </p:cNvPr>
            <p:cNvSpPr/>
            <p:nvPr/>
          </p:nvSpPr>
          <p:spPr>
            <a:xfrm>
              <a:off x="4267200" y="2908300"/>
              <a:ext cx="120650"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39" name="橢圓 138">
              <a:extLst/>
            </p:cNvPr>
            <p:cNvSpPr/>
            <p:nvPr/>
          </p:nvSpPr>
          <p:spPr>
            <a:xfrm>
              <a:off x="4287838" y="3136900"/>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40" name="橢圓 139">
              <a:extLst/>
            </p:cNvPr>
            <p:cNvSpPr/>
            <p:nvPr/>
          </p:nvSpPr>
          <p:spPr>
            <a:xfrm>
              <a:off x="4348163" y="3136900"/>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41" name="橢圓 140">
              <a:extLst/>
            </p:cNvPr>
            <p:cNvSpPr/>
            <p:nvPr/>
          </p:nvSpPr>
          <p:spPr>
            <a:xfrm rot="2700000">
              <a:off x="4222750" y="2921000"/>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42" name="橢圓 141">
              <a:extLst/>
            </p:cNvPr>
            <p:cNvSpPr/>
            <p:nvPr/>
          </p:nvSpPr>
          <p:spPr>
            <a:xfrm rot="8100000">
              <a:off x="4391025" y="2909888"/>
              <a:ext cx="36513"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43" name="橢圓 142">
              <a:extLst/>
            </p:cNvPr>
            <p:cNvSpPr/>
            <p:nvPr/>
          </p:nvSpPr>
          <p:spPr>
            <a:xfrm>
              <a:off x="4556125" y="2781300"/>
              <a:ext cx="119063"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44" name="圓角矩形 143">
              <a:extLst/>
            </p:cNvPr>
            <p:cNvSpPr/>
            <p:nvPr/>
          </p:nvSpPr>
          <p:spPr>
            <a:xfrm>
              <a:off x="4556125" y="2908300"/>
              <a:ext cx="119063"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45" name="橢圓 144">
              <a:extLst/>
            </p:cNvPr>
            <p:cNvSpPr/>
            <p:nvPr/>
          </p:nvSpPr>
          <p:spPr>
            <a:xfrm>
              <a:off x="4575175" y="3136900"/>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46" name="橢圓 145">
              <a:extLst/>
            </p:cNvPr>
            <p:cNvSpPr/>
            <p:nvPr/>
          </p:nvSpPr>
          <p:spPr>
            <a:xfrm>
              <a:off x="4635500" y="3136900"/>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47" name="橢圓 146">
              <a:extLst/>
            </p:cNvPr>
            <p:cNvSpPr/>
            <p:nvPr/>
          </p:nvSpPr>
          <p:spPr>
            <a:xfrm rot="2700000">
              <a:off x="4510088" y="2921000"/>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48" name="橢圓 147">
              <a:extLst/>
            </p:cNvPr>
            <p:cNvSpPr/>
            <p:nvPr/>
          </p:nvSpPr>
          <p:spPr>
            <a:xfrm rot="8100000">
              <a:off x="4678363" y="2909888"/>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49" name="橢圓 148">
              <a:extLst/>
            </p:cNvPr>
            <p:cNvSpPr/>
            <p:nvPr/>
          </p:nvSpPr>
          <p:spPr>
            <a:xfrm>
              <a:off x="4843463" y="2781300"/>
              <a:ext cx="120650"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50" name="圓角矩形 149">
              <a:extLst/>
            </p:cNvPr>
            <p:cNvSpPr/>
            <p:nvPr/>
          </p:nvSpPr>
          <p:spPr>
            <a:xfrm>
              <a:off x="4843463" y="2908300"/>
              <a:ext cx="120650"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51" name="橢圓 150">
              <a:extLst/>
            </p:cNvPr>
            <p:cNvSpPr/>
            <p:nvPr/>
          </p:nvSpPr>
          <p:spPr>
            <a:xfrm>
              <a:off x="4864100" y="3136900"/>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52" name="橢圓 151">
              <a:extLst/>
            </p:cNvPr>
            <p:cNvSpPr/>
            <p:nvPr/>
          </p:nvSpPr>
          <p:spPr>
            <a:xfrm>
              <a:off x="4924425" y="3136900"/>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53" name="橢圓 152">
              <a:extLst/>
            </p:cNvPr>
            <p:cNvSpPr/>
            <p:nvPr/>
          </p:nvSpPr>
          <p:spPr>
            <a:xfrm rot="2700000">
              <a:off x="4798219" y="2920206"/>
              <a:ext cx="47625" cy="80963"/>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54" name="橢圓 153">
              <a:extLst/>
            </p:cNvPr>
            <p:cNvSpPr/>
            <p:nvPr/>
          </p:nvSpPr>
          <p:spPr>
            <a:xfrm rot="8100000">
              <a:off x="4965700" y="2909888"/>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55" name="橢圓 154">
              <a:extLst/>
            </p:cNvPr>
            <p:cNvSpPr/>
            <p:nvPr/>
          </p:nvSpPr>
          <p:spPr>
            <a:xfrm>
              <a:off x="5132388" y="2781300"/>
              <a:ext cx="119062"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56" name="圓角矩形 155">
              <a:extLst/>
            </p:cNvPr>
            <p:cNvSpPr/>
            <p:nvPr/>
          </p:nvSpPr>
          <p:spPr>
            <a:xfrm>
              <a:off x="5132388" y="2908300"/>
              <a:ext cx="119062"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57" name="橢圓 156">
              <a:extLst/>
            </p:cNvPr>
            <p:cNvSpPr/>
            <p:nvPr/>
          </p:nvSpPr>
          <p:spPr>
            <a:xfrm>
              <a:off x="5151438" y="3136900"/>
              <a:ext cx="20637"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58" name="橢圓 157">
              <a:extLst/>
            </p:cNvPr>
            <p:cNvSpPr/>
            <p:nvPr/>
          </p:nvSpPr>
          <p:spPr>
            <a:xfrm>
              <a:off x="5211763" y="3136900"/>
              <a:ext cx="20637"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59" name="橢圓 158">
              <a:extLst/>
            </p:cNvPr>
            <p:cNvSpPr/>
            <p:nvPr/>
          </p:nvSpPr>
          <p:spPr>
            <a:xfrm rot="2700000">
              <a:off x="5086350" y="2921000"/>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60" name="橢圓 159">
              <a:extLst/>
            </p:cNvPr>
            <p:cNvSpPr/>
            <p:nvPr/>
          </p:nvSpPr>
          <p:spPr>
            <a:xfrm rot="8100000">
              <a:off x="5254625" y="2909888"/>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61" name="橢圓 160">
              <a:extLst/>
            </p:cNvPr>
            <p:cNvSpPr/>
            <p:nvPr/>
          </p:nvSpPr>
          <p:spPr>
            <a:xfrm>
              <a:off x="5419725" y="2781300"/>
              <a:ext cx="120650"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62" name="圓角矩形 161">
              <a:extLst/>
            </p:cNvPr>
            <p:cNvSpPr/>
            <p:nvPr/>
          </p:nvSpPr>
          <p:spPr>
            <a:xfrm>
              <a:off x="5419725" y="2908300"/>
              <a:ext cx="120650"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63" name="橢圓 162">
              <a:extLst/>
            </p:cNvPr>
            <p:cNvSpPr/>
            <p:nvPr/>
          </p:nvSpPr>
          <p:spPr>
            <a:xfrm>
              <a:off x="5440363" y="3136900"/>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64" name="橢圓 163">
              <a:extLst/>
            </p:cNvPr>
            <p:cNvSpPr/>
            <p:nvPr/>
          </p:nvSpPr>
          <p:spPr>
            <a:xfrm>
              <a:off x="5499100" y="3136900"/>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65" name="橢圓 164">
              <a:extLst/>
            </p:cNvPr>
            <p:cNvSpPr/>
            <p:nvPr/>
          </p:nvSpPr>
          <p:spPr>
            <a:xfrm rot="2700000">
              <a:off x="5374481" y="2920207"/>
              <a:ext cx="47625" cy="80962"/>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66" name="橢圓 165">
              <a:extLst/>
            </p:cNvPr>
            <p:cNvSpPr/>
            <p:nvPr/>
          </p:nvSpPr>
          <p:spPr>
            <a:xfrm rot="8100000">
              <a:off x="5541963" y="2909888"/>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33" name="橢圓 232">
              <a:extLst/>
            </p:cNvPr>
            <p:cNvSpPr/>
            <p:nvPr/>
          </p:nvSpPr>
          <p:spPr>
            <a:xfrm>
              <a:off x="3978275" y="2792413"/>
              <a:ext cx="119063" cy="128587"/>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34" name="圓角矩形 233">
              <a:extLst/>
            </p:cNvPr>
            <p:cNvSpPr/>
            <p:nvPr/>
          </p:nvSpPr>
          <p:spPr>
            <a:xfrm>
              <a:off x="3978275" y="2921000"/>
              <a:ext cx="119063"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35" name="橢圓 234">
              <a:extLst/>
            </p:cNvPr>
            <p:cNvSpPr/>
            <p:nvPr/>
          </p:nvSpPr>
          <p:spPr>
            <a:xfrm>
              <a:off x="3997325" y="3149600"/>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36" name="橢圓 235">
              <a:extLst/>
            </p:cNvPr>
            <p:cNvSpPr/>
            <p:nvPr/>
          </p:nvSpPr>
          <p:spPr>
            <a:xfrm>
              <a:off x="4057650" y="3149600"/>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37" name="橢圓 236">
              <a:extLst/>
            </p:cNvPr>
            <p:cNvSpPr/>
            <p:nvPr/>
          </p:nvSpPr>
          <p:spPr>
            <a:xfrm rot="2700000">
              <a:off x="3932238" y="2933700"/>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38" name="橢圓 237">
              <a:extLst/>
            </p:cNvPr>
            <p:cNvSpPr/>
            <p:nvPr/>
          </p:nvSpPr>
          <p:spPr>
            <a:xfrm rot="8100000">
              <a:off x="4100513" y="2922588"/>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grpSp>
      <p:grpSp>
        <p:nvGrpSpPr>
          <p:cNvPr id="7" name="群組 6"/>
          <p:cNvGrpSpPr/>
          <p:nvPr/>
        </p:nvGrpSpPr>
        <p:grpSpPr>
          <a:xfrm>
            <a:off x="7369175" y="2781300"/>
            <a:ext cx="1684338" cy="444500"/>
            <a:chOff x="5845175" y="2781300"/>
            <a:chExt cx="1684338" cy="444500"/>
          </a:xfrm>
        </p:grpSpPr>
        <p:sp>
          <p:nvSpPr>
            <p:cNvPr id="167" name="橢圓 166">
              <a:extLst/>
            </p:cNvPr>
            <p:cNvSpPr/>
            <p:nvPr/>
          </p:nvSpPr>
          <p:spPr>
            <a:xfrm>
              <a:off x="6218238" y="2781300"/>
              <a:ext cx="119062"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68" name="圓角矩形 167">
              <a:extLst/>
            </p:cNvPr>
            <p:cNvSpPr/>
            <p:nvPr/>
          </p:nvSpPr>
          <p:spPr>
            <a:xfrm>
              <a:off x="6218238" y="2908300"/>
              <a:ext cx="119062"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69" name="橢圓 168">
              <a:extLst/>
            </p:cNvPr>
            <p:cNvSpPr/>
            <p:nvPr/>
          </p:nvSpPr>
          <p:spPr>
            <a:xfrm>
              <a:off x="6237288" y="3136900"/>
              <a:ext cx="20637"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70" name="橢圓 169">
              <a:extLst/>
            </p:cNvPr>
            <p:cNvSpPr/>
            <p:nvPr/>
          </p:nvSpPr>
          <p:spPr>
            <a:xfrm>
              <a:off x="6297613" y="3136900"/>
              <a:ext cx="20637"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71" name="橢圓 170">
              <a:extLst/>
            </p:cNvPr>
            <p:cNvSpPr/>
            <p:nvPr/>
          </p:nvSpPr>
          <p:spPr>
            <a:xfrm rot="2700000">
              <a:off x="6172200" y="2921000"/>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72" name="橢圓 171">
              <a:extLst/>
            </p:cNvPr>
            <p:cNvSpPr/>
            <p:nvPr/>
          </p:nvSpPr>
          <p:spPr>
            <a:xfrm rot="8100000">
              <a:off x="6340475" y="2909888"/>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73" name="橢圓 172">
              <a:extLst/>
            </p:cNvPr>
            <p:cNvSpPr/>
            <p:nvPr/>
          </p:nvSpPr>
          <p:spPr>
            <a:xfrm>
              <a:off x="6505575" y="2781300"/>
              <a:ext cx="120650"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74" name="圓角矩形 173">
              <a:extLst/>
            </p:cNvPr>
            <p:cNvSpPr/>
            <p:nvPr/>
          </p:nvSpPr>
          <p:spPr>
            <a:xfrm>
              <a:off x="6505575" y="2908300"/>
              <a:ext cx="120650"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75" name="橢圓 174">
              <a:extLst/>
            </p:cNvPr>
            <p:cNvSpPr/>
            <p:nvPr/>
          </p:nvSpPr>
          <p:spPr>
            <a:xfrm>
              <a:off x="6526213" y="3136900"/>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76" name="橢圓 175">
              <a:extLst/>
            </p:cNvPr>
            <p:cNvSpPr/>
            <p:nvPr/>
          </p:nvSpPr>
          <p:spPr>
            <a:xfrm>
              <a:off x="6584950" y="3136900"/>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77" name="橢圓 176">
              <a:extLst/>
            </p:cNvPr>
            <p:cNvSpPr/>
            <p:nvPr/>
          </p:nvSpPr>
          <p:spPr>
            <a:xfrm rot="2700000">
              <a:off x="6460331" y="2920207"/>
              <a:ext cx="47625" cy="80962"/>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78" name="橢圓 177">
              <a:extLst/>
            </p:cNvPr>
            <p:cNvSpPr/>
            <p:nvPr/>
          </p:nvSpPr>
          <p:spPr>
            <a:xfrm rot="8100000">
              <a:off x="6627813" y="2909888"/>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79" name="橢圓 178">
              <a:extLst/>
            </p:cNvPr>
            <p:cNvSpPr/>
            <p:nvPr/>
          </p:nvSpPr>
          <p:spPr>
            <a:xfrm>
              <a:off x="6794500" y="2781300"/>
              <a:ext cx="119063"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80" name="圓角矩形 179">
              <a:extLst/>
            </p:cNvPr>
            <p:cNvSpPr/>
            <p:nvPr/>
          </p:nvSpPr>
          <p:spPr>
            <a:xfrm>
              <a:off x="6794500" y="2908300"/>
              <a:ext cx="119063"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81" name="橢圓 180">
              <a:extLst/>
            </p:cNvPr>
            <p:cNvSpPr/>
            <p:nvPr/>
          </p:nvSpPr>
          <p:spPr>
            <a:xfrm>
              <a:off x="6813550" y="3136900"/>
              <a:ext cx="20638"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82" name="橢圓 181">
              <a:extLst/>
            </p:cNvPr>
            <p:cNvSpPr/>
            <p:nvPr/>
          </p:nvSpPr>
          <p:spPr>
            <a:xfrm>
              <a:off x="6873875" y="3136900"/>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83" name="橢圓 182">
              <a:extLst/>
            </p:cNvPr>
            <p:cNvSpPr/>
            <p:nvPr/>
          </p:nvSpPr>
          <p:spPr>
            <a:xfrm rot="2700000">
              <a:off x="6748463" y="2921000"/>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84" name="橢圓 183">
              <a:extLst/>
            </p:cNvPr>
            <p:cNvSpPr/>
            <p:nvPr/>
          </p:nvSpPr>
          <p:spPr>
            <a:xfrm rot="8100000">
              <a:off x="6916738" y="2909888"/>
              <a:ext cx="36512"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85" name="橢圓 184">
              <a:extLst/>
            </p:cNvPr>
            <p:cNvSpPr/>
            <p:nvPr/>
          </p:nvSpPr>
          <p:spPr>
            <a:xfrm>
              <a:off x="7081838" y="2781300"/>
              <a:ext cx="119062"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86" name="圓角矩形 185">
              <a:extLst/>
            </p:cNvPr>
            <p:cNvSpPr/>
            <p:nvPr/>
          </p:nvSpPr>
          <p:spPr>
            <a:xfrm>
              <a:off x="7081838" y="2908300"/>
              <a:ext cx="119062"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87" name="橢圓 186">
              <a:extLst/>
            </p:cNvPr>
            <p:cNvSpPr/>
            <p:nvPr/>
          </p:nvSpPr>
          <p:spPr>
            <a:xfrm>
              <a:off x="7102475" y="3136900"/>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88" name="橢圓 187">
              <a:extLst/>
            </p:cNvPr>
            <p:cNvSpPr/>
            <p:nvPr/>
          </p:nvSpPr>
          <p:spPr>
            <a:xfrm>
              <a:off x="7161213" y="3136900"/>
              <a:ext cx="20637"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89" name="橢圓 188">
              <a:extLst/>
            </p:cNvPr>
            <p:cNvSpPr/>
            <p:nvPr/>
          </p:nvSpPr>
          <p:spPr>
            <a:xfrm rot="2700000">
              <a:off x="7036594" y="2920206"/>
              <a:ext cx="47625" cy="80963"/>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90" name="橢圓 189">
              <a:extLst/>
            </p:cNvPr>
            <p:cNvSpPr/>
            <p:nvPr/>
          </p:nvSpPr>
          <p:spPr>
            <a:xfrm rot="8100000">
              <a:off x="7204075" y="2909888"/>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91" name="橢圓 190">
              <a:extLst/>
            </p:cNvPr>
            <p:cNvSpPr/>
            <p:nvPr/>
          </p:nvSpPr>
          <p:spPr>
            <a:xfrm>
              <a:off x="7369175" y="2781300"/>
              <a:ext cx="120650" cy="127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92" name="圓角矩形 191">
              <a:extLst/>
            </p:cNvPr>
            <p:cNvSpPr/>
            <p:nvPr/>
          </p:nvSpPr>
          <p:spPr>
            <a:xfrm>
              <a:off x="7369175" y="2908300"/>
              <a:ext cx="120650"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93" name="橢圓 192">
              <a:extLst/>
            </p:cNvPr>
            <p:cNvSpPr/>
            <p:nvPr/>
          </p:nvSpPr>
          <p:spPr>
            <a:xfrm>
              <a:off x="7389813" y="3136900"/>
              <a:ext cx="20637"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94" name="橢圓 193">
              <a:extLst/>
            </p:cNvPr>
            <p:cNvSpPr/>
            <p:nvPr/>
          </p:nvSpPr>
          <p:spPr>
            <a:xfrm>
              <a:off x="7450138" y="3136900"/>
              <a:ext cx="19050"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95" name="橢圓 194">
              <a:extLst/>
            </p:cNvPr>
            <p:cNvSpPr/>
            <p:nvPr/>
          </p:nvSpPr>
          <p:spPr>
            <a:xfrm rot="2700000">
              <a:off x="7324725" y="2921000"/>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96" name="橢圓 195">
              <a:extLst/>
            </p:cNvPr>
            <p:cNvSpPr/>
            <p:nvPr/>
          </p:nvSpPr>
          <p:spPr>
            <a:xfrm rot="8100000">
              <a:off x="7493000" y="2909888"/>
              <a:ext cx="36513"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39" name="橢圓 238">
              <a:extLst/>
            </p:cNvPr>
            <p:cNvSpPr/>
            <p:nvPr/>
          </p:nvSpPr>
          <p:spPr>
            <a:xfrm>
              <a:off x="5907088" y="2792413"/>
              <a:ext cx="119062" cy="128587"/>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40" name="圓角矩形 239">
              <a:extLst/>
            </p:cNvPr>
            <p:cNvSpPr/>
            <p:nvPr/>
          </p:nvSpPr>
          <p:spPr>
            <a:xfrm>
              <a:off x="5907088" y="2921000"/>
              <a:ext cx="119062" cy="2286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41" name="橢圓 240">
              <a:extLst/>
            </p:cNvPr>
            <p:cNvSpPr/>
            <p:nvPr/>
          </p:nvSpPr>
          <p:spPr>
            <a:xfrm>
              <a:off x="5926138" y="3149600"/>
              <a:ext cx="20637"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42" name="橢圓 241">
              <a:extLst/>
            </p:cNvPr>
            <p:cNvSpPr/>
            <p:nvPr/>
          </p:nvSpPr>
          <p:spPr>
            <a:xfrm>
              <a:off x="5986463" y="3149600"/>
              <a:ext cx="20637" cy="76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43" name="橢圓 242">
              <a:extLst/>
            </p:cNvPr>
            <p:cNvSpPr/>
            <p:nvPr/>
          </p:nvSpPr>
          <p:spPr>
            <a:xfrm rot="2700000">
              <a:off x="5861050" y="2933700"/>
              <a:ext cx="47625" cy="79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44" name="橢圓 243">
              <a:extLst/>
            </p:cNvPr>
            <p:cNvSpPr/>
            <p:nvPr/>
          </p:nvSpPr>
          <p:spPr>
            <a:xfrm rot="8100000">
              <a:off x="6029325" y="2922588"/>
              <a:ext cx="38100" cy="1016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grpSp>
      <p:sp>
        <p:nvSpPr>
          <p:cNvPr id="245" name="Espace réservé du contenu 2"/>
          <p:cNvSpPr txBox="1">
            <a:spLocks/>
          </p:cNvSpPr>
          <p:nvPr/>
        </p:nvSpPr>
        <p:spPr bwMode="auto">
          <a:xfrm>
            <a:off x="3756794" y="5661249"/>
            <a:ext cx="6443662" cy="715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indent="0" algn="just" eaLnBrk="1" hangingPunct="1">
              <a:lnSpc>
                <a:spcPct val="90000"/>
              </a:lnSpc>
              <a:buNone/>
            </a:pPr>
            <a:r>
              <a:rPr lang="zh-TW" altLang="en-US" sz="2800" dirty="0">
                <a:latin typeface="標楷體" panose="03000509000000000000" pitchFamily="65" charset="-120"/>
                <a:ea typeface="標楷體" panose="03000509000000000000" pitchFamily="65" charset="-120"/>
              </a:rPr>
              <a:t>難度「難易適中」，各科平均通過率為五成至六成。</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英聽為七成至七成五。</a:t>
            </a:r>
            <a:r>
              <a:rPr lang="en-US" altLang="zh-TW" sz="2800" dirty="0">
                <a:latin typeface="標楷體" panose="03000509000000000000" pitchFamily="65" charset="-120"/>
                <a:ea typeface="標楷體" panose="03000509000000000000" pitchFamily="65" charset="-120"/>
              </a:rPr>
              <a:t>)</a:t>
            </a:r>
          </a:p>
        </p:txBody>
      </p:sp>
      <p:sp>
        <p:nvSpPr>
          <p:cNvPr id="246" name="文字方塊 245"/>
          <p:cNvSpPr txBox="1">
            <a:spLocks noChangeArrowheads="1"/>
          </p:cNvSpPr>
          <p:nvPr/>
        </p:nvSpPr>
        <p:spPr bwMode="auto">
          <a:xfrm>
            <a:off x="3503614" y="5075238"/>
            <a:ext cx="1584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1800" b="1">
                <a:solidFill>
                  <a:srgbClr val="FF0000"/>
                </a:solidFill>
                <a:latin typeface="標楷體" panose="03000509000000000000" pitchFamily="65" charset="-120"/>
                <a:ea typeface="標楷體" panose="03000509000000000000" pitchFamily="65" charset="-120"/>
              </a:rPr>
              <a:t>試題難度：易</a:t>
            </a:r>
          </a:p>
        </p:txBody>
      </p:sp>
      <p:sp>
        <p:nvSpPr>
          <p:cNvPr id="247" name="文字方塊 246"/>
          <p:cNvSpPr txBox="1">
            <a:spLocks noChangeArrowheads="1"/>
          </p:cNvSpPr>
          <p:nvPr/>
        </p:nvSpPr>
        <p:spPr bwMode="auto">
          <a:xfrm>
            <a:off x="5448301" y="5084763"/>
            <a:ext cx="1584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1800" b="1">
                <a:solidFill>
                  <a:srgbClr val="FF0000"/>
                </a:solidFill>
                <a:latin typeface="標楷體" panose="03000509000000000000" pitchFamily="65" charset="-120"/>
                <a:ea typeface="標楷體" panose="03000509000000000000" pitchFamily="65" charset="-120"/>
              </a:rPr>
              <a:t>試題難度：中</a:t>
            </a:r>
          </a:p>
        </p:txBody>
      </p:sp>
      <p:sp>
        <p:nvSpPr>
          <p:cNvPr id="248" name="文字方塊 247"/>
          <p:cNvSpPr txBox="1">
            <a:spLocks noChangeArrowheads="1"/>
          </p:cNvSpPr>
          <p:nvPr/>
        </p:nvSpPr>
        <p:spPr bwMode="auto">
          <a:xfrm>
            <a:off x="7464426" y="5084763"/>
            <a:ext cx="1584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zh-TW" altLang="en-US" sz="1800" b="1">
                <a:solidFill>
                  <a:srgbClr val="FF0000"/>
                </a:solidFill>
                <a:latin typeface="標楷體" panose="03000509000000000000" pitchFamily="65" charset="-120"/>
                <a:ea typeface="標楷體" panose="03000509000000000000" pitchFamily="65" charset="-120"/>
              </a:rPr>
              <a:t>試題難度：難</a:t>
            </a:r>
          </a:p>
        </p:txBody>
      </p:sp>
      <p:sp>
        <p:nvSpPr>
          <p:cNvPr id="2675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80C79B7-F528-4BE2-B940-E200130DF0B5}" type="slidenum">
              <a:rPr lang="zh-TW" altLang="en-US" smtClean="0"/>
              <a:pPr/>
              <a:t>8</a:t>
            </a:fld>
            <a:endParaRPr lang="zh-TW" altLang="en-US"/>
          </a:p>
        </p:txBody>
      </p:sp>
      <p:pic>
        <p:nvPicPr>
          <p:cNvPr id="5" name="圖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22907" y="5465238"/>
            <a:ext cx="758519" cy="846981"/>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標題 1"/>
          <p:cNvSpPr>
            <a:spLocks noGrp="1"/>
          </p:cNvSpPr>
          <p:nvPr>
            <p:ph type="title"/>
          </p:nvPr>
        </p:nvSpPr>
        <p:spPr/>
        <p:txBody>
          <a:bodyPr/>
          <a:lstStyle/>
          <a:p>
            <a:pPr eaLnBrk="1" hangingPunct="1"/>
            <a:r>
              <a:rPr lang="zh-TW" altLang="en-US"/>
              <a:t>國中教育會考怎麼考</a:t>
            </a:r>
          </a:p>
        </p:txBody>
      </p:sp>
      <p:graphicFrame>
        <p:nvGraphicFramePr>
          <p:cNvPr id="4" name="內容版面配置區 3">
            <a:extLst/>
          </p:cNvPr>
          <p:cNvGraphicFramePr>
            <a:graphicFrameLocks noGrp="1"/>
          </p:cNvGraphicFramePr>
          <p:nvPr>
            <p:ph idx="1"/>
            <p:extLst>
              <p:ext uri="{D42A27DB-BD31-4B8C-83A1-F6EECF244321}">
                <p14:modId xmlns:p14="http://schemas.microsoft.com/office/powerpoint/2010/main" val="4176792489"/>
              </p:ext>
            </p:extLst>
          </p:nvPr>
        </p:nvGraphicFramePr>
        <p:xfrm>
          <a:off x="2279650" y="1341439"/>
          <a:ext cx="7704138" cy="5040311"/>
        </p:xfrm>
        <a:graphic>
          <a:graphicData uri="http://schemas.openxmlformats.org/drawingml/2006/table">
            <a:tbl>
              <a:tblPr/>
              <a:tblGrid>
                <a:gridCol w="1703021">
                  <a:extLst>
                    <a:ext uri="{9D8B030D-6E8A-4147-A177-3AD203B41FA5}">
                      <a16:colId xmlns:a16="http://schemas.microsoft.com/office/drawing/2014/main" xmlns="" val="20000"/>
                    </a:ext>
                  </a:extLst>
                </a:gridCol>
                <a:gridCol w="2189597">
                  <a:extLst>
                    <a:ext uri="{9D8B030D-6E8A-4147-A177-3AD203B41FA5}">
                      <a16:colId xmlns:a16="http://schemas.microsoft.com/office/drawing/2014/main" xmlns="" val="20001"/>
                    </a:ext>
                  </a:extLst>
                </a:gridCol>
                <a:gridCol w="2027405">
                  <a:extLst>
                    <a:ext uri="{9D8B030D-6E8A-4147-A177-3AD203B41FA5}">
                      <a16:colId xmlns:a16="http://schemas.microsoft.com/office/drawing/2014/main" xmlns="" val="20002"/>
                    </a:ext>
                  </a:extLst>
                </a:gridCol>
                <a:gridCol w="1784115">
                  <a:extLst>
                    <a:ext uri="{9D8B030D-6E8A-4147-A177-3AD203B41FA5}">
                      <a16:colId xmlns:a16="http://schemas.microsoft.com/office/drawing/2014/main" xmlns="" val="20003"/>
                    </a:ext>
                  </a:extLst>
                </a:gridCol>
              </a:tblGrid>
              <a:tr h="628383">
                <a:tc>
                  <a:txBody>
                    <a:bodyPr/>
                    <a:lstStyle/>
                    <a:p>
                      <a:pPr algn="ctr">
                        <a:spcAft>
                          <a:spcPts val="0"/>
                        </a:spcAft>
                      </a:pPr>
                      <a:r>
                        <a:rPr lang="zh-TW" sz="2400" b="1" kern="0" dirty="0">
                          <a:solidFill>
                            <a:schemeClr val="bg1"/>
                          </a:solidFill>
                          <a:effectLst>
                            <a:outerShdw blurRad="38100" dist="38100" dir="2700000" algn="tl">
                              <a:srgbClr val="000000">
                                <a:alpha val="43137"/>
                              </a:srgbClr>
                            </a:outerShdw>
                          </a:effectLst>
                          <a:latin typeface="Times New Roman"/>
                          <a:ea typeface="標楷體"/>
                          <a:cs typeface="Times New Roman"/>
                        </a:rPr>
                        <a:t>考試科目</a:t>
                      </a:r>
                      <a:endParaRPr lang="zh-TW" sz="2400" kern="100" dirty="0">
                        <a:solidFill>
                          <a:schemeClr val="bg1"/>
                        </a:solidFill>
                        <a:effectLst>
                          <a:outerShdw blurRad="38100" dist="38100" dir="2700000" algn="tl">
                            <a:srgbClr val="000000">
                              <a:alpha val="43137"/>
                            </a:srgbClr>
                          </a:outerShdw>
                        </a:effectLst>
                        <a:latin typeface="Calibri"/>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66"/>
                    </a:solidFill>
                  </a:tcPr>
                </a:tc>
                <a:tc>
                  <a:txBody>
                    <a:bodyPr/>
                    <a:lstStyle/>
                    <a:p>
                      <a:pPr algn="ctr">
                        <a:spcAft>
                          <a:spcPts val="0"/>
                        </a:spcAft>
                      </a:pPr>
                      <a:r>
                        <a:rPr lang="zh-TW" sz="2400" b="1" kern="0" dirty="0">
                          <a:solidFill>
                            <a:schemeClr val="bg1"/>
                          </a:solidFill>
                          <a:effectLst>
                            <a:outerShdw blurRad="38100" dist="38100" dir="2700000" algn="tl">
                              <a:srgbClr val="000000">
                                <a:alpha val="43137"/>
                              </a:srgbClr>
                            </a:outerShdw>
                          </a:effectLst>
                          <a:latin typeface="Times New Roman"/>
                          <a:ea typeface="標楷體"/>
                          <a:cs typeface="Times New Roman"/>
                        </a:rPr>
                        <a:t>題型</a:t>
                      </a:r>
                      <a:endParaRPr lang="zh-TW" sz="2400" kern="100" dirty="0">
                        <a:solidFill>
                          <a:schemeClr val="bg1"/>
                        </a:solidFill>
                        <a:effectLst>
                          <a:outerShdw blurRad="38100" dist="38100" dir="2700000" algn="tl">
                            <a:srgbClr val="000000">
                              <a:alpha val="43137"/>
                            </a:srgbClr>
                          </a:outerShdw>
                        </a:effectLst>
                        <a:latin typeface="Calibri"/>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66"/>
                    </a:solidFill>
                  </a:tcPr>
                </a:tc>
                <a:tc>
                  <a:txBody>
                    <a:bodyPr/>
                    <a:lstStyle/>
                    <a:p>
                      <a:pPr algn="ctr">
                        <a:spcAft>
                          <a:spcPts val="0"/>
                        </a:spcAft>
                      </a:pPr>
                      <a:r>
                        <a:rPr lang="zh-TW" sz="2400" b="1" kern="0" dirty="0">
                          <a:solidFill>
                            <a:schemeClr val="bg1"/>
                          </a:solidFill>
                          <a:effectLst>
                            <a:outerShdw blurRad="38100" dist="38100" dir="2700000" algn="tl">
                              <a:srgbClr val="000000">
                                <a:alpha val="43137"/>
                              </a:srgbClr>
                            </a:outerShdw>
                          </a:effectLst>
                          <a:latin typeface="Times New Roman"/>
                          <a:ea typeface="標楷體"/>
                          <a:cs typeface="Times New Roman"/>
                        </a:rPr>
                        <a:t>題數</a:t>
                      </a:r>
                      <a:endParaRPr lang="zh-TW" sz="2400" kern="100" dirty="0">
                        <a:solidFill>
                          <a:schemeClr val="bg1"/>
                        </a:solidFill>
                        <a:effectLst>
                          <a:outerShdw blurRad="38100" dist="38100" dir="2700000" algn="tl">
                            <a:srgbClr val="000000">
                              <a:alpha val="43137"/>
                            </a:srgbClr>
                          </a:outerShdw>
                        </a:effectLst>
                        <a:latin typeface="Calibri"/>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66"/>
                    </a:solidFill>
                  </a:tcPr>
                </a:tc>
                <a:tc>
                  <a:txBody>
                    <a:bodyPr/>
                    <a:lstStyle/>
                    <a:p>
                      <a:pPr algn="ctr">
                        <a:spcAft>
                          <a:spcPts val="0"/>
                        </a:spcAft>
                      </a:pPr>
                      <a:r>
                        <a:rPr lang="zh-TW" sz="2400" b="1" kern="0" dirty="0">
                          <a:solidFill>
                            <a:schemeClr val="bg1"/>
                          </a:solidFill>
                          <a:effectLst>
                            <a:outerShdw blurRad="38100" dist="38100" dir="2700000" algn="tl">
                              <a:srgbClr val="000000">
                                <a:alpha val="43137"/>
                              </a:srgbClr>
                            </a:outerShdw>
                          </a:effectLst>
                          <a:latin typeface="Times New Roman"/>
                          <a:ea typeface="標楷體"/>
                          <a:cs typeface="Times New Roman"/>
                        </a:rPr>
                        <a:t>考試時間</a:t>
                      </a:r>
                      <a:endParaRPr lang="zh-TW" sz="2400" kern="100" dirty="0">
                        <a:solidFill>
                          <a:schemeClr val="bg1"/>
                        </a:solidFill>
                        <a:effectLst>
                          <a:outerShdw blurRad="38100" dist="38100" dir="2700000" algn="tl">
                            <a:srgbClr val="000000">
                              <a:alpha val="43137"/>
                            </a:srgbClr>
                          </a:outerShdw>
                        </a:effectLst>
                        <a:latin typeface="Calibri"/>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66"/>
                    </a:solidFill>
                  </a:tcPr>
                </a:tc>
                <a:extLst>
                  <a:ext uri="{0D108BD9-81ED-4DB2-BD59-A6C34878D82A}">
                    <a16:rowId xmlns:a16="http://schemas.microsoft.com/office/drawing/2014/main" xmlns="" val="10000"/>
                  </a:ext>
                </a:extLst>
              </a:tr>
              <a:tr h="551491">
                <a:tc>
                  <a:txBody>
                    <a:bodyPr/>
                    <a:lstStyle/>
                    <a:p>
                      <a:pPr algn="ctr">
                        <a:spcAft>
                          <a:spcPts val="0"/>
                        </a:spcAft>
                      </a:pPr>
                      <a:r>
                        <a:rPr lang="zh-TW" sz="2400" b="1" kern="0" dirty="0">
                          <a:solidFill>
                            <a:srgbClr val="000000"/>
                          </a:solidFill>
                          <a:latin typeface="Times New Roman"/>
                          <a:ea typeface="標楷體"/>
                          <a:cs typeface="Times New Roman"/>
                        </a:rPr>
                        <a:t>國　文</a:t>
                      </a:r>
                      <a:endParaRPr lang="zh-TW" sz="2400" kern="100" dirty="0">
                        <a:latin typeface="Calibri"/>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tc>
                  <a:txBody>
                    <a:bodyPr/>
                    <a:lstStyle/>
                    <a:p>
                      <a:pPr algn="ctr">
                        <a:spcAft>
                          <a:spcPts val="0"/>
                        </a:spcAft>
                      </a:pPr>
                      <a:r>
                        <a:rPr lang="en-US" sz="2400" kern="0" dirty="0">
                          <a:solidFill>
                            <a:srgbClr val="000000"/>
                          </a:solidFill>
                          <a:latin typeface="Times New Roman"/>
                          <a:ea typeface="標楷體"/>
                          <a:cs typeface="Times New Roman"/>
                        </a:rPr>
                        <a:t>4</a:t>
                      </a:r>
                      <a:r>
                        <a:rPr lang="zh-TW" sz="2400" kern="0" dirty="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endParaRPr lang="zh-TW" sz="2400" kern="100" dirty="0">
                        <a:latin typeface="Calibri"/>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spcAft>
                          <a:spcPts val="0"/>
                        </a:spcAft>
                      </a:pPr>
                      <a:r>
                        <a:rPr lang="en-US" altLang="zh-TW" sz="2400" kern="0" dirty="0">
                          <a:solidFill>
                            <a:srgbClr val="000000"/>
                          </a:solidFill>
                          <a:latin typeface="Times New Roman"/>
                          <a:ea typeface="標楷體"/>
                          <a:cs typeface="Times New Roman"/>
                        </a:rPr>
                        <a:t>38</a:t>
                      </a:r>
                      <a:r>
                        <a:rPr lang="zh-TW" alt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46</a:t>
                      </a:r>
                      <a:r>
                        <a:rPr lang="zh-TW" altLang="zh-TW" sz="2400" kern="0" dirty="0">
                          <a:solidFill>
                            <a:srgbClr val="000000"/>
                          </a:solidFill>
                          <a:latin typeface="Times New Roman"/>
                          <a:ea typeface="標楷體"/>
                          <a:cs typeface="Times New Roman"/>
                        </a:rPr>
                        <a:t>題</a:t>
                      </a:r>
                      <a:endParaRPr lang="zh-TW" altLang="zh-TW" sz="2400" kern="100" dirty="0">
                        <a:latin typeface="+mn-lt"/>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spcAft>
                          <a:spcPts val="0"/>
                        </a:spcAft>
                      </a:pPr>
                      <a:r>
                        <a:rPr lang="en-US" sz="2400" kern="0" dirty="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xmlns="" val="10001"/>
                  </a:ext>
                </a:extLst>
              </a:tr>
              <a:tr h="551491">
                <a:tc rowSpan="2">
                  <a:txBody>
                    <a:bodyPr/>
                    <a:lstStyle/>
                    <a:p>
                      <a:pPr algn="ctr">
                        <a:spcAft>
                          <a:spcPts val="0"/>
                        </a:spcAft>
                      </a:pPr>
                      <a:r>
                        <a:rPr lang="zh-TW" sz="2400" b="1" kern="0" dirty="0">
                          <a:solidFill>
                            <a:srgbClr val="000000"/>
                          </a:solidFill>
                          <a:latin typeface="Times New Roman"/>
                          <a:ea typeface="標楷體"/>
                          <a:cs typeface="Times New Roman"/>
                        </a:rPr>
                        <a:t>英</a:t>
                      </a:r>
                      <a:r>
                        <a:rPr lang="en-US" sz="2400" b="1" kern="0" dirty="0">
                          <a:solidFill>
                            <a:srgbClr val="000000"/>
                          </a:solidFill>
                          <a:latin typeface="Times New Roman"/>
                          <a:ea typeface="標楷體"/>
                          <a:cs typeface="Times New Roman"/>
                        </a:rPr>
                        <a:t>  </a:t>
                      </a:r>
                      <a:r>
                        <a:rPr lang="zh-TW" sz="2400" b="1" kern="0" dirty="0">
                          <a:solidFill>
                            <a:srgbClr val="000000"/>
                          </a:solidFill>
                          <a:latin typeface="Times New Roman"/>
                          <a:ea typeface="標楷體"/>
                          <a:cs typeface="Times New Roman"/>
                        </a:rPr>
                        <a:t>語</a:t>
                      </a:r>
                      <a:endParaRPr lang="zh-TW" sz="2400" kern="100" dirty="0">
                        <a:latin typeface="Calibri"/>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tc>
                  <a:txBody>
                    <a:bodyPr/>
                    <a:lstStyle/>
                    <a:p>
                      <a:pPr algn="ctr">
                        <a:spcAft>
                          <a:spcPts val="0"/>
                        </a:spcAft>
                      </a:pPr>
                      <a:r>
                        <a:rPr lang="en-US" sz="2400" kern="0" dirty="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r>
                        <a:rPr lang="zh-TW" sz="2400" kern="0">
                          <a:solidFill>
                            <a:srgbClr val="000000"/>
                          </a:solidFill>
                          <a:latin typeface="Times New Roman"/>
                          <a:ea typeface="標楷體"/>
                          <a:cs typeface="Times New Roman"/>
                        </a:rPr>
                        <a:t>（閱讀）</a:t>
                      </a:r>
                      <a:endParaRPr lang="zh-TW" sz="2400" kern="100">
                        <a:latin typeface="Calibri"/>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spcAft>
                          <a:spcPts val="0"/>
                        </a:spcAft>
                      </a:pPr>
                      <a:r>
                        <a:rPr lang="en-US" sz="2400" kern="0" dirty="0">
                          <a:solidFill>
                            <a:srgbClr val="000000"/>
                          </a:solidFill>
                          <a:latin typeface="Times New Roman"/>
                          <a:ea typeface="標楷體"/>
                          <a:cs typeface="Times New Roman"/>
                        </a:rPr>
                        <a:t>40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spcAft>
                          <a:spcPts val="0"/>
                        </a:spcAft>
                      </a:pPr>
                      <a:r>
                        <a:rPr lang="en-US" sz="2400" kern="0" dirty="0">
                          <a:solidFill>
                            <a:srgbClr val="FF0000"/>
                          </a:solidFill>
                          <a:latin typeface="Times New Roman"/>
                          <a:ea typeface="標楷體"/>
                          <a:cs typeface="Times New Roman"/>
                        </a:rPr>
                        <a:t>60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xmlns="" val="10002"/>
                  </a:ext>
                </a:extLst>
              </a:tr>
              <a:tr h="551491">
                <a:tc vMerge="1">
                  <a:txBody>
                    <a:bodyPr/>
                    <a:lstStyle/>
                    <a:p>
                      <a:endParaRPr lang="zh-TW" altLang="en-US"/>
                    </a:p>
                  </a:txBody>
                  <a:tcPr/>
                </a:tc>
                <a:tc>
                  <a:txBody>
                    <a:bodyPr/>
                    <a:lstStyle/>
                    <a:p>
                      <a:pPr algn="ctr">
                        <a:spcAft>
                          <a:spcPts val="0"/>
                        </a:spcAft>
                      </a:pPr>
                      <a:r>
                        <a:rPr lang="en-US" sz="2400" kern="0" dirty="0">
                          <a:solidFill>
                            <a:srgbClr val="FF0000"/>
                          </a:solidFill>
                          <a:latin typeface="Times New Roman"/>
                          <a:ea typeface="標楷體"/>
                          <a:cs typeface="Times New Roman"/>
                        </a:rPr>
                        <a:t>3</a:t>
                      </a:r>
                      <a:r>
                        <a:rPr lang="zh-TW" sz="2400" kern="0" dirty="0">
                          <a:solidFill>
                            <a:srgbClr val="FF0000"/>
                          </a:solidFill>
                          <a:latin typeface="Times New Roman"/>
                          <a:ea typeface="標楷體"/>
                          <a:cs typeface="Times New Roman"/>
                        </a:rPr>
                        <a:t>選</a:t>
                      </a:r>
                      <a:r>
                        <a:rPr lang="en-US" sz="2400" kern="0" dirty="0">
                          <a:solidFill>
                            <a:srgbClr val="FF0000"/>
                          </a:solidFill>
                          <a:latin typeface="Times New Roman"/>
                          <a:ea typeface="標楷體"/>
                          <a:cs typeface="Times New Roman"/>
                        </a:rPr>
                        <a:t>1</a:t>
                      </a:r>
                      <a:r>
                        <a:rPr lang="zh-TW" sz="2400" kern="0" dirty="0">
                          <a:solidFill>
                            <a:srgbClr val="FF0000"/>
                          </a:solidFill>
                          <a:latin typeface="Times New Roman"/>
                          <a:ea typeface="標楷體"/>
                          <a:cs typeface="Times New Roman"/>
                        </a:rPr>
                        <a:t>（聽力）</a:t>
                      </a:r>
                      <a:endParaRPr lang="zh-TW" sz="2400" kern="100" dirty="0">
                        <a:solidFill>
                          <a:srgbClr val="FF0000"/>
                        </a:solidFill>
                        <a:latin typeface="Calibri"/>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spcAft>
                          <a:spcPts val="0"/>
                        </a:spcAft>
                      </a:pPr>
                      <a:r>
                        <a:rPr lang="en-US" sz="2400" kern="0" dirty="0">
                          <a:solidFill>
                            <a:srgbClr val="000000"/>
                          </a:solidFill>
                          <a:latin typeface="Times New Roman"/>
                          <a:ea typeface="標楷體"/>
                          <a:cs typeface="Times New Roman"/>
                        </a:rPr>
                        <a:t>20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spcAft>
                          <a:spcPts val="0"/>
                        </a:spcAft>
                      </a:pPr>
                      <a:r>
                        <a:rPr lang="en-US" sz="2400" kern="0" dirty="0">
                          <a:solidFill>
                            <a:srgbClr val="FF0000"/>
                          </a:solidFill>
                          <a:latin typeface="Times New Roman"/>
                          <a:ea typeface="標楷體"/>
                          <a:cs typeface="Times New Roman"/>
                        </a:rPr>
                        <a:t>25</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xmlns="" val="10003"/>
                  </a:ext>
                </a:extLst>
              </a:tr>
              <a:tr h="551491">
                <a:tc rowSpan="2">
                  <a:txBody>
                    <a:bodyPr/>
                    <a:lstStyle/>
                    <a:p>
                      <a:pPr algn="ctr">
                        <a:spcAft>
                          <a:spcPts val="0"/>
                        </a:spcAft>
                      </a:pPr>
                      <a:r>
                        <a:rPr lang="zh-TW" sz="2400" b="1" kern="0" dirty="0">
                          <a:solidFill>
                            <a:srgbClr val="000000"/>
                          </a:solidFill>
                          <a:latin typeface="Times New Roman"/>
                          <a:ea typeface="標楷體"/>
                          <a:cs typeface="Times New Roman"/>
                        </a:rPr>
                        <a:t>數　學</a:t>
                      </a:r>
                      <a:endParaRPr lang="zh-TW" sz="2400" kern="100" dirty="0">
                        <a:latin typeface="Calibri"/>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tc>
                  <a:txBody>
                    <a:bodyPr/>
                    <a:lstStyle/>
                    <a:p>
                      <a:pPr algn="ctr">
                        <a:spcAft>
                          <a:spcPts val="0"/>
                        </a:spcAft>
                      </a:pPr>
                      <a:r>
                        <a:rPr lang="en-US" sz="2400" kern="0" dirty="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spcAft>
                          <a:spcPts val="0"/>
                        </a:spcAft>
                      </a:pPr>
                      <a:r>
                        <a:rPr lang="en-US" sz="2400" kern="0" dirty="0">
                          <a:solidFill>
                            <a:srgbClr val="000000"/>
                          </a:solidFill>
                          <a:latin typeface="Times New Roman"/>
                          <a:ea typeface="標楷體"/>
                          <a:cs typeface="Times New Roman"/>
                        </a:rPr>
                        <a:t>2</a:t>
                      </a:r>
                      <a:r>
                        <a:rPr lang="en-US" altLang="zh-TW" sz="2400" kern="0" dirty="0">
                          <a:solidFill>
                            <a:srgbClr val="000000"/>
                          </a:solidFill>
                          <a:latin typeface="Times New Roman"/>
                          <a:ea typeface="標楷體"/>
                          <a:cs typeface="Times New Roman"/>
                        </a:rPr>
                        <a:t>3</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28</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rowSpan="2">
                  <a:txBody>
                    <a:bodyPr/>
                    <a:lstStyle/>
                    <a:p>
                      <a:pPr algn="ctr">
                        <a:spcAft>
                          <a:spcPts val="0"/>
                        </a:spcAft>
                      </a:pPr>
                      <a:r>
                        <a:rPr lang="en-US" sz="2400" kern="0" dirty="0">
                          <a:solidFill>
                            <a:srgbClr val="FF0000"/>
                          </a:solidFill>
                          <a:latin typeface="Times New Roman"/>
                          <a:ea typeface="標楷體"/>
                          <a:cs typeface="Times New Roman"/>
                        </a:rPr>
                        <a:t>80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xmlns="" val="10004"/>
                  </a:ext>
                </a:extLst>
              </a:tr>
              <a:tr h="551491">
                <a:tc vMerge="1">
                  <a:txBody>
                    <a:bodyPr/>
                    <a:lstStyle/>
                    <a:p>
                      <a:endParaRPr lang="zh-TW" altLang="en-US"/>
                    </a:p>
                  </a:txBody>
                  <a:tcPr/>
                </a:tc>
                <a:tc>
                  <a:txBody>
                    <a:bodyPr/>
                    <a:lstStyle/>
                    <a:p>
                      <a:pPr algn="ctr">
                        <a:spcAft>
                          <a:spcPts val="0"/>
                        </a:spcAft>
                      </a:pPr>
                      <a:r>
                        <a:rPr lang="zh-TW" sz="2400" kern="0" dirty="0">
                          <a:solidFill>
                            <a:srgbClr val="FF0000"/>
                          </a:solidFill>
                          <a:latin typeface="Times New Roman"/>
                          <a:ea typeface="標楷體"/>
                          <a:cs typeface="Times New Roman"/>
                        </a:rPr>
                        <a:t>非選擇題</a:t>
                      </a:r>
                      <a:endParaRPr lang="zh-TW" sz="2400" kern="100" dirty="0">
                        <a:solidFill>
                          <a:srgbClr val="FF0000"/>
                        </a:solidFill>
                        <a:latin typeface="Calibri"/>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spcAft>
                          <a:spcPts val="0"/>
                        </a:spcAft>
                      </a:pPr>
                      <a:r>
                        <a:rPr lang="en-US" sz="2400" kern="0" dirty="0">
                          <a:solidFill>
                            <a:srgbClr val="000000"/>
                          </a:solidFill>
                          <a:latin typeface="Times New Roman"/>
                          <a:ea typeface="標楷體"/>
                          <a:cs typeface="Times New Roman"/>
                        </a:rPr>
                        <a:t>2</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xmlns="" val="10005"/>
                  </a:ext>
                </a:extLst>
              </a:tr>
              <a:tr h="551491">
                <a:tc>
                  <a:txBody>
                    <a:bodyPr/>
                    <a:lstStyle/>
                    <a:p>
                      <a:pPr algn="ctr">
                        <a:spcAft>
                          <a:spcPts val="0"/>
                        </a:spcAft>
                      </a:pPr>
                      <a:r>
                        <a:rPr lang="zh-TW" sz="2400" b="1" kern="0" dirty="0">
                          <a:solidFill>
                            <a:srgbClr val="000000"/>
                          </a:solidFill>
                          <a:latin typeface="Times New Roman"/>
                          <a:ea typeface="標楷體"/>
                          <a:cs typeface="Times New Roman"/>
                        </a:rPr>
                        <a:t>社　會</a:t>
                      </a:r>
                      <a:endParaRPr lang="zh-TW" sz="2400" kern="100" dirty="0">
                        <a:latin typeface="Calibri"/>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tc>
                  <a:txBody>
                    <a:bodyPr/>
                    <a:lstStyle/>
                    <a:p>
                      <a:pPr algn="ctr">
                        <a:spcAft>
                          <a:spcPts val="0"/>
                        </a:spcAft>
                      </a:pPr>
                      <a:r>
                        <a:rPr lang="en-US" sz="2400" kern="0" dirty="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spcAft>
                          <a:spcPts val="0"/>
                        </a:spcAft>
                      </a:pPr>
                      <a:r>
                        <a:rPr lang="en-US" altLang="zh-TW" sz="2400" kern="0" dirty="0">
                          <a:solidFill>
                            <a:srgbClr val="000000"/>
                          </a:solidFill>
                          <a:latin typeface="Times New Roman"/>
                          <a:ea typeface="標楷體"/>
                          <a:cs typeface="Times New Roman"/>
                        </a:rPr>
                        <a:t>50</a:t>
                      </a:r>
                      <a:r>
                        <a:rPr lang="zh-TW" alt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60</a:t>
                      </a:r>
                      <a:r>
                        <a:rPr lang="zh-TW" altLang="zh-TW" sz="2400" kern="0" dirty="0">
                          <a:solidFill>
                            <a:srgbClr val="000000"/>
                          </a:solidFill>
                          <a:latin typeface="Times New Roman"/>
                          <a:ea typeface="標楷體"/>
                          <a:cs typeface="Times New Roman"/>
                        </a:rPr>
                        <a:t>題</a:t>
                      </a:r>
                      <a:endParaRPr lang="zh-TW" altLang="zh-TW" sz="2400" kern="100" dirty="0">
                        <a:latin typeface="+mn-lt"/>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spcAft>
                          <a:spcPts val="0"/>
                        </a:spcAft>
                      </a:pPr>
                      <a:r>
                        <a:rPr lang="en-US" sz="2400" kern="0" dirty="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xmlns="" val="10006"/>
                  </a:ext>
                </a:extLst>
              </a:tr>
              <a:tr h="551491">
                <a:tc>
                  <a:txBody>
                    <a:bodyPr/>
                    <a:lstStyle/>
                    <a:p>
                      <a:pPr algn="ctr">
                        <a:spcAft>
                          <a:spcPts val="0"/>
                        </a:spcAft>
                      </a:pPr>
                      <a:r>
                        <a:rPr lang="zh-TW" sz="2400" b="1" kern="0" dirty="0">
                          <a:solidFill>
                            <a:srgbClr val="000000"/>
                          </a:solidFill>
                          <a:latin typeface="Times New Roman"/>
                          <a:ea typeface="標楷體"/>
                          <a:cs typeface="Times New Roman"/>
                        </a:rPr>
                        <a:t>自　然</a:t>
                      </a:r>
                      <a:endParaRPr lang="zh-TW" sz="2400" kern="100" dirty="0">
                        <a:latin typeface="Calibri"/>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tc>
                  <a:txBody>
                    <a:bodyPr/>
                    <a:lstStyle/>
                    <a:p>
                      <a:pPr algn="ctr">
                        <a:spcAft>
                          <a:spcPts val="0"/>
                        </a:spcAft>
                      </a:pPr>
                      <a:r>
                        <a:rPr lang="en-US" sz="2400" kern="0" dirty="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spcAft>
                          <a:spcPts val="0"/>
                        </a:spcAft>
                      </a:pPr>
                      <a:r>
                        <a:rPr lang="en-US" altLang="zh-TW"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55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spcAft>
                          <a:spcPts val="0"/>
                        </a:spcAft>
                      </a:pPr>
                      <a:r>
                        <a:rPr lang="en-US" sz="2400" kern="0" dirty="0">
                          <a:solidFill>
                            <a:srgbClr val="000000"/>
                          </a:solidFill>
                          <a:latin typeface="Times New Roman"/>
                          <a:ea typeface="標楷體"/>
                          <a:cs typeface="Times New Roman"/>
                        </a:rPr>
                        <a:t>70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xmlns="" val="10007"/>
                  </a:ext>
                </a:extLst>
              </a:tr>
              <a:tr h="551491">
                <a:tc>
                  <a:txBody>
                    <a:bodyPr/>
                    <a:lstStyle/>
                    <a:p>
                      <a:pPr algn="ctr">
                        <a:spcAft>
                          <a:spcPts val="0"/>
                        </a:spcAft>
                      </a:pPr>
                      <a:r>
                        <a:rPr lang="zh-TW" sz="2400" b="1" kern="0" dirty="0">
                          <a:solidFill>
                            <a:srgbClr val="000000"/>
                          </a:solidFill>
                          <a:latin typeface="Times New Roman"/>
                          <a:ea typeface="標楷體"/>
                          <a:cs typeface="Times New Roman"/>
                        </a:rPr>
                        <a:t>寫作測驗</a:t>
                      </a:r>
                      <a:endParaRPr lang="zh-TW" sz="2400" kern="100" dirty="0">
                        <a:latin typeface="Calibri"/>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tc>
                  <a:txBody>
                    <a:bodyPr/>
                    <a:lstStyle/>
                    <a:p>
                      <a:pPr algn="ctr">
                        <a:spcAft>
                          <a:spcPts val="0"/>
                        </a:spcAft>
                      </a:pPr>
                      <a:r>
                        <a:rPr lang="zh-TW" sz="2400" kern="0" dirty="0">
                          <a:solidFill>
                            <a:srgbClr val="FF0000"/>
                          </a:solidFill>
                          <a:latin typeface="Times New Roman"/>
                          <a:ea typeface="標楷體"/>
                          <a:cs typeface="Times New Roman"/>
                        </a:rPr>
                        <a:t>引導寫作</a:t>
                      </a:r>
                      <a:endParaRPr lang="zh-TW" sz="2400" kern="100" dirty="0">
                        <a:solidFill>
                          <a:srgbClr val="FF0000"/>
                        </a:solidFill>
                        <a:latin typeface="Calibri"/>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spcAft>
                          <a:spcPts val="0"/>
                        </a:spcAft>
                      </a:pPr>
                      <a:r>
                        <a:rPr lang="en-US" sz="2400" kern="0" dirty="0">
                          <a:solidFill>
                            <a:srgbClr val="000000"/>
                          </a:solidFill>
                          <a:latin typeface="Times New Roman"/>
                          <a:ea typeface="標楷體"/>
                          <a:cs typeface="Times New Roman"/>
                        </a:rPr>
                        <a:t>1</a:t>
                      </a:r>
                      <a:r>
                        <a:rPr lang="zh-TW" sz="2400" kern="0">
                          <a:solidFill>
                            <a:srgbClr val="000000"/>
                          </a:solidFill>
                          <a:latin typeface="Times New Roman"/>
                          <a:ea typeface="標楷體"/>
                          <a:cs typeface="Times New Roman"/>
                        </a:rPr>
                        <a:t>題</a:t>
                      </a:r>
                      <a:endParaRPr lang="zh-TW" sz="2400" kern="100">
                        <a:latin typeface="Calibri"/>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spcAft>
                          <a:spcPts val="0"/>
                        </a:spcAft>
                      </a:pPr>
                      <a:r>
                        <a:rPr lang="en-US" sz="2400" kern="0" dirty="0">
                          <a:solidFill>
                            <a:srgbClr val="FF0000"/>
                          </a:solidFill>
                          <a:latin typeface="Times New Roman"/>
                          <a:ea typeface="標楷體"/>
                          <a:cs typeface="Times New Roman"/>
                        </a:rPr>
                        <a:t>50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sp>
        <p:nvSpPr>
          <p:cNvPr id="1131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F4EB0F1-55DA-477F-8B6C-FC37346FF250}" type="slidenum">
              <a:rPr lang="zh-TW" altLang="en-US" smtClean="0"/>
              <a:pPr/>
              <a:t>9</a:t>
            </a:fld>
            <a:endParaRPr lang="zh-TW" altLang="en-US"/>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自訂設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16816</TotalTime>
  <Words>4059</Words>
  <Application>Microsoft Office PowerPoint</Application>
  <PresentationFormat>寬螢幕</PresentationFormat>
  <Paragraphs>660</Paragraphs>
  <Slides>73</Slides>
  <Notes>5</Notes>
  <HiddenSlides>0</HiddenSlides>
  <MMClips>1</MMClips>
  <ScaleCrop>false</ScaleCrop>
  <HeadingPairs>
    <vt:vector size="8" baseType="variant">
      <vt:variant>
        <vt:lpstr>使用字型</vt:lpstr>
      </vt:variant>
      <vt:variant>
        <vt:i4>10</vt:i4>
      </vt:variant>
      <vt:variant>
        <vt:lpstr>佈景主題</vt:lpstr>
      </vt:variant>
      <vt:variant>
        <vt:i4>7</vt:i4>
      </vt:variant>
      <vt:variant>
        <vt:lpstr>內嵌 OLE 伺服程式</vt:lpstr>
      </vt:variant>
      <vt:variant>
        <vt:i4>1</vt:i4>
      </vt:variant>
      <vt:variant>
        <vt:lpstr>投影片標題</vt:lpstr>
      </vt:variant>
      <vt:variant>
        <vt:i4>73</vt:i4>
      </vt:variant>
    </vt:vector>
  </HeadingPairs>
  <TitlesOfParts>
    <vt:vector size="91" baseType="lpstr">
      <vt:lpstr>Arial Unicode MS</vt:lpstr>
      <vt:lpstr>微軟正黑體</vt:lpstr>
      <vt:lpstr>新細明體</vt:lpstr>
      <vt:lpstr>標楷體</vt:lpstr>
      <vt:lpstr>Arial</vt:lpstr>
      <vt:lpstr>Calibri</vt:lpstr>
      <vt:lpstr>Calibri Light</vt:lpstr>
      <vt:lpstr>Times</vt:lpstr>
      <vt:lpstr>Times New Roman</vt:lpstr>
      <vt:lpstr>Wingdings</vt:lpstr>
      <vt:lpstr>自訂設計</vt:lpstr>
      <vt:lpstr>1_自訂設計</vt:lpstr>
      <vt:lpstr>2_自訂設計</vt:lpstr>
      <vt:lpstr>3_自訂設計</vt:lpstr>
      <vt:lpstr>4_自訂設計</vt:lpstr>
      <vt:lpstr>5_自訂設計</vt:lpstr>
      <vt:lpstr>6_自訂設計</vt:lpstr>
      <vt:lpstr>方程式</vt:lpstr>
      <vt:lpstr>PowerPoint 簡報</vt:lpstr>
      <vt:lpstr>國中教育會考考什麼</vt:lpstr>
      <vt:lpstr>PowerPoint 簡報</vt:lpstr>
      <vt:lpstr>PowerPoint 簡報</vt:lpstr>
      <vt:lpstr>試題命題依據</vt:lpstr>
      <vt:lpstr>PowerPoint 簡報</vt:lpstr>
      <vt:lpstr>國中教育會考何時考</vt:lpstr>
      <vt:lpstr>測驗目的</vt:lpstr>
      <vt:lpstr>國中教育會考怎麼考</vt:lpstr>
      <vt:lpstr>試題研發方向與特色</vt:lpstr>
      <vt:lpstr>各科基本能力題示例</vt:lpstr>
      <vt:lpstr>各科基本能力題示例</vt:lpstr>
      <vt:lpstr>國文科示例</vt:lpstr>
      <vt:lpstr>英語科(閱讀)示例</vt:lpstr>
      <vt:lpstr>英語科(閱讀)示例</vt:lpstr>
      <vt:lpstr>英語科(聽力)說明</vt:lpstr>
      <vt:lpstr>英語科(聽力)示例</vt:lpstr>
      <vt:lpstr>數學科(選擇題)示例</vt:lpstr>
      <vt:lpstr>數學科(非選擇題)示例</vt:lpstr>
      <vt:lpstr>社會科示例 </vt:lpstr>
      <vt:lpstr>自然科示例 </vt:lpstr>
      <vt:lpstr>自然科示例 </vt:lpstr>
      <vt:lpstr>寫作測驗示例</vt:lpstr>
      <vt:lpstr>國中教育會考評量方式</vt:lpstr>
      <vt:lpstr>PowerPoint 簡報</vt:lpstr>
      <vt:lpstr>測驗難度</vt:lpstr>
      <vt:lpstr>測驗結果呈現方式</vt:lpstr>
      <vt:lpstr>111年國中教育會考各科等級描述</vt:lpstr>
      <vt:lpstr>計分方式</vt:lpstr>
      <vt:lpstr>各科標準設定結果 （以110年國中教育會考為例）</vt:lpstr>
      <vt:lpstr>能力等級加註標示</vt:lpstr>
      <vt:lpstr>三等級及四標示 （以110年國中教育會考為例）</vt:lpstr>
      <vt:lpstr>英語科等級採加權計分</vt:lpstr>
      <vt:lpstr>英語科三等級四標示 （以110年國中教育會考為例）</vt:lpstr>
      <vt:lpstr>英語科閱讀與聽力答對題數對應整體能力等級加標示對照表 （以110年國中教育會考為例）</vt:lpstr>
      <vt:lpstr>數學科等級採加權計分</vt:lpstr>
      <vt:lpstr>數學科 三等級四標示 （以110年國中教育會考為例）</vt:lpstr>
      <vt:lpstr>數學科選擇題答對題數與非選擇題分數對應能力等級加標示對照表 （以110年國中教育會考為例）</vt:lpstr>
      <vt:lpstr>國中教育會考 成績單</vt:lpstr>
      <vt:lpstr>PowerPoint 簡報</vt:lpstr>
      <vt:lpstr>評分品質控管的方式</vt:lpstr>
      <vt:lpstr>評分者訓練</vt:lpstr>
      <vt:lpstr>評分機制</vt:lpstr>
      <vt:lpstr>數學科非選擇題閱卷流程</vt:lpstr>
      <vt:lpstr>寫作測驗 閱卷流程</vt:lpstr>
      <vt:lpstr>數學科非選擇題 評分及作答說明</vt:lpstr>
      <vt:lpstr>數學非選擇題評量的能力</vt:lpstr>
      <vt:lpstr>評分規準</vt:lpstr>
      <vt:lpstr>PowerPoint 簡報</vt:lpstr>
      <vt:lpstr>作答注意事項(一)</vt:lpstr>
      <vt:lpstr>作答注意事項(二)</vt:lpstr>
      <vt:lpstr>超出作答區情況</vt:lpstr>
      <vt:lpstr>超出作答區情況</vt:lpstr>
      <vt:lpstr>規劃作答區方式</vt:lpstr>
      <vt:lpstr>規劃作答區方式</vt:lpstr>
      <vt:lpstr>規劃作答區方式</vt:lpstr>
      <vt:lpstr>須將試題圖形畫在作答區的情況</vt:lpstr>
      <vt:lpstr>違反試場規則行為</vt:lpstr>
      <vt:lpstr>違反試場規則行為</vt:lpstr>
      <vt:lpstr>違反試場規則行為</vt:lpstr>
      <vt:lpstr>寫作測驗 評分及作答說明</vt:lpstr>
      <vt:lpstr>寫作測驗評量的能力</vt:lpstr>
      <vt:lpstr>評分規準</vt:lpstr>
      <vt:lpstr>答案卷樣式</vt:lpstr>
      <vt:lpstr>作答注意事項（一）</vt:lpstr>
      <vt:lpstr>作答注意事項（二）</vt:lpstr>
      <vt:lpstr>PowerPoint 簡報</vt:lpstr>
      <vt:lpstr>PowerPoint 簡報</vt:lpstr>
      <vt:lpstr>PowerPoint 簡報</vt:lpstr>
      <vt:lpstr>PowerPoint 簡報</vt:lpstr>
      <vt:lpstr>PowerPoint 簡報</vt:lpstr>
      <vt:lpstr>PowerPoint 簡報</vt:lpstr>
      <vt:lpstr>PowerPoint 簡報</vt:lpstr>
    </vt:vector>
  </TitlesOfParts>
  <Company>「國民中學學生基本學力測驗」推動工作委員會</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94年國中基本學力測驗</dc:title>
  <dc:creator>歐小禾</dc:creator>
  <cp:lastModifiedBy>school</cp:lastModifiedBy>
  <cp:revision>1173</cp:revision>
  <cp:lastPrinted>2019-07-24T03:26:11Z</cp:lastPrinted>
  <dcterms:created xsi:type="dcterms:W3CDTF">2004-06-07T05:41:39Z</dcterms:created>
  <dcterms:modified xsi:type="dcterms:W3CDTF">2021-10-17T09:22:08Z</dcterms:modified>
</cp:coreProperties>
</file>