
<file path=[Content_Types].xml><?xml version="1.0" encoding="utf-8"?>
<Types xmlns="http://schemas.openxmlformats.org/package/2006/content-types">
  <Override PartName="/ppt/slideMasters/slideMaster3.xml" ContentType="application/vnd.openxmlformats-officedocument.presentationml.slideMaster+xml"/>
  <Override PartName="/ppt/slides/slide29.xml" ContentType="application/vnd.openxmlformats-officedocument.presentationml.slide+xml"/>
  <Override PartName="/ppt/slideLayouts/slideLayout39.xml" ContentType="application/vnd.openxmlformats-officedocument.presentationml.slideLayout+xml"/>
  <Override PartName="/ppt/theme/theme5.xml" ContentType="application/vnd.openxmlformats-officedocument.them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slideLayouts/slideLayout46.xml" ContentType="application/vnd.openxmlformats-officedocument.presentationml.slideLayout+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5.xml" ContentType="application/vnd.openxmlformats-officedocument.presentationml.slideLayout+xml"/>
  <Override PartName="/ppt/notesSlides/notesSlide27.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4.xml" ContentType="application/vnd.openxmlformats-officedocument.presentationml.slideLayout+xml"/>
  <Override PartName="/ppt/slideLayouts/slideLayout42.xml" ContentType="application/vnd.openxmlformats-officedocument.presentationml.slideLayout+xml"/>
  <Override PartName="/ppt/theme/themeOverride1.xml" ContentType="application/vnd.openxmlformats-officedocument.themeOverride+xml"/>
  <Override PartName="/ppt/notesSlides/notesSlide16.xml" ContentType="application/vnd.openxmlformats-officedocument.presentationml.notes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notesSlides/notesSlide23.xml" ContentType="application/vnd.openxmlformats-officedocument.presentationml.notesSlide+xml"/>
  <Override PartName="/ppt/notesSlides/notesSlide12.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slides/slide9.xml" ContentType="application/vnd.openxmlformats-officedocument.presentationml.slide+xml"/>
  <Override PartName="/ppt/viewProps.xml" ContentType="application/vnd.openxmlformats-officedocument.presentationml.viewProp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29.xml" ContentType="application/vnd.openxmlformats-officedocument.presentationml.slideLayout+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slideLayouts/slideLayout36.xml" ContentType="application/vnd.openxmlformats-officedocument.presentationml.slideLayout+xml"/>
  <Override PartName="/ppt/slideLayouts/slideLayout45.xml" ContentType="application/vnd.openxmlformats-officedocument.presentationml.slideLayout+xml"/>
  <Override PartName="/ppt/slideLayouts/slideLayout47.xml" ContentType="application/vnd.openxmlformats-officedocument.presentationml.slideLayout+xml"/>
  <Override PartName="/ppt/drawings/drawing1.xml" ContentType="application/vnd.openxmlformats-officedocument.drawingml.chartshapes+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Default Extension="jpeg" ContentType="image/jpeg"/>
  <Override PartName="/ppt/slideLayouts/slideLayout25.xml" ContentType="application/vnd.openxmlformats-officedocument.presentationml.slideLayout+xml"/>
  <Override PartName="/ppt/slideLayouts/slideLayout34.xml" ContentType="application/vnd.openxmlformats-officedocument.presentationml.slideLayout+xml"/>
  <Override PartName="/ppt/slideLayouts/slideLayout43.xml" ContentType="application/vnd.openxmlformats-officedocument.presentationml.slideLayout+xml"/>
  <Override PartName="/ppt/notesSlides/notesSlide17.xml" ContentType="application/vnd.openxmlformats-officedocument.presentationml.notesSlide+xml"/>
  <Override PartName="/ppt/notesSlides/notesSlide28.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ppt/slideLayouts/slideLayout32.xml" ContentType="application/vnd.openxmlformats-officedocument.presentationml.slideLayout+xml"/>
  <Override PartName="/ppt/slideLayouts/slideLayout4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ppt/notesSlides/notesSlide3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slideLayouts/slideLayout30.xml" ContentType="application/vnd.openxmlformats-officedocument.presentationml.slideLayout+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33.xml" ContentType="application/vnd.openxmlformats-officedocument.presentationml.notesSlide+xml"/>
  <Default Extension="wdp" ContentType="image/vnd.ms-photo"/>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37.xml" ContentType="application/vnd.openxmlformats-officedocument.presentationml.slideLayout+xml"/>
  <Override PartName="/ppt/theme/theme3.xml" ContentType="application/vnd.openxmlformats-officedocument.theme+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slideLayouts/slideLayout44.xml" ContentType="application/vnd.openxmlformats-officedocument.presentationml.slideLayout+xml"/>
  <Override PartName="/ppt/notesSlides/notesSlide18.xml" ContentType="application/vnd.openxmlformats-officedocument.presentationml.notesSlide+xml"/>
  <Override PartName="/ppt/notesSlides/notesSlide36.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Layouts/slideLayout22.xml" ContentType="application/vnd.openxmlformats-officedocument.presentationml.slideLayout+xml"/>
  <Override PartName="/ppt/slideLayouts/slideLayout33.xml" ContentType="application/vnd.openxmlformats-officedocument.presentationml.slideLayout+xml"/>
  <Override PartName="/ppt/notesSlides/notesSlide25.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slideLayouts/slideLayout40.xml" ContentType="application/vnd.openxmlformats-officedocument.presentationml.slideLayout+xml"/>
  <Override PartName="/ppt/notesSlides/notesSlide14.xml" ContentType="application/vnd.openxmlformats-officedocument.presentationml.notesSlide+xml"/>
  <Override PartName="/ppt/notesSlides/notesSlide32.xml" ContentType="application/vnd.openxmlformats-officedocument.presentationml.notesSlide+xml"/>
  <Override PartName="/ppt/commentAuthors.xml" ContentType="application/vnd.openxmlformats-officedocument.presentationml.commentAuthors+xml"/>
  <Override PartName="/ppt/notesSlides/notesSlide9.xml" ContentType="application/vnd.openxmlformats-officedocument.presentationml.notesSlide+xml"/>
  <Override PartName="/ppt/notesSlides/notesSlide21.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charts/chart1.xml" ContentType="application/vnd.openxmlformats-officedocument.drawingml.chart+xml"/>
  <Override PartName="/ppt/slideMasters/slideMaster2.xml" ContentType="application/vnd.openxmlformats-officedocument.presentationml.slideMaster+xml"/>
  <Override PartName="/ppt/slides/slide28.xml" ContentType="application/vnd.openxmlformats-officedocument.presentationml.slide+xml"/>
  <Override PartName="/ppt/slides/slide39.xml" ContentType="application/vnd.openxmlformats-officedocument.presentationml.slide+xml"/>
  <Override PartName="/ppt/slideLayouts/slideLayout38.xml" ContentType="application/vnd.openxmlformats-officedocument.presentationml.slideLayout+xml"/>
  <Override PartName="/ppt/theme/theme4.xml" ContentType="application/vnd.openxmlformats-officedocument.theme+xml"/>
  <Override PartName="/ppt/notesSlides/notesSlide1.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saveSubsetFonts="1">
  <p:sldMasterIdLst>
    <p:sldMasterId id="2147483796" r:id="rId1"/>
    <p:sldMasterId id="2147483821" r:id="rId2"/>
    <p:sldMasterId id="2147483845" r:id="rId3"/>
  </p:sldMasterIdLst>
  <p:notesMasterIdLst>
    <p:notesMasterId r:id="rId45"/>
  </p:notesMasterIdLst>
  <p:handoutMasterIdLst>
    <p:handoutMasterId r:id="rId46"/>
  </p:handoutMasterIdLst>
  <p:sldIdLst>
    <p:sldId id="1171" r:id="rId4"/>
    <p:sldId id="1398" r:id="rId5"/>
    <p:sldId id="1409" r:id="rId6"/>
    <p:sldId id="1410" r:id="rId7"/>
    <p:sldId id="1411" r:id="rId8"/>
    <p:sldId id="1412" r:id="rId9"/>
    <p:sldId id="1246" r:id="rId10"/>
    <p:sldId id="1385" r:id="rId11"/>
    <p:sldId id="1248" r:id="rId12"/>
    <p:sldId id="1249" r:id="rId13"/>
    <p:sldId id="1250" r:id="rId14"/>
    <p:sldId id="1251" r:id="rId15"/>
    <p:sldId id="1253" r:id="rId16"/>
    <p:sldId id="1254" r:id="rId17"/>
    <p:sldId id="1399" r:id="rId18"/>
    <p:sldId id="1418" r:id="rId19"/>
    <p:sldId id="1419" r:id="rId20"/>
    <p:sldId id="1263" r:id="rId21"/>
    <p:sldId id="1363" r:id="rId22"/>
    <p:sldId id="1395" r:id="rId23"/>
    <p:sldId id="1436" r:id="rId24"/>
    <p:sldId id="1460" r:id="rId25"/>
    <p:sldId id="1438" r:id="rId26"/>
    <p:sldId id="1439" r:id="rId27"/>
    <p:sldId id="1443" r:id="rId28"/>
    <p:sldId id="1442" r:id="rId29"/>
    <p:sldId id="1441" r:id="rId30"/>
    <p:sldId id="1271" r:id="rId31"/>
    <p:sldId id="1392" r:id="rId32"/>
    <p:sldId id="1273" r:id="rId33"/>
    <p:sldId id="1358" r:id="rId34"/>
    <p:sldId id="1371" r:id="rId35"/>
    <p:sldId id="1430" r:id="rId36"/>
    <p:sldId id="1431" r:id="rId37"/>
    <p:sldId id="1447" r:id="rId38"/>
    <p:sldId id="1448" r:id="rId39"/>
    <p:sldId id="1449" r:id="rId40"/>
    <p:sldId id="1450" r:id="rId41"/>
    <p:sldId id="1452" r:id="rId42"/>
    <p:sldId id="1453" r:id="rId43"/>
    <p:sldId id="1455" r:id="rId44"/>
  </p:sldIdLst>
  <p:sldSz cx="9144000" cy="6858000" type="screen4x3"/>
  <p:notesSz cx="6807200" cy="9939338"/>
  <p:defaultTextStyle>
    <a:defPPr>
      <a:defRPr lang="zh-TW"/>
    </a:defPPr>
    <a:lvl1pPr algn="l" rtl="0" fontAlgn="base">
      <a:spcBef>
        <a:spcPct val="0"/>
      </a:spcBef>
      <a:spcAft>
        <a:spcPct val="0"/>
      </a:spcAft>
      <a:defRPr kumimoji="1" kern="1200">
        <a:solidFill>
          <a:schemeClr val="tx1"/>
        </a:solidFill>
        <a:latin typeface="Arial" charset="0"/>
        <a:ea typeface="新細明體" charset="-120"/>
        <a:cs typeface="+mn-cs"/>
      </a:defRPr>
    </a:lvl1pPr>
    <a:lvl2pPr marL="457200" algn="l" rtl="0" fontAlgn="base">
      <a:spcBef>
        <a:spcPct val="0"/>
      </a:spcBef>
      <a:spcAft>
        <a:spcPct val="0"/>
      </a:spcAft>
      <a:defRPr kumimoji="1" kern="1200">
        <a:solidFill>
          <a:schemeClr val="tx1"/>
        </a:solidFill>
        <a:latin typeface="Arial" charset="0"/>
        <a:ea typeface="新細明體" charset="-120"/>
        <a:cs typeface="+mn-cs"/>
      </a:defRPr>
    </a:lvl2pPr>
    <a:lvl3pPr marL="914400" algn="l" rtl="0" fontAlgn="base">
      <a:spcBef>
        <a:spcPct val="0"/>
      </a:spcBef>
      <a:spcAft>
        <a:spcPct val="0"/>
      </a:spcAft>
      <a:defRPr kumimoji="1" kern="1200">
        <a:solidFill>
          <a:schemeClr val="tx1"/>
        </a:solidFill>
        <a:latin typeface="Arial" charset="0"/>
        <a:ea typeface="新細明體" charset="-120"/>
        <a:cs typeface="+mn-cs"/>
      </a:defRPr>
    </a:lvl3pPr>
    <a:lvl4pPr marL="1371600" algn="l" rtl="0" fontAlgn="base">
      <a:spcBef>
        <a:spcPct val="0"/>
      </a:spcBef>
      <a:spcAft>
        <a:spcPct val="0"/>
      </a:spcAft>
      <a:defRPr kumimoji="1" kern="1200">
        <a:solidFill>
          <a:schemeClr val="tx1"/>
        </a:solidFill>
        <a:latin typeface="Arial" charset="0"/>
        <a:ea typeface="新細明體" charset="-120"/>
        <a:cs typeface="+mn-cs"/>
      </a:defRPr>
    </a:lvl4pPr>
    <a:lvl5pPr marL="1828800" algn="l" rtl="0" fontAlgn="base">
      <a:spcBef>
        <a:spcPct val="0"/>
      </a:spcBef>
      <a:spcAft>
        <a:spcPct val="0"/>
      </a:spcAft>
      <a:defRPr kumimoji="1" kern="1200">
        <a:solidFill>
          <a:schemeClr val="tx1"/>
        </a:solidFill>
        <a:latin typeface="Arial" charset="0"/>
        <a:ea typeface="新細明體" charset="-120"/>
        <a:cs typeface="+mn-cs"/>
      </a:defRPr>
    </a:lvl5pPr>
    <a:lvl6pPr marL="2286000" algn="l" defTabSz="914400" rtl="0" eaLnBrk="1" latinLnBrk="0" hangingPunct="1">
      <a:defRPr kumimoji="1" kern="1200">
        <a:solidFill>
          <a:schemeClr val="tx1"/>
        </a:solidFill>
        <a:latin typeface="Arial" charset="0"/>
        <a:ea typeface="新細明體" charset="-120"/>
        <a:cs typeface="+mn-cs"/>
      </a:defRPr>
    </a:lvl6pPr>
    <a:lvl7pPr marL="2743200" algn="l" defTabSz="914400" rtl="0" eaLnBrk="1" latinLnBrk="0" hangingPunct="1">
      <a:defRPr kumimoji="1" kern="1200">
        <a:solidFill>
          <a:schemeClr val="tx1"/>
        </a:solidFill>
        <a:latin typeface="Arial" charset="0"/>
        <a:ea typeface="新細明體" charset="-120"/>
        <a:cs typeface="+mn-cs"/>
      </a:defRPr>
    </a:lvl7pPr>
    <a:lvl8pPr marL="3200400" algn="l" defTabSz="914400" rtl="0" eaLnBrk="1" latinLnBrk="0" hangingPunct="1">
      <a:defRPr kumimoji="1" kern="1200">
        <a:solidFill>
          <a:schemeClr val="tx1"/>
        </a:solidFill>
        <a:latin typeface="Arial" charset="0"/>
        <a:ea typeface="新細明體" charset="-120"/>
        <a:cs typeface="+mn-cs"/>
      </a:defRPr>
    </a:lvl8pPr>
    <a:lvl9pPr marL="3657600" algn="l" defTabSz="914400" rtl="0" eaLnBrk="1" latinLnBrk="0" hangingPunct="1">
      <a:defRPr kumimoji="1" kern="1200">
        <a:solidFill>
          <a:schemeClr val="tx1"/>
        </a:solidFill>
        <a:latin typeface="Arial" charset="0"/>
        <a:ea typeface="新細明體" charset="-120"/>
        <a:cs typeface="+mn-cs"/>
      </a:defRPr>
    </a:lvl9pPr>
  </p:defaultTextStyle>
  <p:extLst>
    <p:ext uri="{EFAFB233-063F-42B5-8137-9DF3F51BA10A}">
      <p15:sldGuideLst xmlns="" xmlns:p15="http://schemas.microsoft.com/office/powerpoint/2012/main">
        <p15:guide id="2" pos="2880" userDrawn="1">
          <p15:clr>
            <a:srgbClr val="A4A3A4"/>
          </p15:clr>
        </p15:guide>
        <p15:guide id="3" orient="horz" pos="2160">
          <p15:clr>
            <a:srgbClr val="A4A3A4"/>
          </p15:clr>
        </p15:guide>
      </p15:sldGuideLst>
    </p:ext>
    <p:ext uri="{2D200454-40CA-4A62-9FC3-DE9A4176ACB9}">
      <p15:notesGuideLst xmlns="" xmlns:p15="http://schemas.microsoft.com/office/powerpoint/2012/main">
        <p15:guide id="1" orient="horz" pos="3130">
          <p15:clr>
            <a:srgbClr val="A4A3A4"/>
          </p15:clr>
        </p15:guide>
        <p15:guide id="2" pos="2144">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Windows 使用者" initials="W使" lastIdx="12"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 xmlns:p14="http://schemas.microsoft.com/office/powerpoint/2010/main">
          <a:srgbClr val="FF0000"/>
        </p14:laserClr>
      </p:ext>
      <p:ext uri="{2FDB2607-1784-4EEB-B798-7EB5836EED8A}">
        <p14:showMediaCtrls xmlns="" xmlns:p14="http://schemas.microsoft.com/office/powerpoint/2010/main" val="1"/>
      </p:ext>
    </p:extLst>
  </p:showPr>
  <p:clrMru>
    <a:srgbClr val="996600"/>
    <a:srgbClr val="E65100"/>
    <a:srgbClr val="1565C0"/>
    <a:srgbClr val="9C27B0"/>
    <a:srgbClr val="880E4F"/>
    <a:srgbClr val="C2185B"/>
    <a:srgbClr val="1976D2"/>
    <a:srgbClr val="C00000"/>
    <a:srgbClr val="4CAF50"/>
    <a:srgbClr val="FCE4EC"/>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等深淺樣式 2 - 輔色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中等深淺樣式 2 - 輔色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69CF1AB2-1976-4502-BF36-3FF5EA218861}" styleName="中等深淺樣式 4 - 輔色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8799B23B-EC83-4686-B30A-512413B5E67A}" styleName="淺色樣式 3 - 輔色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BC89EF96-8CEA-46FF-86C4-4CE0E7609802}" styleName="淺色樣式 3 - 輔色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3B4B98B0-60AC-42C2-AFA5-B58CD77FA1E5}" styleName="淺色樣式 1 - 輔色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5940675A-B579-460E-94D1-54222C63F5DA}" styleName="無樣式、表格格線">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616DA210-FB5B-4158-B5E0-FEB733F419BA}" styleName="淺色樣式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00A15C55-8517-42AA-B614-E9B94910E393}" styleName="中等深淺樣式 2 - 輔色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E8034E78-7F5D-4C2E-B375-FC64B27BC917}" styleName="深色樣式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left>
            <a:ln w="25400" cmpd="sng">
              <a:solidFill>
                <a:schemeClr val="lt1"/>
              </a:solidFill>
            </a:ln>
          </a:left>
        </a:tcBdr>
        <a:fill>
          <a:solidFill>
            <a:schemeClr val="dk1">
              <a:tint val="60000"/>
            </a:schemeClr>
          </a:solidFill>
        </a:fill>
      </a:tcStyle>
    </a:lastCol>
    <a:firstCol>
      <a:tcTxStyle b="on"/>
      <a:tcStyle>
        <a:tcBdr>
          <a:right>
            <a:ln w="25400" cmpd="sng">
              <a:solidFill>
                <a:schemeClr val="lt1"/>
              </a:solidFill>
            </a:ln>
          </a:right>
        </a:tcBdr>
        <a:fill>
          <a:solidFill>
            <a:schemeClr val="dk1">
              <a:tint val="60000"/>
            </a:schemeClr>
          </a:solidFill>
        </a:fill>
      </a:tcStyle>
    </a:firstCol>
    <a:lastRow>
      <a:tcTxStyle b="on"/>
      <a:tcStyle>
        <a:tcBdr>
          <a:top>
            <a:ln w="25400" cmpd="sng">
              <a:solidFill>
                <a:schemeClr val="lt1"/>
              </a:solidFill>
            </a:ln>
          </a:top>
        </a:tcBdr>
        <a:fill>
          <a:solidFill>
            <a:schemeClr val="dk1">
              <a:tint val="6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73A0DAA-6AF3-43AB-8588-CEC1D06C72B9}" styleName="中等深淺樣式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156" autoAdjust="0"/>
    <p:restoredTop sz="78095" autoAdjust="0"/>
  </p:normalViewPr>
  <p:slideViewPr>
    <p:cSldViewPr>
      <p:cViewPr varScale="1">
        <p:scale>
          <a:sx n="55" d="100"/>
          <a:sy n="55" d="100"/>
        </p:scale>
        <p:origin x="-972" y="-84"/>
      </p:cViewPr>
      <p:guideLst>
        <p:guide orient="horz" pos="2160"/>
        <p:guide pos="2880"/>
      </p:guideLst>
    </p:cSldViewPr>
  </p:slideViewPr>
  <p:outlineViewPr>
    <p:cViewPr>
      <p:scale>
        <a:sx n="33" d="100"/>
        <a:sy n="33" d="100"/>
      </p:scale>
      <p:origin x="0" y="5286"/>
    </p:cViewPr>
  </p:outlineViewPr>
  <p:notesTextViewPr>
    <p:cViewPr>
      <p:scale>
        <a:sx n="100" d="100"/>
        <a:sy n="100" d="100"/>
      </p:scale>
      <p:origin x="0" y="0"/>
    </p:cViewPr>
  </p:notesTextViewPr>
  <p:sorterViewPr>
    <p:cViewPr>
      <p:scale>
        <a:sx n="66" d="100"/>
        <a:sy n="66" d="100"/>
      </p:scale>
      <p:origin x="0" y="-2995"/>
    </p:cViewPr>
  </p:sorterViewPr>
  <p:notesViewPr>
    <p:cSldViewPr>
      <p:cViewPr varScale="1">
        <p:scale>
          <a:sx n="49" d="100"/>
          <a:sy n="49" d="100"/>
        </p:scale>
        <p:origin x="-2082" y="-108"/>
      </p:cViewPr>
      <p:guideLst>
        <p:guide orient="horz" pos="3130"/>
        <p:guide pos="2144"/>
      </p:guideLst>
    </p:cSldViewPr>
  </p:notes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commentAuthors" Target="commentAuthors.xml"/><Relationship Id="rId50" Type="http://schemas.openxmlformats.org/officeDocument/2006/relationships/theme" Target="theme/theme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handoutMaster" Target="handoutMasters/handoutMaster1.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41" Type="http://schemas.openxmlformats.org/officeDocument/2006/relationships/slide" Target="slides/slide38.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notesMaster" Target="notesMasters/notesMaster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viewProps" Target="viewProps.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slide" Target="slides/slide4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presProps" Target="presProps.xml"/><Relationship Id="rId8" Type="http://schemas.openxmlformats.org/officeDocument/2006/relationships/slide" Target="slides/slide5.xml"/><Relationship Id="rId51"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3" Type="http://schemas.openxmlformats.org/officeDocument/2006/relationships/chartUserShapes" Target="../drawings/drawing1.xml"/><Relationship Id="rId2" Type="http://schemas.openxmlformats.org/officeDocument/2006/relationships/oleObject" Target="https://stats.moe.gov.tw/files/important/OVERVIEW_Y01.XLS" TargetMode="External"/><Relationship Id="rId1" Type="http://schemas.openxmlformats.org/officeDocument/2006/relationships/themeOverride" Target="../theme/themeOverride1.xml"/></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zh-TW"/>
  <c:clrMapOvr bg1="lt1" tx1="dk1" bg2="lt2" tx2="dk2" accent1="accent1" accent2="accent2" accent3="accent3" accent4="accent4" accent5="accent5" accent6="accent6" hlink="hlink" folHlink="folHlink"/>
  <c:chart>
    <c:plotArea>
      <c:layout>
        <c:manualLayout>
          <c:layoutTarget val="inner"/>
          <c:xMode val="edge"/>
          <c:yMode val="edge"/>
          <c:x val="4.9815846189957956E-2"/>
          <c:y val="7.7517810273715834E-2"/>
          <c:w val="0.91145735190560673"/>
          <c:h val="0.86200798429608061"/>
        </c:manualLayout>
      </c:layout>
      <c:barChart>
        <c:barDir val="col"/>
        <c:grouping val="clustered"/>
        <c:ser>
          <c:idx val="1"/>
          <c:order val="0"/>
          <c:spPr>
            <a:pattFill prst="pct40">
              <a:fgClr>
                <a:srgbClr val="FF99CC"/>
              </a:fgClr>
              <a:bgClr>
                <a:srgbClr val="FFFFFF"/>
              </a:bgClr>
            </a:pattFill>
            <a:ln w="12700">
              <a:solidFill>
                <a:srgbClr val="FF99CC"/>
              </a:solidFill>
              <a:prstDash val="solid"/>
            </a:ln>
          </c:spPr>
          <c:cat>
            <c:numRef>
              <c:f>'[OVERVIEW_Y01.XLS]75'!$B$5:$B$38</c:f>
              <c:numCache>
                <c:formatCode>General</c:formatCode>
                <c:ptCount val="34"/>
                <c:pt idx="0">
                  <c:v>70</c:v>
                </c:pt>
                <c:pt idx="1">
                  <c:v>71</c:v>
                </c:pt>
                <c:pt idx="2">
                  <c:v>72</c:v>
                </c:pt>
                <c:pt idx="3">
                  <c:v>73</c:v>
                </c:pt>
                <c:pt idx="4">
                  <c:v>74</c:v>
                </c:pt>
                <c:pt idx="5">
                  <c:v>75</c:v>
                </c:pt>
                <c:pt idx="6">
                  <c:v>76</c:v>
                </c:pt>
                <c:pt idx="7">
                  <c:v>77</c:v>
                </c:pt>
                <c:pt idx="8">
                  <c:v>78</c:v>
                </c:pt>
                <c:pt idx="9">
                  <c:v>79</c:v>
                </c:pt>
                <c:pt idx="10">
                  <c:v>80</c:v>
                </c:pt>
                <c:pt idx="11">
                  <c:v>81</c:v>
                </c:pt>
                <c:pt idx="12">
                  <c:v>82</c:v>
                </c:pt>
                <c:pt idx="13">
                  <c:v>83</c:v>
                </c:pt>
                <c:pt idx="14">
                  <c:v>84</c:v>
                </c:pt>
                <c:pt idx="15">
                  <c:v>85</c:v>
                </c:pt>
                <c:pt idx="16">
                  <c:v>86</c:v>
                </c:pt>
                <c:pt idx="17">
                  <c:v>87</c:v>
                </c:pt>
                <c:pt idx="18">
                  <c:v>88</c:v>
                </c:pt>
                <c:pt idx="19">
                  <c:v>89</c:v>
                </c:pt>
                <c:pt idx="20">
                  <c:v>90</c:v>
                </c:pt>
                <c:pt idx="21">
                  <c:v>91</c:v>
                </c:pt>
                <c:pt idx="22">
                  <c:v>92</c:v>
                </c:pt>
                <c:pt idx="23">
                  <c:v>93</c:v>
                </c:pt>
                <c:pt idx="24">
                  <c:v>94</c:v>
                </c:pt>
                <c:pt idx="25">
                  <c:v>95</c:v>
                </c:pt>
                <c:pt idx="26">
                  <c:v>96</c:v>
                </c:pt>
                <c:pt idx="27">
                  <c:v>97</c:v>
                </c:pt>
                <c:pt idx="28">
                  <c:v>98</c:v>
                </c:pt>
                <c:pt idx="29">
                  <c:v>99</c:v>
                </c:pt>
                <c:pt idx="30">
                  <c:v>100</c:v>
                </c:pt>
                <c:pt idx="31">
                  <c:v>101</c:v>
                </c:pt>
                <c:pt idx="32">
                  <c:v>102</c:v>
                </c:pt>
                <c:pt idx="33">
                  <c:v>103</c:v>
                </c:pt>
              </c:numCache>
            </c:numRef>
          </c:cat>
          <c:val>
            <c:numRef>
              <c:f>'[OVERVIEW_Y01.XLS]75'!$C$5:$C$38</c:f>
              <c:numCache>
                <c:formatCode>#,##0</c:formatCode>
                <c:ptCount val="34"/>
                <c:pt idx="0">
                  <c:v>414069</c:v>
                </c:pt>
                <c:pt idx="1">
                  <c:v>405263</c:v>
                </c:pt>
                <c:pt idx="2">
                  <c:v>383439</c:v>
                </c:pt>
                <c:pt idx="3">
                  <c:v>371008</c:v>
                </c:pt>
                <c:pt idx="4">
                  <c:v>346208</c:v>
                </c:pt>
                <c:pt idx="5">
                  <c:v>309230</c:v>
                </c:pt>
                <c:pt idx="6">
                  <c:v>314024</c:v>
                </c:pt>
                <c:pt idx="7">
                  <c:v>342031</c:v>
                </c:pt>
                <c:pt idx="8">
                  <c:v>315299</c:v>
                </c:pt>
                <c:pt idx="9">
                  <c:v>335618</c:v>
                </c:pt>
                <c:pt idx="10">
                  <c:v>321932</c:v>
                </c:pt>
                <c:pt idx="11">
                  <c:v>321632</c:v>
                </c:pt>
                <c:pt idx="12">
                  <c:v>325613</c:v>
                </c:pt>
                <c:pt idx="13">
                  <c:v>322938</c:v>
                </c:pt>
                <c:pt idx="14">
                  <c:v>329581</c:v>
                </c:pt>
                <c:pt idx="15">
                  <c:v>325545</c:v>
                </c:pt>
                <c:pt idx="16">
                  <c:v>326002</c:v>
                </c:pt>
                <c:pt idx="17">
                  <c:v>271450</c:v>
                </c:pt>
                <c:pt idx="18">
                  <c:v>283661</c:v>
                </c:pt>
                <c:pt idx="19">
                  <c:v>305312</c:v>
                </c:pt>
                <c:pt idx="20">
                  <c:v>260354</c:v>
                </c:pt>
                <c:pt idx="21">
                  <c:v>247530</c:v>
                </c:pt>
                <c:pt idx="22">
                  <c:v>227070</c:v>
                </c:pt>
                <c:pt idx="23">
                  <c:v>216419</c:v>
                </c:pt>
                <c:pt idx="24">
                  <c:v>205854</c:v>
                </c:pt>
                <c:pt idx="25">
                  <c:v>204459</c:v>
                </c:pt>
                <c:pt idx="26">
                  <c:v>204414</c:v>
                </c:pt>
                <c:pt idx="27">
                  <c:v>198733</c:v>
                </c:pt>
                <c:pt idx="28">
                  <c:v>191310</c:v>
                </c:pt>
                <c:pt idx="29">
                  <c:v>166886</c:v>
                </c:pt>
                <c:pt idx="30">
                  <c:v>196627</c:v>
                </c:pt>
                <c:pt idx="31">
                  <c:v>229481</c:v>
                </c:pt>
                <c:pt idx="32">
                  <c:v>199113</c:v>
                </c:pt>
                <c:pt idx="33">
                  <c:v>210383</c:v>
                </c:pt>
              </c:numCache>
            </c:numRef>
          </c:val>
          <c:extLst xmlns:c16r2="http://schemas.microsoft.com/office/drawing/2015/06/chart">
            <c:ext xmlns:c16="http://schemas.microsoft.com/office/drawing/2014/chart" uri="{C3380CC4-5D6E-409C-BE32-E72D297353CC}">
              <c16:uniqueId val="{00000000-A5F4-46B1-BB8E-877EDD5B76CC}"/>
            </c:ext>
          </c:extLst>
        </c:ser>
        <c:axId val="140919552"/>
        <c:axId val="140921856"/>
      </c:barChart>
      <c:lineChart>
        <c:grouping val="standard"/>
        <c:ser>
          <c:idx val="0"/>
          <c:order val="1"/>
          <c:spPr>
            <a:ln w="12700">
              <a:solidFill>
                <a:srgbClr val="000080"/>
              </a:solidFill>
              <a:prstDash val="solid"/>
            </a:ln>
          </c:spPr>
          <c:marker>
            <c:symbol val="diamond"/>
            <c:size val="5"/>
            <c:spPr>
              <a:solidFill>
                <a:srgbClr val="000080"/>
              </a:solidFill>
              <a:ln>
                <a:solidFill>
                  <a:srgbClr val="000080"/>
                </a:solidFill>
                <a:prstDash val="solid"/>
              </a:ln>
            </c:spPr>
          </c:marker>
          <c:cat>
            <c:numRef>
              <c:f>'[OVERVIEW_Y01.XLS]75'!$B$5:$B$38</c:f>
              <c:numCache>
                <c:formatCode>General</c:formatCode>
                <c:ptCount val="34"/>
                <c:pt idx="0">
                  <c:v>70</c:v>
                </c:pt>
                <c:pt idx="1">
                  <c:v>71</c:v>
                </c:pt>
                <c:pt idx="2">
                  <c:v>72</c:v>
                </c:pt>
                <c:pt idx="3">
                  <c:v>73</c:v>
                </c:pt>
                <c:pt idx="4">
                  <c:v>74</c:v>
                </c:pt>
                <c:pt idx="5">
                  <c:v>75</c:v>
                </c:pt>
                <c:pt idx="6">
                  <c:v>76</c:v>
                </c:pt>
                <c:pt idx="7">
                  <c:v>77</c:v>
                </c:pt>
                <c:pt idx="8">
                  <c:v>78</c:v>
                </c:pt>
                <c:pt idx="9">
                  <c:v>79</c:v>
                </c:pt>
                <c:pt idx="10">
                  <c:v>80</c:v>
                </c:pt>
                <c:pt idx="11">
                  <c:v>81</c:v>
                </c:pt>
                <c:pt idx="12">
                  <c:v>82</c:v>
                </c:pt>
                <c:pt idx="13">
                  <c:v>83</c:v>
                </c:pt>
                <c:pt idx="14">
                  <c:v>84</c:v>
                </c:pt>
                <c:pt idx="15">
                  <c:v>85</c:v>
                </c:pt>
                <c:pt idx="16">
                  <c:v>86</c:v>
                </c:pt>
                <c:pt idx="17">
                  <c:v>87</c:v>
                </c:pt>
                <c:pt idx="18">
                  <c:v>88</c:v>
                </c:pt>
                <c:pt idx="19">
                  <c:v>89</c:v>
                </c:pt>
                <c:pt idx="20">
                  <c:v>90</c:v>
                </c:pt>
                <c:pt idx="21">
                  <c:v>91</c:v>
                </c:pt>
                <c:pt idx="22">
                  <c:v>92</c:v>
                </c:pt>
                <c:pt idx="23">
                  <c:v>93</c:v>
                </c:pt>
                <c:pt idx="24">
                  <c:v>94</c:v>
                </c:pt>
                <c:pt idx="25">
                  <c:v>95</c:v>
                </c:pt>
                <c:pt idx="26">
                  <c:v>96</c:v>
                </c:pt>
                <c:pt idx="27">
                  <c:v>97</c:v>
                </c:pt>
                <c:pt idx="28">
                  <c:v>98</c:v>
                </c:pt>
                <c:pt idx="29">
                  <c:v>99</c:v>
                </c:pt>
                <c:pt idx="30">
                  <c:v>100</c:v>
                </c:pt>
                <c:pt idx="31">
                  <c:v>101</c:v>
                </c:pt>
                <c:pt idx="32">
                  <c:v>102</c:v>
                </c:pt>
                <c:pt idx="33">
                  <c:v>103</c:v>
                </c:pt>
              </c:numCache>
            </c:numRef>
          </c:cat>
          <c:val>
            <c:numRef>
              <c:f>'[OVERVIEW_Y01.XLS]75'!$F$5:$F$38</c:f>
              <c:numCache>
                <c:formatCode>#,##0.00</c:formatCode>
                <c:ptCount val="34"/>
                <c:pt idx="0">
                  <c:v>22.97</c:v>
                </c:pt>
                <c:pt idx="1">
                  <c:v>22.08</c:v>
                </c:pt>
                <c:pt idx="2">
                  <c:v>20.56</c:v>
                </c:pt>
                <c:pt idx="3">
                  <c:v>19.600000000000001</c:v>
                </c:pt>
                <c:pt idx="4">
                  <c:v>18.04</c:v>
                </c:pt>
                <c:pt idx="5">
                  <c:v>15.93</c:v>
                </c:pt>
                <c:pt idx="6">
                  <c:v>16.010000000000005</c:v>
                </c:pt>
                <c:pt idx="7">
                  <c:v>17.239999999999988</c:v>
                </c:pt>
                <c:pt idx="8">
                  <c:v>15.719999999999999</c:v>
                </c:pt>
                <c:pt idx="9">
                  <c:v>16.55</c:v>
                </c:pt>
                <c:pt idx="10">
                  <c:v>15.7</c:v>
                </c:pt>
                <c:pt idx="11">
                  <c:v>15.53</c:v>
                </c:pt>
                <c:pt idx="12">
                  <c:v>15.58</c:v>
                </c:pt>
                <c:pt idx="13">
                  <c:v>15.31</c:v>
                </c:pt>
                <c:pt idx="14">
                  <c:v>15.5</c:v>
                </c:pt>
                <c:pt idx="15">
                  <c:v>15.18</c:v>
                </c:pt>
                <c:pt idx="16">
                  <c:v>15.07</c:v>
                </c:pt>
                <c:pt idx="17">
                  <c:v>12.43</c:v>
                </c:pt>
                <c:pt idx="18">
                  <c:v>12.89</c:v>
                </c:pt>
                <c:pt idx="19">
                  <c:v>13.76</c:v>
                </c:pt>
                <c:pt idx="20">
                  <c:v>11.65</c:v>
                </c:pt>
                <c:pt idx="21">
                  <c:v>11.02</c:v>
                </c:pt>
                <c:pt idx="22">
                  <c:v>10.06</c:v>
                </c:pt>
                <c:pt idx="23">
                  <c:v>9.56</c:v>
                </c:pt>
                <c:pt idx="24">
                  <c:v>9.06</c:v>
                </c:pt>
                <c:pt idx="25">
                  <c:v>8.9600000000000026</c:v>
                </c:pt>
                <c:pt idx="26">
                  <c:v>8.92</c:v>
                </c:pt>
                <c:pt idx="27">
                  <c:v>8.6399999999999988</c:v>
                </c:pt>
                <c:pt idx="28">
                  <c:v>8.2900000000000009</c:v>
                </c:pt>
                <c:pt idx="29">
                  <c:v>7.21</c:v>
                </c:pt>
                <c:pt idx="30">
                  <c:v>8.48</c:v>
                </c:pt>
                <c:pt idx="31">
                  <c:v>9.8600000000000048</c:v>
                </c:pt>
                <c:pt idx="32">
                  <c:v>8.5300000000000011</c:v>
                </c:pt>
                <c:pt idx="33">
                  <c:v>8.99</c:v>
                </c:pt>
              </c:numCache>
            </c:numRef>
          </c:val>
          <c:extLst xmlns:c16r2="http://schemas.microsoft.com/office/drawing/2015/06/chart">
            <c:ext xmlns:c16="http://schemas.microsoft.com/office/drawing/2014/chart" uri="{C3380CC4-5D6E-409C-BE32-E72D297353CC}">
              <c16:uniqueId val="{00000001-A5F4-46B1-BB8E-877EDD5B76CC}"/>
            </c:ext>
          </c:extLst>
        </c:ser>
        <c:marker val="1"/>
        <c:axId val="140944896"/>
        <c:axId val="140946432"/>
      </c:lineChart>
      <c:catAx>
        <c:axId val="140919552"/>
        <c:scaling>
          <c:orientation val="minMax"/>
        </c:scaling>
        <c:axPos val="b"/>
        <c:title>
          <c:tx>
            <c:rich>
              <a:bodyPr/>
              <a:lstStyle/>
              <a:p>
                <a:pPr>
                  <a:defRPr sz="875" b="0" i="0" u="none" strike="noStrike" baseline="0">
                    <a:solidFill>
                      <a:srgbClr val="000000"/>
                    </a:solidFill>
                    <a:latin typeface="Arial"/>
                    <a:ea typeface="Arial"/>
                    <a:cs typeface="Arial"/>
                  </a:defRPr>
                </a:pPr>
                <a:r>
                  <a:rPr lang="zh-TW" altLang="en-US"/>
                  <a:t>年</a:t>
                </a:r>
              </a:p>
            </c:rich>
          </c:tx>
          <c:layout>
            <c:manualLayout>
              <c:xMode val="edge"/>
              <c:yMode val="edge"/>
              <c:x val="0.97014276468448146"/>
              <c:y val="0.95221568601761719"/>
            </c:manualLayout>
          </c:layout>
          <c:spPr>
            <a:noFill/>
            <a:ln w="25400">
              <a:noFill/>
            </a:ln>
          </c:spPr>
        </c:title>
        <c:numFmt formatCode="General" sourceLinked="1"/>
        <c:majorTickMark val="in"/>
        <c:tickLblPos val="nextTo"/>
        <c:spPr>
          <a:ln w="3175">
            <a:solidFill>
              <a:srgbClr val="000000"/>
            </a:solidFill>
            <a:prstDash val="solid"/>
          </a:ln>
        </c:spPr>
        <c:txPr>
          <a:bodyPr rot="0" vert="horz"/>
          <a:lstStyle/>
          <a:p>
            <a:pPr>
              <a:defRPr sz="800" b="0" i="0" u="none" strike="noStrike" baseline="0">
                <a:solidFill>
                  <a:srgbClr val="000000"/>
                </a:solidFill>
                <a:latin typeface="Times New Roman" pitchFamily="18" charset="0"/>
                <a:ea typeface="+mn-ea"/>
                <a:cs typeface="Times New Roman" pitchFamily="18" charset="0"/>
              </a:defRPr>
            </a:pPr>
            <a:endParaRPr lang="zh-TW"/>
          </a:p>
        </c:txPr>
        <c:crossAx val="140921856"/>
        <c:crosses val="autoZero"/>
        <c:lblAlgn val="ctr"/>
        <c:lblOffset val="100"/>
        <c:tickLblSkip val="1"/>
        <c:tickMarkSkip val="1"/>
      </c:catAx>
      <c:valAx>
        <c:axId val="140921856"/>
        <c:scaling>
          <c:orientation val="minMax"/>
        </c:scaling>
        <c:axPos val="l"/>
        <c:majorGridlines>
          <c:spPr>
            <a:ln w="3175">
              <a:solidFill>
                <a:srgbClr val="969696"/>
              </a:solidFill>
              <a:prstDash val="sysDash"/>
            </a:ln>
          </c:spPr>
        </c:majorGridlines>
        <c:title>
          <c:tx>
            <c:rich>
              <a:bodyPr rot="0" vert="horz"/>
              <a:lstStyle/>
              <a:p>
                <a:pPr algn="ctr">
                  <a:defRPr sz="1000" b="0" i="0" u="none" strike="noStrike" baseline="0">
                    <a:solidFill>
                      <a:srgbClr val="000000"/>
                    </a:solidFill>
                    <a:latin typeface="Arial"/>
                    <a:ea typeface="Arial"/>
                    <a:cs typeface="Arial"/>
                  </a:defRPr>
                </a:pPr>
                <a:r>
                  <a:rPr lang="zh-TW" altLang="en-US"/>
                  <a:t>千人</a:t>
                </a:r>
              </a:p>
            </c:rich>
          </c:tx>
          <c:layout>
            <c:manualLayout>
              <c:xMode val="edge"/>
              <c:yMode val="edge"/>
              <c:x val="7.3721272645797514E-3"/>
              <c:y val="1.0799091290059341E-2"/>
            </c:manualLayout>
          </c:layout>
          <c:spPr>
            <a:noFill/>
            <a:ln w="25400">
              <a:noFill/>
            </a:ln>
          </c:spPr>
        </c:title>
        <c:numFmt formatCode="#,##0" sourceLinked="1"/>
        <c:majorTickMark val="in"/>
        <c:tickLblPos val="nextTo"/>
        <c:spPr>
          <a:ln w="3175">
            <a:solidFill>
              <a:srgbClr val="000000"/>
            </a:solidFill>
            <a:prstDash val="solid"/>
          </a:ln>
        </c:spPr>
        <c:txPr>
          <a:bodyPr rot="0" vert="horz"/>
          <a:lstStyle/>
          <a:p>
            <a:pPr>
              <a:defRPr sz="800" b="0" i="0" u="none" strike="noStrike" baseline="0">
                <a:solidFill>
                  <a:srgbClr val="000000"/>
                </a:solidFill>
                <a:latin typeface="細明體"/>
                <a:ea typeface="細明體"/>
                <a:cs typeface="細明體"/>
              </a:defRPr>
            </a:pPr>
            <a:endParaRPr lang="zh-TW"/>
          </a:p>
        </c:txPr>
        <c:crossAx val="140919552"/>
        <c:crosses val="autoZero"/>
        <c:crossBetween val="between"/>
        <c:dispUnits>
          <c:builtInUnit val="thousands"/>
        </c:dispUnits>
      </c:valAx>
      <c:catAx>
        <c:axId val="140944896"/>
        <c:scaling>
          <c:orientation val="minMax"/>
        </c:scaling>
        <c:delete val="1"/>
        <c:axPos val="b"/>
        <c:numFmt formatCode="General" sourceLinked="1"/>
        <c:tickLblPos val="none"/>
        <c:crossAx val="140946432"/>
        <c:crosses val="autoZero"/>
        <c:lblAlgn val="ctr"/>
        <c:lblOffset val="100"/>
      </c:catAx>
      <c:valAx>
        <c:axId val="140946432"/>
        <c:scaling>
          <c:orientation val="minMax"/>
        </c:scaling>
        <c:delete val="1"/>
        <c:axPos val="r"/>
        <c:numFmt formatCode="#,##0" sourceLinked="0"/>
        <c:majorTickMark val="in"/>
        <c:tickLblPos val="none"/>
        <c:crossAx val="140944896"/>
        <c:crosses val="max"/>
        <c:crossBetween val="between"/>
      </c:valAx>
      <c:spPr>
        <a:noFill/>
        <a:ln w="25400">
          <a:noFill/>
        </a:ln>
      </c:spPr>
    </c:plotArea>
    <c:plotVisOnly val="1"/>
    <c:dispBlanksAs val="gap"/>
  </c:chart>
  <c:spPr>
    <a:solidFill>
      <a:schemeClr val="bg1"/>
    </a:solidFill>
    <a:ln w="9525">
      <a:noFill/>
    </a:ln>
  </c:spPr>
  <c:txPr>
    <a:bodyPr/>
    <a:lstStyle/>
    <a:p>
      <a:pPr>
        <a:defRPr sz="1000" b="0" i="0" u="none" strike="noStrike" baseline="0">
          <a:solidFill>
            <a:srgbClr val="000000"/>
          </a:solidFill>
          <a:latin typeface="Arial"/>
          <a:ea typeface="Arial"/>
          <a:cs typeface="Arial"/>
        </a:defRPr>
      </a:pPr>
      <a:endParaRPr lang="zh-TW"/>
    </a:p>
  </c:txPr>
  <c:externalData r:id="rId2"/>
  <c:userShapes r:id="rId3"/>
</c:chartSpace>
</file>

<file path=ppt/drawings/_rels/drawing1.xml.rels><?xml version="1.0" encoding="UTF-8" standalone="yes"?>
<Relationships xmlns="http://schemas.openxmlformats.org/package/2006/relationships"><Relationship Id="rId1" Type="http://schemas.openxmlformats.org/officeDocument/2006/relationships/image" Target="../media/image8.png"/></Relationships>
</file>

<file path=ppt/drawings/drawing1.xml><?xml version="1.0" encoding="utf-8"?>
<c:userShapes xmlns:c="http://schemas.openxmlformats.org/drawingml/2006/chart">
  <cdr:relSizeAnchor xmlns:cdr="http://schemas.openxmlformats.org/drawingml/2006/chartDrawing">
    <cdr:from>
      <cdr:x>0.963</cdr:x>
      <cdr:y>0</cdr:y>
    </cdr:from>
    <cdr:to>
      <cdr:x>0.96349</cdr:x>
      <cdr:y>0.00043</cdr:y>
    </cdr:to>
    <cdr:sp macro="" textlink="">
      <cdr:nvSpPr>
        <cdr:cNvPr id="12289" name="Text Box 1"/>
        <cdr:cNvSpPr txBox="1">
          <a:spLocks xmlns:a="http://schemas.openxmlformats.org/drawingml/2006/main" noChangeArrowheads="1"/>
        </cdr:cNvSpPr>
      </cdr:nvSpPr>
      <cdr:spPr bwMode="auto">
        <a:xfrm xmlns:a="http://schemas.openxmlformats.org/drawingml/2006/main">
          <a:off x="6362700" y="39350"/>
          <a:ext cx="276225" cy="217825"/>
        </a:xfrm>
        <a:prstGeom xmlns:a="http://schemas.openxmlformats.org/drawingml/2006/main" prst="rect">
          <a:avLst/>
        </a:prstGeom>
        <a:noFill xmlns:a="http://schemas.openxmlformats.org/drawingml/2006/main"/>
        <a:ln xmlns:a="http://schemas.openxmlformats.org/drawingml/2006/main" w="1">
          <a:noFill/>
          <a:miter lim="800000"/>
          <a:headEnd/>
          <a:tailEnd/>
        </a:ln>
      </cdr:spPr>
      <cdr:txBody>
        <a:bodyPr xmlns:a="http://schemas.openxmlformats.org/drawingml/2006/main" vertOverflow="clip" wrap="square" lIns="27432" tIns="22860" rIns="27432" bIns="22860" anchor="ctr" upright="1"/>
        <a:lstStyle xmlns:a="http://schemas.openxmlformats.org/drawingml/2006/main"/>
        <a:p xmlns:a="http://schemas.openxmlformats.org/drawingml/2006/main">
          <a:pPr algn="ctr" rtl="0">
            <a:defRPr sz="1000"/>
          </a:pPr>
          <a:endParaRPr lang="en-US" altLang="zh-TW" sz="1150" b="0" i="0" u="none" strike="noStrike" baseline="0" dirty="0">
            <a:solidFill>
              <a:srgbClr val="000000"/>
            </a:solidFill>
            <a:latin typeface="Times New Roman"/>
            <a:cs typeface="Times New Roman"/>
          </a:endParaRPr>
        </a:p>
      </cdr:txBody>
    </cdr:sp>
  </cdr:relSizeAnchor>
  <cdr:relSizeAnchor xmlns:cdr="http://schemas.openxmlformats.org/drawingml/2006/chartDrawing">
    <cdr:from>
      <cdr:x>0.34746</cdr:x>
      <cdr:y>0.19676</cdr:y>
    </cdr:from>
    <cdr:to>
      <cdr:x>0.45753</cdr:x>
      <cdr:y>0.25998</cdr:y>
    </cdr:to>
    <cdr:sp macro="" textlink="">
      <cdr:nvSpPr>
        <cdr:cNvPr id="3" name="Text Box 8"/>
        <cdr:cNvSpPr txBox="1">
          <a:spLocks xmlns:a="http://schemas.openxmlformats.org/drawingml/2006/main" noChangeArrowheads="1"/>
        </cdr:cNvSpPr>
      </cdr:nvSpPr>
      <cdr:spPr bwMode="auto">
        <a:xfrm xmlns:a="http://schemas.openxmlformats.org/drawingml/2006/main">
          <a:off x="2952328" y="917251"/>
          <a:ext cx="935259" cy="294710"/>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wrap="square" lIns="27432" tIns="27432" rIns="0" bIns="0" anchor="t" upright="1"/>
        <a:lstStyle xmlns:a="http://schemas.openxmlformats.org/drawingml/2006/main">
          <a:lvl1pPr marL="0" indent="0">
            <a:defRPr sz="1100">
              <a:latin typeface="Calibri"/>
            </a:defRPr>
          </a:lvl1pPr>
          <a:lvl2pPr marL="457200" indent="0">
            <a:defRPr sz="1100">
              <a:latin typeface="Calibri"/>
            </a:defRPr>
          </a:lvl2pPr>
          <a:lvl3pPr marL="914400" indent="0">
            <a:defRPr sz="1100">
              <a:latin typeface="Calibri"/>
            </a:defRPr>
          </a:lvl3pPr>
          <a:lvl4pPr marL="1371600" indent="0">
            <a:defRPr sz="1100">
              <a:latin typeface="Calibri"/>
            </a:defRPr>
          </a:lvl4pPr>
          <a:lvl5pPr marL="1828800" indent="0">
            <a:defRPr sz="1100">
              <a:latin typeface="Calibri"/>
            </a:defRPr>
          </a:lvl5pPr>
          <a:lvl6pPr marL="2286000" indent="0">
            <a:defRPr sz="1100">
              <a:latin typeface="Calibri"/>
            </a:defRPr>
          </a:lvl6pPr>
          <a:lvl7pPr marL="2743200" indent="0">
            <a:defRPr sz="1100">
              <a:latin typeface="Calibri"/>
            </a:defRPr>
          </a:lvl7pPr>
          <a:lvl8pPr marL="3200400" indent="0">
            <a:defRPr sz="1100">
              <a:latin typeface="Calibri"/>
            </a:defRPr>
          </a:lvl8pPr>
          <a:lvl9pPr marL="3657600" indent="0">
            <a:defRPr sz="1100">
              <a:latin typeface="Calibri"/>
            </a:defRPr>
          </a:lvl9pPr>
        </a:lstStyle>
        <a:p xmlns:a="http://schemas.openxmlformats.org/drawingml/2006/main">
          <a:pPr algn="l" rtl="0">
            <a:defRPr sz="1000"/>
          </a:pPr>
          <a:r>
            <a:rPr lang="zh-TW" altLang="en-US" sz="2000" b="1" i="0" u="none" strike="noStrike" baseline="0" dirty="0">
              <a:solidFill>
                <a:srgbClr val="000080"/>
              </a:solidFill>
              <a:latin typeface="微軟正黑體" panose="020B0604030504040204" pitchFamily="34" charset="-120"/>
              <a:ea typeface="微軟正黑體" panose="020B0604030504040204" pitchFamily="34" charset="-120"/>
            </a:rPr>
            <a:t>出生率</a:t>
          </a:r>
        </a:p>
      </cdr:txBody>
    </cdr:sp>
  </cdr:relSizeAnchor>
  <cdr:relSizeAnchor xmlns:cdr="http://schemas.openxmlformats.org/drawingml/2006/chartDrawing">
    <cdr:from>
      <cdr:x>0.31373</cdr:x>
      <cdr:y>0.28161</cdr:y>
    </cdr:from>
    <cdr:to>
      <cdr:x>0.35346</cdr:x>
      <cdr:y>0.37978</cdr:y>
    </cdr:to>
    <cdr:sp macro="" textlink="">
      <cdr:nvSpPr>
        <cdr:cNvPr id="4" name="Line 7"/>
        <cdr:cNvSpPr>
          <a:spLocks xmlns:a="http://schemas.openxmlformats.org/drawingml/2006/main" noChangeShapeType="1"/>
        </cdr:cNvSpPr>
      </cdr:nvSpPr>
      <cdr:spPr bwMode="auto">
        <a:xfrm xmlns:a="http://schemas.openxmlformats.org/drawingml/2006/main" flipH="1">
          <a:off x="2286016" y="1289678"/>
          <a:ext cx="289560" cy="449580"/>
        </a:xfrm>
        <a:prstGeom xmlns:a="http://schemas.openxmlformats.org/drawingml/2006/main" prst="line">
          <a:avLst/>
        </a:prstGeom>
        <a:noFill xmlns:a="http://schemas.openxmlformats.org/drawingml/2006/main"/>
        <a:ln xmlns:a="http://schemas.openxmlformats.org/drawingml/2006/main" w="9525">
          <a:solidFill>
            <a:srgbClr val="000080"/>
          </a:solidFill>
          <a:round/>
          <a:headEnd/>
          <a:tailEnd type="triangle" w="med" len="med"/>
        </a:ln>
      </cdr:spPr>
    </cdr:sp>
  </cdr:relSizeAnchor>
  <cdr:relSizeAnchor xmlns:cdr="http://schemas.openxmlformats.org/drawingml/2006/chartDrawing">
    <cdr:from>
      <cdr:x>0.12712</cdr:x>
      <cdr:y>0.05774</cdr:y>
    </cdr:from>
    <cdr:to>
      <cdr:x>0.3556</cdr:x>
      <cdr:y>0.13574</cdr:y>
    </cdr:to>
    <cdr:sp macro="" textlink="">
      <cdr:nvSpPr>
        <cdr:cNvPr id="8" name="直線圖說文字 2 7"/>
        <cdr:cNvSpPr/>
      </cdr:nvSpPr>
      <cdr:spPr>
        <a:xfrm xmlns:a="http://schemas.openxmlformats.org/drawingml/2006/main">
          <a:off x="1080120" y="269179"/>
          <a:ext cx="1941400" cy="363610"/>
        </a:xfrm>
        <a:prstGeom xmlns:a="http://schemas.openxmlformats.org/drawingml/2006/main" prst="borderCallout2">
          <a:avLst>
            <a:gd name="adj1" fmla="val 18750"/>
            <a:gd name="adj2" fmla="val -8333"/>
            <a:gd name="adj3" fmla="val 18750"/>
            <a:gd name="adj4" fmla="val -16667"/>
            <a:gd name="adj5" fmla="val 83062"/>
            <a:gd name="adj6" fmla="val -26111"/>
          </a:avLst>
        </a:prstGeom>
        <a:solidFill xmlns:a="http://schemas.openxmlformats.org/drawingml/2006/main">
          <a:srgbClr val="1E88E5"/>
        </a:solidFill>
        <a:ln xmlns:a="http://schemas.openxmlformats.org/drawingml/2006/main">
          <a:solidFill>
            <a:srgbClr val="1E88E5"/>
          </a:solid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a:lstStyle xmlns:a="http://schemas.openxmlformats.org/drawingml/2006/main"/>
        <a:p xmlns:a="http://schemas.openxmlformats.org/drawingml/2006/main">
          <a:pPr algn="ctr"/>
          <a:r>
            <a:rPr lang="en-US" altLang="zh-TW" sz="2200" b="1" dirty="0">
              <a:latin typeface="微軟正黑體" pitchFamily="34" charset="-120"/>
              <a:ea typeface="微軟正黑體" pitchFamily="34" charset="-120"/>
              <a:cs typeface="Times New Roman" panose="02020603050405020304" pitchFamily="18" charset="0"/>
            </a:rPr>
            <a:t>70</a:t>
          </a:r>
          <a:r>
            <a:rPr lang="zh-TW" altLang="en-US" sz="2200" b="1" dirty="0">
              <a:latin typeface="微軟正黑體" pitchFamily="34" charset="-120"/>
              <a:ea typeface="微軟正黑體" pitchFamily="34" charset="-120"/>
              <a:cs typeface="Times New Roman" panose="02020603050405020304" pitchFamily="18" charset="0"/>
            </a:rPr>
            <a:t>年，</a:t>
          </a:r>
          <a:r>
            <a:rPr lang="en-US" altLang="zh-TW" sz="2200" b="1" dirty="0">
              <a:latin typeface="微軟正黑體" pitchFamily="34" charset="-120"/>
              <a:ea typeface="微軟正黑體" pitchFamily="34" charset="-120"/>
              <a:cs typeface="Times New Roman" panose="02020603050405020304" pitchFamily="18" charset="0"/>
            </a:rPr>
            <a:t>41.4</a:t>
          </a:r>
          <a:r>
            <a:rPr lang="zh-TW" altLang="en-US" sz="2200" b="1" dirty="0">
              <a:latin typeface="微軟正黑體" pitchFamily="34" charset="-120"/>
              <a:ea typeface="微軟正黑體" pitchFamily="34" charset="-120"/>
              <a:cs typeface="Times New Roman" panose="02020603050405020304" pitchFamily="18" charset="0"/>
            </a:rPr>
            <a:t>萬</a:t>
          </a:r>
        </a:p>
      </cdr:txBody>
    </cdr:sp>
  </cdr:relSizeAnchor>
  <cdr:relSizeAnchor xmlns:cdr="http://schemas.openxmlformats.org/drawingml/2006/chartDrawing">
    <cdr:from>
      <cdr:x>0</cdr:x>
      <cdr:y>0</cdr:y>
    </cdr:from>
    <cdr:to>
      <cdr:x>0.00335</cdr:x>
      <cdr:y>0.00532</cdr:y>
    </cdr:to>
    <cdr:pic>
      <cdr:nvPicPr>
        <cdr:cNvPr id="9" name="chart">
          <a:extLst xmlns:a="http://schemas.openxmlformats.org/drawingml/2006/main">
            <a:ext uri="{FF2B5EF4-FFF2-40B4-BE49-F238E27FC236}">
              <a16:creationId xmlns="" xmlns:a16="http://schemas.microsoft.com/office/drawing/2014/main" id="{BF3C21BC-6191-7D4A-BC2A-11D1354F32C1}"/>
            </a:ext>
          </a:extLst>
        </cdr:cNvPr>
        <cdr:cNvPicPr>
          <a:picLocks xmlns:a="http://schemas.openxmlformats.org/drawingml/2006/main" noChangeAspect="1"/>
        </cdr:cNvPicPr>
      </cdr:nvPicPr>
      <cdr:blipFill>
        <a:blip xmlns:a="http://schemas.openxmlformats.org/drawingml/2006/main" xmlns:r="http://schemas.openxmlformats.org/officeDocument/2006/relationships" r:embed="rId1"/>
        <a:stretch xmlns:a="http://schemas.openxmlformats.org/drawingml/2006/main">
          <a:fillRect/>
        </a:stretch>
      </cdr:blipFill>
      <cdr:spPr>
        <a:xfrm xmlns:a="http://schemas.openxmlformats.org/drawingml/2006/main">
          <a:off x="0" y="0"/>
          <a:ext cx="24386" cy="24386"/>
        </a:xfrm>
        <a:prstGeom xmlns:a="http://schemas.openxmlformats.org/drawingml/2006/main" prst="rect">
          <a:avLst/>
        </a:prstGeom>
      </cdr:spPr>
    </cdr:pic>
  </cdr:relSizeAnchor>
  <cdr:relSizeAnchor xmlns:cdr="http://schemas.openxmlformats.org/drawingml/2006/chartDrawing">
    <cdr:from>
      <cdr:x>0.59322</cdr:x>
      <cdr:y>0.24311</cdr:y>
    </cdr:from>
    <cdr:to>
      <cdr:x>0.83051</cdr:x>
      <cdr:y>0.32111</cdr:y>
    </cdr:to>
    <cdr:sp macro="" textlink="">
      <cdr:nvSpPr>
        <cdr:cNvPr id="10" name="直線圖說文字 2 9"/>
        <cdr:cNvSpPr/>
      </cdr:nvSpPr>
      <cdr:spPr>
        <a:xfrm xmlns:a="http://schemas.openxmlformats.org/drawingml/2006/main">
          <a:off x="5040560" y="1133275"/>
          <a:ext cx="2016224" cy="363610"/>
        </a:xfrm>
        <a:prstGeom xmlns:a="http://schemas.openxmlformats.org/drawingml/2006/main" prst="borderCallout2">
          <a:avLst>
            <a:gd name="adj1" fmla="val 46882"/>
            <a:gd name="adj2" fmla="val -4817"/>
            <a:gd name="adj3" fmla="val 52508"/>
            <a:gd name="adj4" fmla="val -19942"/>
            <a:gd name="adj5" fmla="val 206137"/>
            <a:gd name="adj6" fmla="val -30505"/>
          </a:avLst>
        </a:prstGeom>
        <a:solidFill xmlns:a="http://schemas.openxmlformats.org/drawingml/2006/main">
          <a:srgbClr val="43A047"/>
        </a:solidFill>
        <a:ln xmlns:a="http://schemas.openxmlformats.org/drawingml/2006/main" w="25400" cap="flat" cmpd="sng" algn="ctr">
          <a:solidFill>
            <a:srgbClr val="43A047"/>
          </a:solidFill>
          <a:prstDash val="solid"/>
        </a:ln>
        <a:effectLst xmlns:a="http://schemas.openxmlformats.org/drawingml/2006/mai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a:lstStyle xmlns:a="http://schemas.openxmlformats.org/drawingml/2006/main">
          <a:lvl1pPr marL="0" indent="0">
            <a:defRPr sz="1100">
              <a:solidFill>
                <a:sysClr val="window" lastClr="FFFFFF"/>
              </a:solidFill>
              <a:latin typeface="Calibri"/>
            </a:defRPr>
          </a:lvl1pPr>
          <a:lvl2pPr marL="457200" indent="0">
            <a:defRPr sz="1100">
              <a:solidFill>
                <a:sysClr val="window" lastClr="FFFFFF"/>
              </a:solidFill>
              <a:latin typeface="Calibri"/>
            </a:defRPr>
          </a:lvl2pPr>
          <a:lvl3pPr marL="914400" indent="0">
            <a:defRPr sz="1100">
              <a:solidFill>
                <a:sysClr val="window" lastClr="FFFFFF"/>
              </a:solidFill>
              <a:latin typeface="Calibri"/>
            </a:defRPr>
          </a:lvl3pPr>
          <a:lvl4pPr marL="1371600" indent="0">
            <a:defRPr sz="1100">
              <a:solidFill>
                <a:sysClr val="window" lastClr="FFFFFF"/>
              </a:solidFill>
              <a:latin typeface="Calibri"/>
            </a:defRPr>
          </a:lvl4pPr>
          <a:lvl5pPr marL="1828800" indent="0">
            <a:defRPr sz="1100">
              <a:solidFill>
                <a:sysClr val="window" lastClr="FFFFFF"/>
              </a:solidFill>
              <a:latin typeface="Calibri"/>
            </a:defRPr>
          </a:lvl5pPr>
          <a:lvl6pPr marL="2286000" indent="0">
            <a:defRPr sz="1100">
              <a:solidFill>
                <a:sysClr val="window" lastClr="FFFFFF"/>
              </a:solidFill>
              <a:latin typeface="Calibri"/>
            </a:defRPr>
          </a:lvl6pPr>
          <a:lvl7pPr marL="2743200" indent="0">
            <a:defRPr sz="1100">
              <a:solidFill>
                <a:sysClr val="window" lastClr="FFFFFF"/>
              </a:solidFill>
              <a:latin typeface="Calibri"/>
            </a:defRPr>
          </a:lvl7pPr>
          <a:lvl8pPr marL="3200400" indent="0">
            <a:defRPr sz="1100">
              <a:solidFill>
                <a:sysClr val="window" lastClr="FFFFFF"/>
              </a:solidFill>
              <a:latin typeface="Calibri"/>
            </a:defRPr>
          </a:lvl8pPr>
          <a:lvl9pPr marL="3657600" indent="0">
            <a:defRPr sz="1100">
              <a:solidFill>
                <a:sysClr val="window" lastClr="FFFFFF"/>
              </a:solidFill>
              <a:latin typeface="Calibri"/>
            </a:defRPr>
          </a:lvl9pPr>
        </a:lstStyle>
        <a:p xmlns:a="http://schemas.openxmlformats.org/drawingml/2006/main">
          <a:pPr algn="ctr"/>
          <a:r>
            <a:rPr lang="en-US" altLang="zh-TW" sz="2200" b="1" dirty="0">
              <a:solidFill>
                <a:schemeClr val="lt1"/>
              </a:solidFill>
              <a:effectLst/>
              <a:latin typeface="微軟正黑體" pitchFamily="34" charset="-120"/>
              <a:ea typeface="微軟正黑體" pitchFamily="34" charset="-120"/>
              <a:cs typeface="Times New Roman" panose="02020603050405020304" pitchFamily="18" charset="0"/>
            </a:rPr>
            <a:t>87</a:t>
          </a:r>
          <a:r>
            <a:rPr lang="zh-TW" altLang="en-US" sz="2200" b="1" dirty="0">
              <a:solidFill>
                <a:schemeClr val="lt1"/>
              </a:solidFill>
              <a:effectLst/>
              <a:latin typeface="微軟正黑體" pitchFamily="34" charset="-120"/>
              <a:ea typeface="微軟正黑體" pitchFamily="34" charset="-120"/>
              <a:cs typeface="Times New Roman" panose="02020603050405020304" pitchFamily="18" charset="0"/>
            </a:rPr>
            <a:t>年，</a:t>
          </a:r>
          <a:r>
            <a:rPr lang="en-US" altLang="zh-TW" sz="2200" b="1" dirty="0">
              <a:solidFill>
                <a:schemeClr val="lt1"/>
              </a:solidFill>
              <a:effectLst/>
              <a:latin typeface="微軟正黑體" pitchFamily="34" charset="-120"/>
              <a:ea typeface="微軟正黑體" pitchFamily="34" charset="-120"/>
              <a:cs typeface="Times New Roman" panose="02020603050405020304" pitchFamily="18" charset="0"/>
            </a:rPr>
            <a:t>27.1</a:t>
          </a:r>
          <a:r>
            <a:rPr lang="zh-TW" altLang="en-US" sz="2200" b="1" dirty="0">
              <a:solidFill>
                <a:schemeClr val="lt1"/>
              </a:solidFill>
              <a:effectLst/>
              <a:latin typeface="微軟正黑體" pitchFamily="34" charset="-120"/>
              <a:ea typeface="微軟正黑體" pitchFamily="34" charset="-120"/>
              <a:cs typeface="Times New Roman" panose="02020603050405020304" pitchFamily="18" charset="0"/>
            </a:rPr>
            <a:t>萬</a:t>
          </a:r>
        </a:p>
      </cdr:txBody>
    </cdr:sp>
  </cdr:relSizeAnchor>
  <cdr:relSizeAnchor xmlns:cdr="http://schemas.openxmlformats.org/drawingml/2006/chartDrawing">
    <cdr:from>
      <cdr:x>0.59322</cdr:x>
      <cdr:y>0.36668</cdr:y>
    </cdr:from>
    <cdr:to>
      <cdr:x>0.83051</cdr:x>
      <cdr:y>0.44468</cdr:y>
    </cdr:to>
    <cdr:sp macro="" textlink="">
      <cdr:nvSpPr>
        <cdr:cNvPr id="11" name="直線圖說文字 2 10"/>
        <cdr:cNvSpPr/>
      </cdr:nvSpPr>
      <cdr:spPr>
        <a:xfrm xmlns:a="http://schemas.openxmlformats.org/drawingml/2006/main">
          <a:off x="5040560" y="1709339"/>
          <a:ext cx="2016224" cy="363611"/>
        </a:xfrm>
        <a:prstGeom xmlns:a="http://schemas.openxmlformats.org/drawingml/2006/main" prst="borderCallout2">
          <a:avLst>
            <a:gd name="adj1" fmla="val 61488"/>
            <a:gd name="adj2" fmla="val 105431"/>
            <a:gd name="adj3" fmla="val 58134"/>
            <a:gd name="adj4" fmla="val 117870"/>
            <a:gd name="adj5" fmla="val 307069"/>
            <a:gd name="adj6" fmla="val 105235"/>
          </a:avLst>
        </a:prstGeom>
        <a:solidFill xmlns:a="http://schemas.openxmlformats.org/drawingml/2006/main">
          <a:srgbClr val="D81B60"/>
        </a:solidFill>
        <a:ln xmlns:a="http://schemas.openxmlformats.org/drawingml/2006/main" w="25400" cap="flat" cmpd="sng" algn="ctr">
          <a:solidFill>
            <a:srgbClr val="D81B60"/>
          </a:solidFill>
          <a:prstDash val="solid"/>
        </a:ln>
        <a:effectLst xmlns:a="http://schemas.openxmlformats.org/drawingml/2006/mai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a:lstStyle xmlns:a="http://schemas.openxmlformats.org/drawingml/2006/main">
          <a:lvl1pPr marL="0" indent="0">
            <a:defRPr sz="1100">
              <a:solidFill>
                <a:sysClr val="window" lastClr="FFFFFF"/>
              </a:solidFill>
              <a:latin typeface="Calibri"/>
            </a:defRPr>
          </a:lvl1pPr>
          <a:lvl2pPr marL="457200" indent="0">
            <a:defRPr sz="1100">
              <a:solidFill>
                <a:sysClr val="window" lastClr="FFFFFF"/>
              </a:solidFill>
              <a:latin typeface="Calibri"/>
            </a:defRPr>
          </a:lvl2pPr>
          <a:lvl3pPr marL="914400" indent="0">
            <a:defRPr sz="1100">
              <a:solidFill>
                <a:sysClr val="window" lastClr="FFFFFF"/>
              </a:solidFill>
              <a:latin typeface="Calibri"/>
            </a:defRPr>
          </a:lvl3pPr>
          <a:lvl4pPr marL="1371600" indent="0">
            <a:defRPr sz="1100">
              <a:solidFill>
                <a:sysClr val="window" lastClr="FFFFFF"/>
              </a:solidFill>
              <a:latin typeface="Calibri"/>
            </a:defRPr>
          </a:lvl4pPr>
          <a:lvl5pPr marL="1828800" indent="0">
            <a:defRPr sz="1100">
              <a:solidFill>
                <a:sysClr val="window" lastClr="FFFFFF"/>
              </a:solidFill>
              <a:latin typeface="Calibri"/>
            </a:defRPr>
          </a:lvl5pPr>
          <a:lvl6pPr marL="2286000" indent="0">
            <a:defRPr sz="1100">
              <a:solidFill>
                <a:sysClr val="window" lastClr="FFFFFF"/>
              </a:solidFill>
              <a:latin typeface="Calibri"/>
            </a:defRPr>
          </a:lvl6pPr>
          <a:lvl7pPr marL="2743200" indent="0">
            <a:defRPr sz="1100">
              <a:solidFill>
                <a:sysClr val="window" lastClr="FFFFFF"/>
              </a:solidFill>
              <a:latin typeface="Calibri"/>
            </a:defRPr>
          </a:lvl7pPr>
          <a:lvl8pPr marL="3200400" indent="0">
            <a:defRPr sz="1100">
              <a:solidFill>
                <a:sysClr val="window" lastClr="FFFFFF"/>
              </a:solidFill>
              <a:latin typeface="Calibri"/>
            </a:defRPr>
          </a:lvl8pPr>
          <a:lvl9pPr marL="3657600" indent="0">
            <a:defRPr sz="1100">
              <a:solidFill>
                <a:sysClr val="window" lastClr="FFFFFF"/>
              </a:solidFill>
              <a:latin typeface="Calibri"/>
            </a:defRPr>
          </a:lvl9pPr>
        </a:lstStyle>
        <a:p xmlns:a="http://schemas.openxmlformats.org/drawingml/2006/main">
          <a:pPr algn="ctr"/>
          <a:r>
            <a:rPr lang="en-US" altLang="zh-TW" sz="2200" b="1" dirty="0">
              <a:solidFill>
                <a:schemeClr val="lt1"/>
              </a:solidFill>
              <a:effectLst>
                <a:outerShdw blurRad="38100" dist="38100" dir="2700000" algn="tl">
                  <a:srgbClr val="000000">
                    <a:alpha val="43137"/>
                  </a:srgbClr>
                </a:outerShdw>
              </a:effectLst>
              <a:latin typeface="微軟正黑體" pitchFamily="34" charset="-120"/>
              <a:ea typeface="微軟正黑體" pitchFamily="34" charset="-120"/>
              <a:cs typeface="Times New Roman" panose="02020603050405020304" pitchFamily="18" charset="0"/>
            </a:rPr>
            <a:t>99</a:t>
          </a:r>
          <a:r>
            <a:rPr lang="zh-TW" altLang="en-US" sz="2200" b="1" dirty="0">
              <a:solidFill>
                <a:schemeClr val="lt1"/>
              </a:solidFill>
              <a:effectLst>
                <a:outerShdw blurRad="38100" dist="38100" dir="2700000" algn="tl">
                  <a:srgbClr val="000000">
                    <a:alpha val="43137"/>
                  </a:srgbClr>
                </a:outerShdw>
              </a:effectLst>
              <a:latin typeface="微軟正黑體" pitchFamily="34" charset="-120"/>
              <a:ea typeface="微軟正黑體" pitchFamily="34" charset="-120"/>
              <a:cs typeface="Times New Roman" panose="02020603050405020304" pitchFamily="18" charset="0"/>
            </a:rPr>
            <a:t>年，</a:t>
          </a:r>
          <a:r>
            <a:rPr lang="en-US" altLang="zh-TW" sz="2200" b="1" dirty="0">
              <a:solidFill>
                <a:schemeClr val="lt1"/>
              </a:solidFill>
              <a:effectLst>
                <a:outerShdw blurRad="38100" dist="38100" dir="2700000" algn="tl">
                  <a:srgbClr val="000000">
                    <a:alpha val="43137"/>
                  </a:srgbClr>
                </a:outerShdw>
              </a:effectLst>
              <a:latin typeface="微軟正黑體" pitchFamily="34" charset="-120"/>
              <a:ea typeface="微軟正黑體" pitchFamily="34" charset="-120"/>
              <a:cs typeface="Times New Roman" panose="02020603050405020304" pitchFamily="18" charset="0"/>
            </a:rPr>
            <a:t>16.7</a:t>
          </a:r>
          <a:r>
            <a:rPr lang="zh-TW" altLang="en-US" sz="2200" b="1" dirty="0">
              <a:solidFill>
                <a:schemeClr val="lt1"/>
              </a:solidFill>
              <a:effectLst>
                <a:outerShdw blurRad="38100" dist="38100" dir="2700000" algn="tl">
                  <a:srgbClr val="000000">
                    <a:alpha val="43137"/>
                  </a:srgbClr>
                </a:outerShdw>
              </a:effectLst>
              <a:latin typeface="微軟正黑體" pitchFamily="34" charset="-120"/>
              <a:ea typeface="微軟正黑體" pitchFamily="34" charset="-120"/>
              <a:cs typeface="Times New Roman" panose="02020603050405020304" pitchFamily="18" charset="0"/>
            </a:rPr>
            <a:t>萬</a:t>
          </a: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5058" name="Rectangle 2"/>
          <p:cNvSpPr>
            <a:spLocks noGrp="1" noChangeArrowheads="1"/>
          </p:cNvSpPr>
          <p:nvPr>
            <p:ph type="hdr" sz="quarter"/>
          </p:nvPr>
        </p:nvSpPr>
        <p:spPr bwMode="auto">
          <a:xfrm>
            <a:off x="0" y="0"/>
            <a:ext cx="2949575" cy="496888"/>
          </a:xfrm>
          <a:prstGeom prst="rect">
            <a:avLst/>
          </a:prstGeom>
          <a:noFill/>
          <a:ln w="9525">
            <a:noFill/>
            <a:miter lim="800000"/>
            <a:headEnd/>
            <a:tailEnd/>
          </a:ln>
          <a:effectLst/>
        </p:spPr>
        <p:txBody>
          <a:bodyPr vert="horz" wrap="square" lIns="91358" tIns="45678" rIns="91358" bIns="45678" numCol="1" anchor="t" anchorCtr="0" compatLnSpc="1">
            <a:prstTxWarp prst="textNoShape">
              <a:avLst/>
            </a:prstTxWarp>
          </a:bodyPr>
          <a:lstStyle>
            <a:lvl1pPr eaLnBrk="0" hangingPunct="0">
              <a:defRPr sz="1200">
                <a:latin typeface="Arial" pitchFamily="34" charset="0"/>
                <a:ea typeface="新細明體" pitchFamily="18" charset="-120"/>
              </a:defRPr>
            </a:lvl1pPr>
          </a:lstStyle>
          <a:p>
            <a:pPr>
              <a:defRPr/>
            </a:pPr>
            <a:endParaRPr lang="en-US" altLang="zh-TW"/>
          </a:p>
        </p:txBody>
      </p:sp>
      <p:sp>
        <p:nvSpPr>
          <p:cNvPr id="45059" name="Rectangle 3"/>
          <p:cNvSpPr>
            <a:spLocks noGrp="1" noChangeArrowheads="1"/>
          </p:cNvSpPr>
          <p:nvPr>
            <p:ph type="dt" sz="quarter" idx="1"/>
          </p:nvPr>
        </p:nvSpPr>
        <p:spPr bwMode="auto">
          <a:xfrm>
            <a:off x="3856038" y="0"/>
            <a:ext cx="2949575" cy="496888"/>
          </a:xfrm>
          <a:prstGeom prst="rect">
            <a:avLst/>
          </a:prstGeom>
          <a:noFill/>
          <a:ln w="9525">
            <a:noFill/>
            <a:miter lim="800000"/>
            <a:headEnd/>
            <a:tailEnd/>
          </a:ln>
          <a:effectLst/>
        </p:spPr>
        <p:txBody>
          <a:bodyPr vert="horz" wrap="square" lIns="91358" tIns="45678" rIns="91358" bIns="45678" numCol="1" anchor="t" anchorCtr="0" compatLnSpc="1">
            <a:prstTxWarp prst="textNoShape">
              <a:avLst/>
            </a:prstTxWarp>
          </a:bodyPr>
          <a:lstStyle>
            <a:lvl1pPr algn="r" eaLnBrk="0" hangingPunct="0">
              <a:defRPr sz="1200">
                <a:latin typeface="Arial" pitchFamily="34" charset="0"/>
                <a:ea typeface="新細明體" pitchFamily="18" charset="-120"/>
              </a:defRPr>
            </a:lvl1pPr>
          </a:lstStyle>
          <a:p>
            <a:pPr>
              <a:defRPr/>
            </a:pPr>
            <a:fld id="{7E02B6BB-8DE7-4696-B3CD-B91E03265D25}" type="datetimeFigureOut">
              <a:rPr lang="zh-TW" altLang="en-US"/>
              <a:pPr>
                <a:defRPr/>
              </a:pPr>
              <a:t>2019/9/7</a:t>
            </a:fld>
            <a:endParaRPr lang="en-US" altLang="zh-TW" dirty="0"/>
          </a:p>
        </p:txBody>
      </p:sp>
      <p:sp>
        <p:nvSpPr>
          <p:cNvPr id="45060" name="Rectangle 4"/>
          <p:cNvSpPr>
            <a:spLocks noGrp="1" noChangeArrowheads="1"/>
          </p:cNvSpPr>
          <p:nvPr>
            <p:ph type="ftr" sz="quarter" idx="2"/>
          </p:nvPr>
        </p:nvSpPr>
        <p:spPr bwMode="auto">
          <a:xfrm>
            <a:off x="0" y="9440863"/>
            <a:ext cx="2949575" cy="496887"/>
          </a:xfrm>
          <a:prstGeom prst="rect">
            <a:avLst/>
          </a:prstGeom>
          <a:noFill/>
          <a:ln w="9525">
            <a:noFill/>
            <a:miter lim="800000"/>
            <a:headEnd/>
            <a:tailEnd/>
          </a:ln>
          <a:effectLst/>
        </p:spPr>
        <p:txBody>
          <a:bodyPr vert="horz" wrap="square" lIns="91358" tIns="45678" rIns="91358" bIns="45678" numCol="1" anchor="b" anchorCtr="0" compatLnSpc="1">
            <a:prstTxWarp prst="textNoShape">
              <a:avLst/>
            </a:prstTxWarp>
          </a:bodyPr>
          <a:lstStyle>
            <a:lvl1pPr eaLnBrk="0" hangingPunct="0">
              <a:defRPr sz="1200">
                <a:latin typeface="Arial" pitchFamily="34" charset="0"/>
                <a:ea typeface="新細明體" pitchFamily="18" charset="-120"/>
              </a:defRPr>
            </a:lvl1pPr>
          </a:lstStyle>
          <a:p>
            <a:pPr>
              <a:defRPr/>
            </a:pPr>
            <a:endParaRPr lang="en-US" altLang="zh-TW"/>
          </a:p>
        </p:txBody>
      </p:sp>
      <p:sp>
        <p:nvSpPr>
          <p:cNvPr id="45061" name="Rectangle 5"/>
          <p:cNvSpPr>
            <a:spLocks noGrp="1" noChangeArrowheads="1"/>
          </p:cNvSpPr>
          <p:nvPr>
            <p:ph type="sldNum" sz="quarter" idx="3"/>
          </p:nvPr>
        </p:nvSpPr>
        <p:spPr bwMode="auto">
          <a:xfrm>
            <a:off x="3856038" y="9440863"/>
            <a:ext cx="2949575" cy="496887"/>
          </a:xfrm>
          <a:prstGeom prst="rect">
            <a:avLst/>
          </a:prstGeom>
          <a:noFill/>
          <a:ln w="9525">
            <a:noFill/>
            <a:miter lim="800000"/>
            <a:headEnd/>
            <a:tailEnd/>
          </a:ln>
          <a:effectLst/>
        </p:spPr>
        <p:txBody>
          <a:bodyPr vert="horz" wrap="square" lIns="91358" tIns="45678" rIns="91358" bIns="45678" numCol="1" anchor="b" anchorCtr="0" compatLnSpc="1">
            <a:prstTxWarp prst="textNoShape">
              <a:avLst/>
            </a:prstTxWarp>
          </a:bodyPr>
          <a:lstStyle>
            <a:lvl1pPr algn="r" eaLnBrk="0" hangingPunct="0">
              <a:defRPr sz="1200">
                <a:latin typeface="Arial" pitchFamily="34" charset="0"/>
                <a:ea typeface="新細明體" pitchFamily="18" charset="-120"/>
              </a:defRPr>
            </a:lvl1pPr>
          </a:lstStyle>
          <a:p>
            <a:pPr>
              <a:defRPr/>
            </a:pPr>
            <a:fld id="{10C08471-898F-4B8C-9CDB-44B3451311A3}" type="slidenum">
              <a:rPr lang="zh-TW" altLang="en-US"/>
              <a:pPr>
                <a:defRPr/>
              </a:pPr>
              <a:t>‹#›</a:t>
            </a:fld>
            <a:endParaRPr lang="en-US" altLang="zh-TW"/>
          </a:p>
        </p:txBody>
      </p:sp>
    </p:spTree>
    <p:extLst>
      <p:ext uri="{BB962C8B-B14F-4D97-AF65-F5344CB8AC3E}">
        <p14:creationId xmlns="" xmlns:p14="http://schemas.microsoft.com/office/powerpoint/2010/main" val="349351876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頁首版面配置區 1"/>
          <p:cNvSpPr>
            <a:spLocks noGrp="1"/>
          </p:cNvSpPr>
          <p:nvPr>
            <p:ph type="hdr" sz="quarter"/>
          </p:nvPr>
        </p:nvSpPr>
        <p:spPr bwMode="auto">
          <a:xfrm>
            <a:off x="0" y="0"/>
            <a:ext cx="2949575" cy="498475"/>
          </a:xfrm>
          <a:prstGeom prst="rect">
            <a:avLst/>
          </a:prstGeom>
          <a:noFill/>
          <a:ln>
            <a:noFill/>
          </a:ln>
        </p:spPr>
        <p:txBody>
          <a:bodyPr vert="horz" wrap="square" lIns="91541" tIns="45769" rIns="91541" bIns="45769" numCol="1" anchor="t" anchorCtr="0" compatLnSpc="1">
            <a:prstTxWarp prst="textNoShape">
              <a:avLst/>
            </a:prstTxWarp>
          </a:bodyPr>
          <a:lstStyle>
            <a:lvl1pPr defTabSz="915162" eaLnBrk="1" hangingPunct="1">
              <a:defRPr kumimoji="0" sz="1200">
                <a:latin typeface="Calibri" pitchFamily="34" charset="0"/>
                <a:ea typeface="新細明體" pitchFamily="18" charset="-120"/>
              </a:defRPr>
            </a:lvl1pPr>
          </a:lstStyle>
          <a:p>
            <a:pPr>
              <a:defRPr/>
            </a:pPr>
            <a:endParaRPr lang="zh-TW" altLang="en-US"/>
          </a:p>
        </p:txBody>
      </p:sp>
      <p:sp>
        <p:nvSpPr>
          <p:cNvPr id="3" name="日期版面配置區 2"/>
          <p:cNvSpPr>
            <a:spLocks noGrp="1"/>
          </p:cNvSpPr>
          <p:nvPr>
            <p:ph type="dt" idx="1"/>
          </p:nvPr>
        </p:nvSpPr>
        <p:spPr bwMode="auto">
          <a:xfrm>
            <a:off x="3856038" y="0"/>
            <a:ext cx="2949575" cy="498475"/>
          </a:xfrm>
          <a:prstGeom prst="rect">
            <a:avLst/>
          </a:prstGeom>
          <a:noFill/>
          <a:ln>
            <a:noFill/>
          </a:ln>
        </p:spPr>
        <p:txBody>
          <a:bodyPr vert="horz" wrap="square" lIns="91541" tIns="45769" rIns="91541" bIns="45769" numCol="1" anchor="t" anchorCtr="0" compatLnSpc="1">
            <a:prstTxWarp prst="textNoShape">
              <a:avLst/>
            </a:prstTxWarp>
          </a:bodyPr>
          <a:lstStyle>
            <a:lvl1pPr algn="r" defTabSz="915162" eaLnBrk="1" hangingPunct="1">
              <a:defRPr kumimoji="0" sz="1200">
                <a:latin typeface="Calibri" pitchFamily="34" charset="0"/>
                <a:ea typeface="新細明體" pitchFamily="18" charset="-120"/>
              </a:defRPr>
            </a:lvl1pPr>
          </a:lstStyle>
          <a:p>
            <a:pPr>
              <a:defRPr/>
            </a:pPr>
            <a:fld id="{92AAF6FF-E91F-438B-9C03-191804F05469}" type="datetimeFigureOut">
              <a:rPr lang="zh-TW" altLang="en-US"/>
              <a:pPr>
                <a:defRPr/>
              </a:pPr>
              <a:t>2019/9/7</a:t>
            </a:fld>
            <a:endParaRPr lang="en-US" altLang="zh-TW" dirty="0"/>
          </a:p>
        </p:txBody>
      </p:sp>
      <p:sp>
        <p:nvSpPr>
          <p:cNvPr id="4" name="投影片圖像版面配置區 3"/>
          <p:cNvSpPr>
            <a:spLocks noGrp="1" noRot="1" noChangeAspect="1"/>
          </p:cNvSpPr>
          <p:nvPr>
            <p:ph type="sldImg" idx="2"/>
          </p:nvPr>
        </p:nvSpPr>
        <p:spPr>
          <a:xfrm>
            <a:off x="920750" y="746125"/>
            <a:ext cx="4965700" cy="3725863"/>
          </a:xfrm>
          <a:prstGeom prst="rect">
            <a:avLst/>
          </a:prstGeom>
          <a:noFill/>
          <a:ln w="12700">
            <a:solidFill>
              <a:prstClr val="black"/>
            </a:solidFill>
          </a:ln>
        </p:spPr>
        <p:txBody>
          <a:bodyPr vert="horz" lIns="91358" tIns="45678" rIns="91358" bIns="45678" rtlCol="0" anchor="ctr"/>
          <a:lstStyle/>
          <a:p>
            <a:pPr lvl="0"/>
            <a:endParaRPr lang="zh-TW" altLang="en-US" noProof="0"/>
          </a:p>
        </p:txBody>
      </p:sp>
      <p:sp>
        <p:nvSpPr>
          <p:cNvPr id="5" name="備忘稿版面配置區 4"/>
          <p:cNvSpPr>
            <a:spLocks noGrp="1"/>
          </p:cNvSpPr>
          <p:nvPr>
            <p:ph type="body" sz="quarter" idx="3"/>
          </p:nvPr>
        </p:nvSpPr>
        <p:spPr bwMode="auto">
          <a:xfrm>
            <a:off x="681038" y="4721225"/>
            <a:ext cx="5445125" cy="4471988"/>
          </a:xfrm>
          <a:prstGeom prst="rect">
            <a:avLst/>
          </a:prstGeom>
          <a:noFill/>
          <a:ln>
            <a:noFill/>
          </a:ln>
        </p:spPr>
        <p:txBody>
          <a:bodyPr vert="horz" wrap="square" lIns="91541" tIns="45769" rIns="91541" bIns="45769" numCol="1" anchor="t" anchorCtr="0" compatLnSpc="1">
            <a:prstTxWarp prst="textNoShape">
              <a:avLst/>
            </a:prstTxWarp>
          </a:bodyPr>
          <a:lstStyle/>
          <a:p>
            <a:pPr lvl="0"/>
            <a:r>
              <a:rPr lang="zh-TW" altLang="en-US" noProof="0"/>
              <a:t>按一下以編輯母片文字樣式</a:t>
            </a:r>
          </a:p>
          <a:p>
            <a:pPr lvl="1"/>
            <a:r>
              <a:rPr lang="zh-TW" altLang="en-US" noProof="0"/>
              <a:t>第二層</a:t>
            </a:r>
          </a:p>
          <a:p>
            <a:pPr lvl="2"/>
            <a:r>
              <a:rPr lang="zh-TW" altLang="en-US" noProof="0"/>
              <a:t>第三層</a:t>
            </a:r>
          </a:p>
          <a:p>
            <a:pPr lvl="3"/>
            <a:r>
              <a:rPr lang="zh-TW" altLang="en-US" noProof="0"/>
              <a:t>第四層</a:t>
            </a:r>
          </a:p>
          <a:p>
            <a:pPr lvl="4"/>
            <a:r>
              <a:rPr lang="zh-TW" altLang="en-US" noProof="0"/>
              <a:t>第五層</a:t>
            </a:r>
          </a:p>
        </p:txBody>
      </p:sp>
      <p:sp>
        <p:nvSpPr>
          <p:cNvPr id="6" name="頁尾版面配置區 5"/>
          <p:cNvSpPr>
            <a:spLocks noGrp="1"/>
          </p:cNvSpPr>
          <p:nvPr>
            <p:ph type="ftr" sz="quarter" idx="4"/>
          </p:nvPr>
        </p:nvSpPr>
        <p:spPr bwMode="auto">
          <a:xfrm>
            <a:off x="0" y="9439275"/>
            <a:ext cx="2949575" cy="498475"/>
          </a:xfrm>
          <a:prstGeom prst="rect">
            <a:avLst/>
          </a:prstGeom>
          <a:noFill/>
          <a:ln>
            <a:noFill/>
          </a:ln>
        </p:spPr>
        <p:txBody>
          <a:bodyPr vert="horz" wrap="square" lIns="91541" tIns="45769" rIns="91541" bIns="45769" numCol="1" anchor="b" anchorCtr="0" compatLnSpc="1">
            <a:prstTxWarp prst="textNoShape">
              <a:avLst/>
            </a:prstTxWarp>
          </a:bodyPr>
          <a:lstStyle>
            <a:lvl1pPr defTabSz="915162" eaLnBrk="1" hangingPunct="1">
              <a:defRPr kumimoji="0" sz="1200">
                <a:latin typeface="Calibri" pitchFamily="34" charset="0"/>
                <a:ea typeface="新細明體" pitchFamily="18" charset="-120"/>
              </a:defRPr>
            </a:lvl1pPr>
          </a:lstStyle>
          <a:p>
            <a:pPr>
              <a:defRPr/>
            </a:pPr>
            <a:endParaRPr lang="zh-TW" altLang="en-US"/>
          </a:p>
        </p:txBody>
      </p:sp>
      <p:sp>
        <p:nvSpPr>
          <p:cNvPr id="7" name="投影片編號版面配置區 6"/>
          <p:cNvSpPr>
            <a:spLocks noGrp="1"/>
          </p:cNvSpPr>
          <p:nvPr>
            <p:ph type="sldNum" sz="quarter" idx="5"/>
          </p:nvPr>
        </p:nvSpPr>
        <p:spPr bwMode="auto">
          <a:xfrm>
            <a:off x="3856038" y="9439275"/>
            <a:ext cx="2949575" cy="498475"/>
          </a:xfrm>
          <a:prstGeom prst="rect">
            <a:avLst/>
          </a:prstGeom>
          <a:noFill/>
          <a:ln>
            <a:noFill/>
          </a:ln>
        </p:spPr>
        <p:txBody>
          <a:bodyPr vert="horz" wrap="square" lIns="91541" tIns="45769" rIns="91541" bIns="45769" numCol="1" anchor="b" anchorCtr="0" compatLnSpc="1">
            <a:prstTxWarp prst="textNoShape">
              <a:avLst/>
            </a:prstTxWarp>
          </a:bodyPr>
          <a:lstStyle>
            <a:lvl1pPr algn="r" eaLnBrk="1" hangingPunct="1">
              <a:defRPr kumimoji="0" sz="1200">
                <a:latin typeface="Calibri" pitchFamily="34" charset="0"/>
                <a:ea typeface="新細明體" pitchFamily="18" charset="-120"/>
              </a:defRPr>
            </a:lvl1pPr>
          </a:lstStyle>
          <a:p>
            <a:pPr>
              <a:defRPr/>
            </a:pPr>
            <a:fld id="{47A7BB33-55DB-487F-AFE4-32BB4C85A527}" type="slidenum">
              <a:rPr lang="zh-TW" altLang="en-US"/>
              <a:pPr>
                <a:defRPr/>
              </a:pPr>
              <a:t>‹#›</a:t>
            </a:fld>
            <a:endParaRPr lang="en-US" altLang="zh-TW"/>
          </a:p>
        </p:txBody>
      </p:sp>
    </p:spTree>
    <p:extLst>
      <p:ext uri="{BB962C8B-B14F-4D97-AF65-F5344CB8AC3E}">
        <p14:creationId xmlns="" xmlns:p14="http://schemas.microsoft.com/office/powerpoint/2010/main" val="504170989"/>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kumimoji="1" sz="1200" kern="1200">
        <a:solidFill>
          <a:schemeClr val="tx1"/>
        </a:solidFill>
        <a:latin typeface="+mn-lt"/>
        <a:ea typeface="+mn-ea"/>
        <a:cs typeface="+mn-cs"/>
      </a:defRPr>
    </a:lvl1pPr>
    <a:lvl2pPr marL="457200" algn="l" rtl="0" eaLnBrk="0" fontAlgn="base" hangingPunct="0">
      <a:spcBef>
        <a:spcPct val="30000"/>
      </a:spcBef>
      <a:spcAft>
        <a:spcPct val="0"/>
      </a:spcAft>
      <a:defRPr kumimoji="1" sz="1200" kern="1200">
        <a:solidFill>
          <a:schemeClr val="tx1"/>
        </a:solidFill>
        <a:latin typeface="+mn-lt"/>
        <a:ea typeface="+mn-ea"/>
        <a:cs typeface="+mn-cs"/>
      </a:defRPr>
    </a:lvl2pPr>
    <a:lvl3pPr marL="914400" algn="l" rtl="0" eaLnBrk="0" fontAlgn="base" hangingPunct="0">
      <a:spcBef>
        <a:spcPct val="30000"/>
      </a:spcBef>
      <a:spcAft>
        <a:spcPct val="0"/>
      </a:spcAft>
      <a:defRPr kumimoji="1" sz="1200" kern="1200">
        <a:solidFill>
          <a:schemeClr val="tx1"/>
        </a:solidFill>
        <a:latin typeface="+mn-lt"/>
        <a:ea typeface="+mn-ea"/>
        <a:cs typeface="+mn-cs"/>
      </a:defRPr>
    </a:lvl3pPr>
    <a:lvl4pPr marL="1371600" algn="l" rtl="0" eaLnBrk="0" fontAlgn="base" hangingPunct="0">
      <a:spcBef>
        <a:spcPct val="30000"/>
      </a:spcBef>
      <a:spcAft>
        <a:spcPct val="0"/>
      </a:spcAft>
      <a:defRPr kumimoji="1" sz="1200" kern="1200">
        <a:solidFill>
          <a:schemeClr val="tx1"/>
        </a:solidFill>
        <a:latin typeface="+mn-lt"/>
        <a:ea typeface="+mn-ea"/>
        <a:cs typeface="+mn-cs"/>
      </a:defRPr>
    </a:lvl4pPr>
    <a:lvl5pPr marL="1828800" algn="l" rtl="0" eaLnBrk="0" fontAlgn="base" hangingPunct="0">
      <a:spcBef>
        <a:spcPct val="30000"/>
      </a:spcBef>
      <a:spcAft>
        <a:spcPct val="0"/>
      </a:spcAft>
      <a:defRPr kumimoji="1"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投影片圖像版面配置區 1"/>
          <p:cNvSpPr>
            <a:spLocks noGrp="1" noRot="1" noChangeAspect="1" noTextEdit="1"/>
          </p:cNvSpPr>
          <p:nvPr>
            <p:ph type="sldImg"/>
          </p:nvPr>
        </p:nvSpPr>
        <p:spPr bwMode="auto">
          <a:noFill/>
          <a:ln>
            <a:solidFill>
              <a:srgbClr val="000000"/>
            </a:solidFill>
            <a:miter lim="800000"/>
            <a:headEnd/>
            <a:tailEnd/>
          </a:ln>
        </p:spPr>
      </p:sp>
      <p:sp>
        <p:nvSpPr>
          <p:cNvPr id="19458" name="備忘稿版面配置區 2"/>
          <p:cNvSpPr>
            <a:spLocks noGrp="1"/>
          </p:cNvSpPr>
          <p:nvPr>
            <p:ph type="body" idx="1"/>
          </p:nvPr>
        </p:nvSpPr>
        <p:spPr>
          <a:noFill/>
        </p:spPr>
        <p:txBody>
          <a:bodyPr/>
          <a:lstStyle/>
          <a:p>
            <a:pPr eaLnBrk="1" hangingPunct="1"/>
            <a:endParaRPr lang="zh-TW" altLang="en-US"/>
          </a:p>
        </p:txBody>
      </p:sp>
      <p:sp>
        <p:nvSpPr>
          <p:cNvPr id="19459" name="投影片編號版面配置區 3"/>
          <p:cNvSpPr>
            <a:spLocks noGrp="1"/>
          </p:cNvSpPr>
          <p:nvPr>
            <p:ph type="sldNum" sz="quarter" idx="5"/>
          </p:nvPr>
        </p:nvSpPr>
        <p:spPr>
          <a:noFill/>
          <a:ln>
            <a:miter lim="800000"/>
            <a:headEnd/>
            <a:tailEnd/>
          </a:ln>
        </p:spPr>
        <p:txBody>
          <a:bodyPr/>
          <a:lstStyle/>
          <a:p>
            <a:fld id="{E2B07838-1B5F-4732-9B3F-FBB954946F89}" type="slidenum">
              <a:rPr lang="zh-TW" altLang="en-US" smtClean="0">
                <a:ea typeface="新細明體" charset="-120"/>
              </a:rPr>
              <a:pPr/>
              <a:t>0</a:t>
            </a:fld>
            <a:endParaRPr lang="en-US" altLang="zh-TW">
              <a:ea typeface="新細明體" charset="-120"/>
            </a:endParaRPr>
          </a:p>
        </p:txBody>
      </p:sp>
    </p:spTree>
    <p:extLst>
      <p:ext uri="{BB962C8B-B14F-4D97-AF65-F5344CB8AC3E}">
        <p14:creationId xmlns="" xmlns:p14="http://schemas.microsoft.com/office/powerpoint/2010/main" val="218201076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投影片圖像版面配置區 1"/>
          <p:cNvSpPr>
            <a:spLocks noGrp="1" noRot="1" noChangeAspect="1" noTextEdit="1"/>
          </p:cNvSpPr>
          <p:nvPr>
            <p:ph type="sldImg"/>
          </p:nvPr>
        </p:nvSpPr>
        <p:spPr bwMode="auto">
          <a:noFill/>
          <a:ln>
            <a:solidFill>
              <a:srgbClr val="000000"/>
            </a:solidFill>
            <a:miter lim="800000"/>
            <a:headEnd/>
            <a:tailEnd/>
          </a:ln>
        </p:spPr>
      </p:sp>
      <p:sp>
        <p:nvSpPr>
          <p:cNvPr id="102403" name="備忘稿版面配置區 2"/>
          <p:cNvSpPr>
            <a:spLocks noGrp="1"/>
          </p:cNvSpPr>
          <p:nvPr>
            <p:ph type="body" idx="1"/>
          </p:nvPr>
        </p:nvSpPr>
        <p:spPr/>
        <p:txBody>
          <a:bodyPr/>
          <a:lstStyle/>
          <a:p>
            <a:pPr eaLnBrk="1" hangingPunct="1">
              <a:defRPr/>
            </a:pPr>
            <a:r>
              <a:rPr lang="zh-TW" altLang="en-US" b="1" i="1" dirty="0"/>
              <a:t>請注意動畫效果：</a:t>
            </a:r>
            <a:endParaRPr lang="en-US" altLang="zh-TW" b="1" i="1" dirty="0"/>
          </a:p>
          <a:p>
            <a:pPr eaLnBrk="1" hangingPunct="1">
              <a:defRPr/>
            </a:pPr>
            <a:r>
              <a:rPr lang="zh-TW" altLang="en-US" dirty="0"/>
              <a:t>一、學校的課程教學需要與時俱進，幫助學生面對未來的改變。</a:t>
            </a:r>
            <a:endParaRPr lang="en-US" altLang="zh-TW" dirty="0"/>
          </a:p>
          <a:p>
            <a:pPr eaLnBrk="1" hangingPunct="1">
              <a:defRPr/>
            </a:pPr>
            <a:r>
              <a:rPr lang="zh-TW" altLang="en-US" dirty="0"/>
              <a:t>二、世界經濟論壇預測第四次工業革命（</a:t>
            </a:r>
            <a:r>
              <a:rPr lang="en-US" altLang="zh-TW" dirty="0"/>
              <a:t>2020</a:t>
            </a:r>
            <a:r>
              <a:rPr lang="zh-TW" altLang="en-US" dirty="0"/>
              <a:t>年）所需要的能力，可以對應到</a:t>
            </a:r>
            <a:r>
              <a:rPr lang="zh-TW" altLang="en-US" u="sng" dirty="0"/>
              <a:t>新</a:t>
            </a:r>
            <a:r>
              <a:rPr lang="zh-TW" altLang="en-US" dirty="0"/>
              <a:t>課綱的內涵與核心素養</a:t>
            </a:r>
            <a:endParaRPr lang="en-US" altLang="zh-TW" dirty="0"/>
          </a:p>
          <a:p>
            <a:pPr eaLnBrk="1" hangingPunct="1">
              <a:defRPr/>
            </a:pPr>
            <a:r>
              <a:rPr lang="zh-TW" altLang="en-US" dirty="0"/>
              <a:t>三、可簡單舉其中一兩個能力說明，現在學校的課程有教導培養孩子具備這些能力</a:t>
            </a:r>
          </a:p>
        </p:txBody>
      </p:sp>
      <p:sp>
        <p:nvSpPr>
          <p:cNvPr id="33795" name="投影片編號版面配置區 3"/>
          <p:cNvSpPr>
            <a:spLocks noGrp="1"/>
          </p:cNvSpPr>
          <p:nvPr>
            <p:ph type="sldNum" sz="quarter" idx="5"/>
          </p:nvPr>
        </p:nvSpPr>
        <p:spPr>
          <a:noFill/>
          <a:ln>
            <a:miter lim="800000"/>
            <a:headEnd/>
            <a:tailEnd/>
          </a:ln>
        </p:spPr>
        <p:txBody>
          <a:bodyPr/>
          <a:lstStyle/>
          <a:p>
            <a:fld id="{68A96D81-C482-4111-A522-A2FAD1D3F731}" type="slidenum">
              <a:rPr lang="zh-TW" altLang="en-US" smtClean="0">
                <a:ea typeface="新細明體" charset="-120"/>
              </a:rPr>
              <a:pPr/>
              <a:t>10</a:t>
            </a:fld>
            <a:endParaRPr lang="en-US" altLang="zh-TW">
              <a:ea typeface="新細明體" charset="-120"/>
            </a:endParaRPr>
          </a:p>
        </p:txBody>
      </p:sp>
    </p:spTree>
    <p:extLst>
      <p:ext uri="{BB962C8B-B14F-4D97-AF65-F5344CB8AC3E}">
        <p14:creationId xmlns="" xmlns:p14="http://schemas.microsoft.com/office/powerpoint/2010/main" val="155462385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投影片圖像版面配置區 1"/>
          <p:cNvSpPr>
            <a:spLocks noGrp="1" noRot="1" noChangeAspect="1" noTextEdit="1"/>
          </p:cNvSpPr>
          <p:nvPr>
            <p:ph type="sldImg"/>
          </p:nvPr>
        </p:nvSpPr>
        <p:spPr bwMode="auto">
          <a:noFill/>
          <a:ln>
            <a:solidFill>
              <a:srgbClr val="000000"/>
            </a:solidFill>
            <a:miter lim="800000"/>
            <a:headEnd/>
            <a:tailEnd/>
          </a:ln>
        </p:spPr>
      </p:sp>
      <p:sp>
        <p:nvSpPr>
          <p:cNvPr id="36866" name="備忘稿版面配置區 2"/>
          <p:cNvSpPr>
            <a:spLocks noGrp="1"/>
          </p:cNvSpPr>
          <p:nvPr>
            <p:ph type="body" idx="1"/>
          </p:nvPr>
        </p:nvSpPr>
        <p:spPr>
          <a:noFill/>
        </p:spPr>
        <p:txBody>
          <a:bodyPr/>
          <a:lstStyle/>
          <a:p>
            <a:r>
              <a:rPr lang="zh-TW" altLang="en-US" b="1" i="1"/>
              <a:t>請注意動畫效果</a:t>
            </a:r>
            <a:r>
              <a:rPr lang="zh-TW" altLang="en-US"/>
              <a:t>，分別說明：</a:t>
            </a:r>
            <a:endParaRPr lang="en-US" altLang="zh-TW"/>
          </a:p>
          <a:p>
            <a:r>
              <a:rPr lang="zh-TW" altLang="en-US"/>
              <a:t>一、教育改革是從有到更好，奠基於九年一貫課程的基礎上，一棒接手一棒，並非全然推翻。</a:t>
            </a:r>
            <a:endParaRPr lang="en-US" altLang="zh-TW"/>
          </a:p>
          <a:p>
            <a:r>
              <a:rPr lang="zh-TW" altLang="en-US"/>
              <a:t>二、內的部份，可說明現場的教育變革：翻轉教室、學習共同體、分組合作學習、學思達、夢的</a:t>
            </a:r>
            <a:r>
              <a:rPr lang="en-US" altLang="zh-TW"/>
              <a:t>n</a:t>
            </a:r>
            <a:r>
              <a:rPr lang="zh-TW" altLang="en-US"/>
              <a:t>次方等等，現場正在創造改變，課綱更要提供支持。</a:t>
            </a:r>
            <a:r>
              <a:rPr lang="en-US" altLang="zh-TW"/>
              <a:t/>
            </a:r>
            <a:br>
              <a:rPr lang="en-US" altLang="zh-TW"/>
            </a:br>
            <a:r>
              <a:rPr lang="zh-TW" altLang="en-US"/>
              <a:t>三、外的部份，則可說明時代的變化必定要讓課程改革與時俱進。</a:t>
            </a:r>
          </a:p>
        </p:txBody>
      </p:sp>
      <p:sp>
        <p:nvSpPr>
          <p:cNvPr id="36867" name="投影片編號版面配置區 3"/>
          <p:cNvSpPr txBox="1">
            <a:spLocks noGrp="1"/>
          </p:cNvSpPr>
          <p:nvPr/>
        </p:nvSpPr>
        <p:spPr bwMode="auto">
          <a:xfrm>
            <a:off x="3856038" y="9439275"/>
            <a:ext cx="2949575" cy="498475"/>
          </a:xfrm>
          <a:prstGeom prst="rect">
            <a:avLst/>
          </a:prstGeom>
          <a:noFill/>
          <a:ln w="9525">
            <a:noFill/>
            <a:miter lim="800000"/>
            <a:headEnd/>
            <a:tailEnd/>
          </a:ln>
        </p:spPr>
        <p:txBody>
          <a:bodyPr lIns="91541" tIns="45769" rIns="91541" bIns="45769" anchor="b"/>
          <a:lstStyle/>
          <a:p>
            <a:pPr algn="r"/>
            <a:fld id="{D15F5E11-39FE-4ACE-8BBB-9003170607C1}" type="slidenum">
              <a:rPr kumimoji="0" lang="zh-TW" altLang="en-US" sz="1200">
                <a:latin typeface="Calibri" pitchFamily="34" charset="0"/>
              </a:rPr>
              <a:pPr algn="r"/>
              <a:t>11</a:t>
            </a:fld>
            <a:endParaRPr kumimoji="0" lang="en-US" altLang="zh-TW" sz="1200">
              <a:latin typeface="Calibri" pitchFamily="34" charset="0"/>
            </a:endParaRPr>
          </a:p>
        </p:txBody>
      </p:sp>
    </p:spTree>
    <p:extLst>
      <p:ext uri="{BB962C8B-B14F-4D97-AF65-F5344CB8AC3E}">
        <p14:creationId xmlns="" xmlns:p14="http://schemas.microsoft.com/office/powerpoint/2010/main" val="176844744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投影片圖像版面配置區 1"/>
          <p:cNvSpPr>
            <a:spLocks noGrp="1" noRot="1" noChangeAspect="1" noTextEdit="1"/>
          </p:cNvSpPr>
          <p:nvPr>
            <p:ph type="sldImg"/>
          </p:nvPr>
        </p:nvSpPr>
        <p:spPr bwMode="auto">
          <a:noFill/>
          <a:ln>
            <a:solidFill>
              <a:srgbClr val="000000"/>
            </a:solidFill>
            <a:miter lim="800000"/>
            <a:headEnd/>
            <a:tailEnd/>
          </a:ln>
        </p:spPr>
      </p:sp>
      <p:sp>
        <p:nvSpPr>
          <p:cNvPr id="36867" name="備忘稿版面配置區 2"/>
          <p:cNvSpPr>
            <a:spLocks noGrp="1"/>
          </p:cNvSpPr>
          <p:nvPr>
            <p:ph type="body" idx="1"/>
          </p:nvPr>
        </p:nvSpPr>
        <p:spPr/>
        <p:txBody>
          <a:bodyPr/>
          <a:lstStyle/>
          <a:p>
            <a:pPr eaLnBrk="1" hangingPunct="1">
              <a:defRPr/>
            </a:pPr>
            <a:r>
              <a:rPr lang="zh-TW" altLang="en-US" b="1" i="1" dirty="0"/>
              <a:t>請注意動畫效果：</a:t>
            </a:r>
            <a:endParaRPr lang="en-US" altLang="zh-TW" b="1" i="1" dirty="0"/>
          </a:p>
          <a:p>
            <a:pPr eaLnBrk="1" hangingPunct="1">
              <a:defRPr/>
            </a:pPr>
            <a:r>
              <a:rPr lang="zh-TW" altLang="en-US" dirty="0"/>
              <a:t>十二年國民基本教育的課程願景發展歷程：</a:t>
            </a:r>
            <a:endParaRPr lang="en-US" altLang="zh-TW" dirty="0"/>
          </a:p>
          <a:p>
            <a:pPr eaLnBrk="1" hangingPunct="1">
              <a:defRPr/>
            </a:pPr>
            <a:r>
              <a:rPr lang="en-US" altLang="zh-TW" dirty="0"/>
              <a:t>1.</a:t>
            </a:r>
            <a:r>
              <a:rPr lang="zh-TW" altLang="en-US" dirty="0"/>
              <a:t>以現有的九年一貫課程為基準，檢視其實施成效，據以做調整。</a:t>
            </a:r>
            <a:endParaRPr lang="en-US" altLang="zh-TW" dirty="0"/>
          </a:p>
          <a:p>
            <a:pPr eaLnBrk="1" hangingPunct="1">
              <a:defRPr/>
            </a:pPr>
            <a:r>
              <a:rPr lang="en-US" altLang="zh-TW" dirty="0"/>
              <a:t>2.</a:t>
            </a:r>
            <a:r>
              <a:rPr lang="zh-TW" altLang="en-US" dirty="0"/>
              <a:t>本於憲法所定的教育宗旨，參酌社會變遷、全球</a:t>
            </a:r>
            <a:r>
              <a:rPr lang="zh-TW" altLang="en-US" u="none" dirty="0"/>
              <a:t>發展</a:t>
            </a:r>
            <a:r>
              <a:rPr lang="zh-TW" altLang="en-US" dirty="0"/>
              <a:t>趨勢，以及未來人才培育需求。</a:t>
            </a:r>
            <a:endParaRPr lang="en-US" altLang="zh-TW" dirty="0"/>
          </a:p>
          <a:p>
            <a:pPr eaLnBrk="1" hangingPunct="1">
              <a:defRPr/>
            </a:pPr>
            <a:r>
              <a:rPr lang="en-US" altLang="zh-TW" dirty="0"/>
              <a:t>3.</a:t>
            </a:r>
            <a:r>
              <a:rPr lang="zh-TW" altLang="en-US" dirty="0"/>
              <a:t>持續強化中小學課程的連貫與統整，實踐素養導向的課程與教學。</a:t>
            </a:r>
            <a:endParaRPr lang="en-US" altLang="zh-TW" dirty="0"/>
          </a:p>
          <a:p>
            <a:pPr eaLnBrk="1" hangingPunct="1">
              <a:defRPr/>
            </a:pPr>
            <a:r>
              <a:rPr lang="en-US" altLang="zh-TW" dirty="0"/>
              <a:t>4.</a:t>
            </a:r>
            <a:r>
              <a:rPr lang="zh-TW" altLang="en-US" dirty="0"/>
              <a:t>落實適性揚才的教育，培養具有終身學習力、社會關懷及國際視野的現代國民。</a:t>
            </a:r>
          </a:p>
        </p:txBody>
      </p:sp>
      <p:sp>
        <p:nvSpPr>
          <p:cNvPr id="38915" name="投影片編號版面配置區 3"/>
          <p:cNvSpPr>
            <a:spLocks noGrp="1"/>
          </p:cNvSpPr>
          <p:nvPr>
            <p:ph type="sldNum" sz="quarter" idx="5"/>
          </p:nvPr>
        </p:nvSpPr>
        <p:spPr>
          <a:noFill/>
          <a:ln>
            <a:miter lim="800000"/>
            <a:headEnd/>
            <a:tailEnd/>
          </a:ln>
        </p:spPr>
        <p:txBody>
          <a:bodyPr/>
          <a:lstStyle/>
          <a:p>
            <a:fld id="{C0234317-17C1-482F-948F-ED98C84551AC}" type="slidenum">
              <a:rPr lang="zh-TW" altLang="en-US" smtClean="0">
                <a:ea typeface="新細明體" charset="-120"/>
              </a:rPr>
              <a:pPr/>
              <a:t>12</a:t>
            </a:fld>
            <a:endParaRPr lang="en-US" altLang="zh-TW">
              <a:ea typeface="新細明體" charset="-120"/>
            </a:endParaRPr>
          </a:p>
        </p:txBody>
      </p:sp>
    </p:spTree>
    <p:extLst>
      <p:ext uri="{BB962C8B-B14F-4D97-AF65-F5344CB8AC3E}">
        <p14:creationId xmlns="" xmlns:p14="http://schemas.microsoft.com/office/powerpoint/2010/main" val="361067883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投影片圖像版面配置區 1"/>
          <p:cNvSpPr>
            <a:spLocks noGrp="1" noRot="1" noChangeAspect="1" noTextEdit="1"/>
          </p:cNvSpPr>
          <p:nvPr>
            <p:ph type="sldImg"/>
          </p:nvPr>
        </p:nvSpPr>
        <p:spPr bwMode="auto">
          <a:noFill/>
          <a:ln>
            <a:solidFill>
              <a:srgbClr val="000000"/>
            </a:solidFill>
            <a:miter lim="800000"/>
            <a:headEnd/>
            <a:tailEnd/>
          </a:ln>
        </p:spPr>
      </p:sp>
      <p:sp>
        <p:nvSpPr>
          <p:cNvPr id="40962" name="備忘稿版面配置區 2"/>
          <p:cNvSpPr>
            <a:spLocks noGrp="1"/>
          </p:cNvSpPr>
          <p:nvPr>
            <p:ph type="body" idx="1"/>
          </p:nvPr>
        </p:nvSpPr>
        <p:spPr>
          <a:noFill/>
        </p:spPr>
        <p:txBody>
          <a:bodyPr/>
          <a:lstStyle/>
          <a:p>
            <a:pPr eaLnBrk="1" hangingPunct="1"/>
            <a:r>
              <a:rPr lang="zh-TW" altLang="en-US" b="1" i="1" dirty="0"/>
              <a:t>請注意動畫效果：</a:t>
            </a:r>
            <a:endParaRPr lang="en-US" altLang="zh-TW" b="1" i="1" dirty="0"/>
          </a:p>
          <a:p>
            <a:pPr eaLnBrk="1" hangingPunct="1"/>
            <a:r>
              <a:rPr lang="zh-TW" altLang="en-US" dirty="0"/>
              <a:t>透過十二年國教的契機，落實課程連貫及統整</a:t>
            </a:r>
            <a:endParaRPr lang="en-US" altLang="zh-TW" dirty="0"/>
          </a:p>
          <a:p>
            <a:pPr eaLnBrk="1" hangingPunct="1"/>
            <a:r>
              <a:rPr lang="zh-TW" altLang="en-US" dirty="0"/>
              <a:t>再對應動畫：</a:t>
            </a:r>
            <a:endParaRPr lang="en-US" altLang="zh-TW" dirty="0"/>
          </a:p>
          <a:p>
            <a:pPr eaLnBrk="1" hangingPunct="1"/>
            <a:r>
              <a:rPr lang="zh-TW" altLang="en-US" dirty="0"/>
              <a:t>新課綱延續並落實十二年國教基本政策理念</a:t>
            </a:r>
            <a:endParaRPr lang="en-US" altLang="zh-TW" dirty="0"/>
          </a:p>
          <a:p>
            <a:pPr eaLnBrk="1" hangingPunct="1"/>
            <a:r>
              <a:rPr lang="zh-TW" altLang="en-US" dirty="0"/>
              <a:t>也就是說，十二年國教的五大理念必須仰賴課程端的支持，讓學生學習的更好，才能適性揚才、因材施教、有教無類、優質銜接與多元進路。</a:t>
            </a:r>
          </a:p>
        </p:txBody>
      </p:sp>
      <p:sp>
        <p:nvSpPr>
          <p:cNvPr id="40963" name="投影片編號版面配置區 3"/>
          <p:cNvSpPr>
            <a:spLocks noGrp="1"/>
          </p:cNvSpPr>
          <p:nvPr>
            <p:ph type="sldNum" sz="quarter" idx="5"/>
          </p:nvPr>
        </p:nvSpPr>
        <p:spPr>
          <a:noFill/>
          <a:ln>
            <a:miter lim="800000"/>
            <a:headEnd/>
            <a:tailEnd/>
          </a:ln>
        </p:spPr>
        <p:txBody>
          <a:bodyPr/>
          <a:lstStyle/>
          <a:p>
            <a:fld id="{3E177067-FE97-4A6D-89E6-7FF7F4BF69C1}" type="slidenum">
              <a:rPr lang="zh-TW" altLang="en-US" smtClean="0">
                <a:ea typeface="新細明體" charset="-120"/>
              </a:rPr>
              <a:pPr/>
              <a:t>13</a:t>
            </a:fld>
            <a:endParaRPr lang="en-US" altLang="zh-TW">
              <a:ea typeface="新細明體" charset="-120"/>
            </a:endParaRPr>
          </a:p>
        </p:txBody>
      </p:sp>
    </p:spTree>
    <p:extLst>
      <p:ext uri="{BB962C8B-B14F-4D97-AF65-F5344CB8AC3E}">
        <p14:creationId xmlns="" xmlns:p14="http://schemas.microsoft.com/office/powerpoint/2010/main" val="142570762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投影片圖像版面配置區 1"/>
          <p:cNvSpPr>
            <a:spLocks noGrp="1" noRot="1" noChangeAspect="1"/>
          </p:cNvSpPr>
          <p:nvPr>
            <p:ph type="sldImg"/>
          </p:nvPr>
        </p:nvSpPr>
        <p:spPr bwMode="auto">
          <a:noFill/>
          <a:ln>
            <a:solidFill>
              <a:srgbClr val="000000"/>
            </a:solidFill>
            <a:miter lim="800000"/>
            <a:headEnd/>
            <a:tailEnd/>
          </a:ln>
        </p:spPr>
      </p:sp>
      <p:sp>
        <p:nvSpPr>
          <p:cNvPr id="21506" name="備忘稿版面配置區 2"/>
          <p:cNvSpPr>
            <a:spLocks noGrp="1"/>
          </p:cNvSpPr>
          <p:nvPr>
            <p:ph type="body" idx="1"/>
          </p:nvPr>
        </p:nvSpPr>
        <p:spPr>
          <a:noFill/>
        </p:spPr>
        <p:txBody>
          <a:bodyPr/>
          <a:lstStyle/>
          <a:p>
            <a:r>
              <a:rPr lang="zh-TW" altLang="en-US" b="1" dirty="0">
                <a:latin typeface="標楷體" pitchFamily="65" charset="-120"/>
                <a:ea typeface="標楷體" pitchFamily="65" charset="-120"/>
                <a:cs typeface="Times New Roman" pitchFamily="18" charset="0"/>
              </a:rPr>
              <a:t>使用說明</a:t>
            </a:r>
            <a:r>
              <a:rPr lang="en-US" altLang="zh-TW" b="1" dirty="0">
                <a:latin typeface="標楷體" pitchFamily="65" charset="-120"/>
                <a:ea typeface="標楷體" pitchFamily="65" charset="-120"/>
                <a:cs typeface="Times New Roman" pitchFamily="18" charset="0"/>
              </a:rPr>
              <a:t>:</a:t>
            </a:r>
          </a:p>
          <a:p>
            <a:pPr eaLnBrk="1" hangingPunct="1">
              <a:lnSpc>
                <a:spcPct val="140000"/>
              </a:lnSpc>
            </a:pPr>
            <a:r>
              <a:rPr lang="en-US" altLang="zh-TW" b="1" dirty="0">
                <a:solidFill>
                  <a:srgbClr val="FF0000"/>
                </a:solidFill>
                <a:latin typeface="標楷體" pitchFamily="65" charset="-120"/>
                <a:ea typeface="標楷體" pitchFamily="65" charset="-120"/>
                <a:cs typeface="Times New Roman" pitchFamily="18" charset="0"/>
              </a:rPr>
              <a:t>1.</a:t>
            </a:r>
            <a:r>
              <a:rPr lang="zh-TW" altLang="en-US" b="1" dirty="0">
                <a:solidFill>
                  <a:srgbClr val="FF0000"/>
                </a:solidFill>
                <a:latin typeface="標楷體" pitchFamily="65" charset="-120"/>
                <a:ea typeface="標楷體" pitchFamily="65" charset="-120"/>
                <a:cs typeface="Times New Roman" pitchFamily="18" charset="0"/>
              </a:rPr>
              <a:t>本簡報共</a:t>
            </a:r>
            <a:r>
              <a:rPr lang="en-US" altLang="zh-TW" b="1" dirty="0">
                <a:solidFill>
                  <a:srgbClr val="FF0000"/>
                </a:solidFill>
                <a:latin typeface="標楷體" pitchFamily="65" charset="-120"/>
                <a:ea typeface="標楷體" pitchFamily="65" charset="-120"/>
                <a:cs typeface="Times New Roman" pitchFamily="18" charset="0"/>
              </a:rPr>
              <a:t>61</a:t>
            </a:r>
            <a:r>
              <a:rPr lang="zh-TW" altLang="en-US" b="1" dirty="0">
                <a:solidFill>
                  <a:srgbClr val="FF0000"/>
                </a:solidFill>
                <a:latin typeface="標楷體" pitchFamily="65" charset="-120"/>
                <a:ea typeface="標楷體" pitchFamily="65" charset="-120"/>
                <a:cs typeface="Times New Roman" pitchFamily="18" charset="0"/>
              </a:rPr>
              <a:t>頁，時間約</a:t>
            </a:r>
            <a:r>
              <a:rPr lang="en-US" altLang="zh-TW" b="1" dirty="0">
                <a:solidFill>
                  <a:srgbClr val="FF0000"/>
                </a:solidFill>
                <a:latin typeface="標楷體" pitchFamily="65" charset="-120"/>
                <a:ea typeface="標楷體" pitchFamily="65" charset="-120"/>
                <a:cs typeface="Times New Roman" pitchFamily="18" charset="0"/>
              </a:rPr>
              <a:t>100</a:t>
            </a:r>
            <a:r>
              <a:rPr lang="zh-TW" altLang="en-US" b="1" dirty="0">
                <a:solidFill>
                  <a:srgbClr val="FF0000"/>
                </a:solidFill>
                <a:latin typeface="標楷體" pitchFamily="65" charset="-120"/>
                <a:ea typeface="標楷體" pitchFamily="65" charset="-120"/>
                <a:cs typeface="Times New Roman" pitchFamily="18" charset="0"/>
              </a:rPr>
              <a:t>分鐘（可依宣講對象、實作討論調整時間）</a:t>
            </a:r>
            <a:endParaRPr lang="en-US" altLang="zh-TW" b="1" dirty="0">
              <a:solidFill>
                <a:srgbClr val="FF0000"/>
              </a:solidFill>
              <a:latin typeface="標楷體" pitchFamily="65" charset="-120"/>
              <a:ea typeface="標楷體" pitchFamily="65" charset="-120"/>
              <a:cs typeface="Times New Roman" pitchFamily="18" charset="0"/>
            </a:endParaRPr>
          </a:p>
          <a:p>
            <a:pPr eaLnBrk="1" hangingPunct="1">
              <a:lnSpc>
                <a:spcPct val="140000"/>
              </a:lnSpc>
            </a:pPr>
            <a:r>
              <a:rPr lang="en-US" altLang="zh-TW" b="1" dirty="0">
                <a:latin typeface="標楷體" pitchFamily="65" charset="-120"/>
                <a:ea typeface="標楷體" pitchFamily="65" charset="-120"/>
                <a:cs typeface="Times New Roman" pitchFamily="18" charset="0"/>
              </a:rPr>
              <a:t>2.</a:t>
            </a:r>
            <a:r>
              <a:rPr lang="zh-TW" altLang="en-US" b="1" dirty="0">
                <a:latin typeface="標楷體" pitchFamily="65" charset="-120"/>
                <a:ea typeface="標楷體" pitchFamily="65" charset="-120"/>
                <a:cs typeface="Times New Roman" pitchFamily="18" charset="0"/>
              </a:rPr>
              <a:t>宣講對象：國中小校長、主任、組長、老師</a:t>
            </a:r>
            <a:endParaRPr lang="en-US" altLang="zh-TW" b="1" dirty="0">
              <a:latin typeface="標楷體" pitchFamily="65" charset="-120"/>
              <a:ea typeface="標楷體" pitchFamily="65" charset="-120"/>
              <a:cs typeface="Times New Roman" pitchFamily="18" charset="0"/>
            </a:endParaRPr>
          </a:p>
          <a:p>
            <a:pPr eaLnBrk="1" hangingPunct="1">
              <a:lnSpc>
                <a:spcPct val="140000"/>
              </a:lnSpc>
            </a:pPr>
            <a:r>
              <a:rPr lang="en-US" altLang="zh-TW" b="1" dirty="0">
                <a:latin typeface="標楷體" pitchFamily="65" charset="-120"/>
                <a:ea typeface="標楷體" pitchFamily="65" charset="-120"/>
                <a:cs typeface="Times New Roman" pitchFamily="18" charset="0"/>
              </a:rPr>
              <a:t>3.</a:t>
            </a:r>
            <a:r>
              <a:rPr lang="zh-TW" altLang="en-US" b="1" dirty="0">
                <a:latin typeface="標楷體" pitchFamily="65" charset="-120"/>
                <a:ea typeface="標楷體" pitchFamily="65" charset="-120"/>
                <a:cs typeface="Times New Roman" pitchFamily="18" charset="0"/>
              </a:rPr>
              <a:t>簡報共分五個部分</a:t>
            </a:r>
            <a:r>
              <a:rPr lang="en-US" altLang="zh-TW" b="1" dirty="0">
                <a:latin typeface="標楷體" pitchFamily="65" charset="-120"/>
                <a:ea typeface="標楷體" pitchFamily="65" charset="-120"/>
                <a:cs typeface="Times New Roman" pitchFamily="18" charset="0"/>
              </a:rPr>
              <a:t>:</a:t>
            </a:r>
            <a:r>
              <a:rPr lang="zh-TW" altLang="en-US" b="1" dirty="0">
                <a:latin typeface="Times New Roman" pitchFamily="18" charset="0"/>
                <a:ea typeface="標楷體" pitchFamily="65" charset="-120"/>
                <a:cs typeface="Times New Roman" pitchFamily="18" charset="0"/>
              </a:rPr>
              <a:t>新課綱的研修背景 </a:t>
            </a:r>
            <a:r>
              <a:rPr lang="en-US" altLang="zh-TW" b="1" dirty="0">
                <a:latin typeface="Times New Roman" pitchFamily="18" charset="0"/>
                <a:ea typeface="標楷體" pitchFamily="65" charset="-120"/>
                <a:cs typeface="Times New Roman" pitchFamily="18" charset="0"/>
              </a:rPr>
              <a:t>p.2--</a:t>
            </a:r>
            <a:r>
              <a:rPr lang="zh-TW" altLang="en-US" b="1" dirty="0">
                <a:latin typeface="Times New Roman" pitchFamily="18" charset="0"/>
                <a:ea typeface="標楷體" pitchFamily="65" charset="-120"/>
                <a:cs typeface="Times New Roman" pitchFamily="18" charset="0"/>
              </a:rPr>
              <a:t>新課綱的研修歷程 </a:t>
            </a:r>
            <a:r>
              <a:rPr lang="en-US" altLang="zh-TW" b="1" dirty="0">
                <a:latin typeface="Times New Roman" pitchFamily="18" charset="0"/>
                <a:ea typeface="標楷體" pitchFamily="65" charset="-120"/>
                <a:cs typeface="Times New Roman" pitchFamily="18" charset="0"/>
              </a:rPr>
              <a:t>p.10--</a:t>
            </a:r>
            <a:r>
              <a:rPr lang="zh-TW" altLang="en-US" b="1" dirty="0">
                <a:latin typeface="Times New Roman" pitchFamily="18" charset="0"/>
                <a:ea typeface="標楷體" pitchFamily="65" charset="-120"/>
                <a:cs typeface="Times New Roman" pitchFamily="18" charset="0"/>
              </a:rPr>
              <a:t>新課綱的重要內涵 </a:t>
            </a:r>
            <a:r>
              <a:rPr lang="en-US" altLang="zh-TW" b="1" dirty="0">
                <a:latin typeface="Times New Roman" pitchFamily="18" charset="0"/>
                <a:ea typeface="標楷體" pitchFamily="65" charset="-120"/>
                <a:cs typeface="Times New Roman" pitchFamily="18" charset="0"/>
              </a:rPr>
              <a:t>p.14--</a:t>
            </a:r>
            <a:r>
              <a:rPr lang="zh-TW" altLang="en-US" b="1" dirty="0">
                <a:latin typeface="Times New Roman" pitchFamily="18" charset="0"/>
                <a:ea typeface="標楷體" pitchFamily="65" charset="-120"/>
                <a:cs typeface="Times New Roman" pitchFamily="18" charset="0"/>
              </a:rPr>
              <a:t>政府層級的準備</a:t>
            </a:r>
            <a:r>
              <a:rPr lang="en-US" altLang="zh-TW" b="1" dirty="0">
                <a:latin typeface="Times New Roman" pitchFamily="18" charset="0"/>
                <a:ea typeface="標楷體" pitchFamily="65" charset="-120"/>
                <a:cs typeface="Times New Roman" pitchFamily="18" charset="0"/>
              </a:rPr>
              <a:t>p.31--</a:t>
            </a:r>
            <a:r>
              <a:rPr lang="zh-TW" altLang="en-US" b="1" dirty="0">
                <a:latin typeface="Times New Roman" pitchFamily="18" charset="0"/>
                <a:ea typeface="標楷體" pitchFamily="65" charset="-120"/>
                <a:cs typeface="Times New Roman" pitchFamily="18" charset="0"/>
              </a:rPr>
              <a:t>學校邁向新課綱的準備 </a:t>
            </a:r>
            <a:r>
              <a:rPr lang="en-US" altLang="zh-TW" b="1" dirty="0">
                <a:latin typeface="Times New Roman" pitchFamily="18" charset="0"/>
                <a:ea typeface="標楷體" pitchFamily="65" charset="-120"/>
                <a:cs typeface="Times New Roman" pitchFamily="18" charset="0"/>
              </a:rPr>
              <a:t>p.41</a:t>
            </a:r>
            <a:endParaRPr lang="zh-TW" altLang="en-US" dirty="0">
              <a:latin typeface="Times New Roman" pitchFamily="18" charset="0"/>
              <a:ea typeface="標楷體" pitchFamily="65" charset="-120"/>
              <a:cs typeface="Times New Roman" pitchFamily="18" charset="0"/>
            </a:endParaRPr>
          </a:p>
          <a:p>
            <a:pPr eaLnBrk="1" hangingPunct="1">
              <a:lnSpc>
                <a:spcPct val="140000"/>
              </a:lnSpc>
            </a:pPr>
            <a:r>
              <a:rPr lang="en-US" altLang="zh-TW" b="1" dirty="0">
                <a:latin typeface="標楷體" pitchFamily="65" charset="-120"/>
                <a:ea typeface="標楷體" pitchFamily="65" charset="-120"/>
                <a:cs typeface="Times New Roman" pitchFamily="18" charset="0"/>
              </a:rPr>
              <a:t>4.</a:t>
            </a:r>
            <a:r>
              <a:rPr lang="zh-TW" altLang="en-US" b="1" dirty="0">
                <a:latin typeface="標楷體" pitchFamily="65" charset="-120"/>
                <a:ea typeface="標楷體" pitchFamily="65" charset="-120"/>
                <a:cs typeface="Times New Roman" pitchFamily="18" charset="0"/>
              </a:rPr>
              <a:t>檢附國中小案例可以其他學校替換，並依實際需求增刪</a:t>
            </a:r>
            <a:endParaRPr lang="en-US" altLang="zh-TW" b="1" dirty="0">
              <a:latin typeface="標楷體" pitchFamily="65" charset="-120"/>
              <a:ea typeface="標楷體" pitchFamily="65" charset="-120"/>
              <a:cs typeface="Times New Roman" pitchFamily="18" charset="0"/>
            </a:endParaRPr>
          </a:p>
          <a:p>
            <a:pPr eaLnBrk="1" hangingPunct="1">
              <a:lnSpc>
                <a:spcPct val="140000"/>
              </a:lnSpc>
            </a:pPr>
            <a:r>
              <a:rPr lang="en-US" altLang="zh-TW" b="1" dirty="0">
                <a:latin typeface="標楷體" pitchFamily="65" charset="-120"/>
                <a:ea typeface="標楷體" pitchFamily="65" charset="-120"/>
                <a:cs typeface="Times New Roman" pitchFamily="18" charset="0"/>
              </a:rPr>
              <a:t>5.</a:t>
            </a:r>
            <a:r>
              <a:rPr lang="zh-TW" altLang="en-US" b="1" dirty="0">
                <a:latin typeface="標楷體" pitchFamily="65" charset="-120"/>
                <a:ea typeface="標楷體" pitchFamily="65" charset="-120"/>
                <a:cs typeface="Times New Roman" pitchFamily="18" charset="0"/>
              </a:rPr>
              <a:t>簡報後附上兩個討論與議題可提供實作時運用</a:t>
            </a:r>
            <a:endParaRPr lang="en-US" altLang="zh-TW" b="1" dirty="0">
              <a:latin typeface="標楷體" pitchFamily="65" charset="-120"/>
              <a:ea typeface="標楷體" pitchFamily="65" charset="-120"/>
              <a:cs typeface="Times New Roman" pitchFamily="18" charset="0"/>
            </a:endParaRPr>
          </a:p>
          <a:p>
            <a:pPr eaLnBrk="1" hangingPunct="1">
              <a:lnSpc>
                <a:spcPct val="140000"/>
              </a:lnSpc>
            </a:pPr>
            <a:r>
              <a:rPr lang="en-US" altLang="zh-TW" b="1" dirty="0">
                <a:latin typeface="標楷體" pitchFamily="65" charset="-120"/>
                <a:ea typeface="標楷體" pitchFamily="65" charset="-120"/>
                <a:cs typeface="Times New Roman" pitchFamily="18" charset="0"/>
              </a:rPr>
              <a:t>6.</a:t>
            </a:r>
            <a:r>
              <a:rPr lang="zh-TW" altLang="en-US" b="1" dirty="0">
                <a:latin typeface="標楷體" pitchFamily="65" charset="-120"/>
                <a:ea typeface="標楷體" pitchFamily="65" charset="-120"/>
                <a:cs typeface="Times New Roman" pitchFamily="18" charset="0"/>
              </a:rPr>
              <a:t>宣講時請參考備註欄的簡報說明</a:t>
            </a:r>
            <a:endParaRPr lang="en-US" altLang="zh-TW" b="1" dirty="0">
              <a:latin typeface="標楷體" pitchFamily="65" charset="-120"/>
              <a:ea typeface="標楷體" pitchFamily="65" charset="-120"/>
              <a:cs typeface="Times New Roman" pitchFamily="18" charset="0"/>
            </a:endParaRPr>
          </a:p>
          <a:p>
            <a:pPr eaLnBrk="1" hangingPunct="1">
              <a:lnSpc>
                <a:spcPct val="140000"/>
              </a:lnSpc>
            </a:pPr>
            <a:r>
              <a:rPr lang="en-US" altLang="zh-TW" b="1" dirty="0">
                <a:latin typeface="標楷體" pitchFamily="65" charset="-120"/>
                <a:ea typeface="標楷體" pitchFamily="65" charset="-120"/>
                <a:cs typeface="Times New Roman" pitchFamily="18" charset="0"/>
              </a:rPr>
              <a:t>7.</a:t>
            </a:r>
            <a:r>
              <a:rPr lang="zh-TW" altLang="en-US" b="1" dirty="0">
                <a:latin typeface="標楷體" pitchFamily="65" charset="-120"/>
                <a:ea typeface="標楷體" pitchFamily="65" charset="-120"/>
                <a:cs typeface="Times New Roman" pitchFamily="18" charset="0"/>
              </a:rPr>
              <a:t>本簡報完整包含</a:t>
            </a:r>
            <a:r>
              <a:rPr lang="zh-TW" altLang="en-US" b="1" dirty="0">
                <a:solidFill>
                  <a:srgbClr val="FF0000"/>
                </a:solidFill>
                <a:latin typeface="標楷體" pitchFamily="65" charset="-120"/>
                <a:ea typeface="標楷體" pitchFamily="65" charset="-120"/>
                <a:cs typeface="Times New Roman" pitchFamily="18" charset="0"/>
              </a:rPr>
              <a:t>學校準備</a:t>
            </a:r>
            <a:r>
              <a:rPr lang="en-US" altLang="zh-TW" b="1" dirty="0">
                <a:latin typeface="標楷體" pitchFamily="65" charset="-120"/>
                <a:ea typeface="標楷體" pitchFamily="65" charset="-120"/>
                <a:cs typeface="Times New Roman" pitchFamily="18" charset="0"/>
              </a:rPr>
              <a:t>(</a:t>
            </a:r>
            <a:r>
              <a:rPr lang="zh-TW" altLang="en-US" b="1" dirty="0">
                <a:latin typeface="標楷體" pitchFamily="65" charset="-120"/>
                <a:ea typeface="標楷體" pitchFamily="65" charset="-120"/>
                <a:cs typeface="Times New Roman" pitchFamily="18" charset="0"/>
              </a:rPr>
              <a:t>學校本位課程、課程領導、素養導向</a:t>
            </a:r>
            <a:r>
              <a:rPr lang="en-US" altLang="zh-TW" b="1" dirty="0">
                <a:latin typeface="標楷體" pitchFamily="65" charset="-120"/>
                <a:ea typeface="標楷體" pitchFamily="65" charset="-120"/>
                <a:cs typeface="Times New Roman" pitchFamily="18" charset="0"/>
              </a:rPr>
              <a:t>)</a:t>
            </a:r>
            <a:endParaRPr lang="zh-TW" altLang="en-US" b="1" dirty="0">
              <a:latin typeface="標楷體" pitchFamily="65" charset="-120"/>
              <a:ea typeface="標楷體" pitchFamily="65" charset="-120"/>
              <a:cs typeface="Times New Roman" pitchFamily="18" charset="0"/>
            </a:endParaRPr>
          </a:p>
        </p:txBody>
      </p:sp>
      <p:sp>
        <p:nvSpPr>
          <p:cNvPr id="21507" name="投影片編號版面配置區 3"/>
          <p:cNvSpPr>
            <a:spLocks noGrp="1"/>
          </p:cNvSpPr>
          <p:nvPr>
            <p:ph type="sldNum" sz="quarter" idx="5"/>
          </p:nvPr>
        </p:nvSpPr>
        <p:spPr>
          <a:noFill/>
          <a:ln>
            <a:miter lim="800000"/>
            <a:headEnd/>
            <a:tailEnd/>
          </a:ln>
        </p:spPr>
        <p:txBody>
          <a:bodyPr/>
          <a:lstStyle/>
          <a:p>
            <a:fld id="{BFACCFCE-2F70-4455-AD25-B0023F86A8B7}" type="slidenum">
              <a:rPr lang="zh-TW" altLang="en-US" smtClean="0">
                <a:ea typeface="新細明體" charset="-120"/>
              </a:rPr>
              <a:pPr/>
              <a:t>14</a:t>
            </a:fld>
            <a:endParaRPr lang="en-US" altLang="zh-TW">
              <a:ea typeface="新細明體" charset="-120"/>
            </a:endParaRPr>
          </a:p>
        </p:txBody>
      </p:sp>
    </p:spTree>
    <p:extLst>
      <p:ext uri="{BB962C8B-B14F-4D97-AF65-F5344CB8AC3E}">
        <p14:creationId xmlns="" xmlns:p14="http://schemas.microsoft.com/office/powerpoint/2010/main" val="256511264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投影片影像版面配置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66563" name="備忘稿版面配置區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kumimoji="1" lang="zh-TW" altLang="en-US"/>
          </a:p>
        </p:txBody>
      </p:sp>
      <p:sp>
        <p:nvSpPr>
          <p:cNvPr id="66564" name="投影片編號版面配置區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a:solidFill>
                  <a:schemeClr val="tx1"/>
                </a:solidFill>
                <a:latin typeface="等线" pitchFamily="2" charset="-122"/>
                <a:ea typeface="等线" pitchFamily="2" charset="-122"/>
              </a:defRPr>
            </a:lvl1pPr>
            <a:lvl2pPr marL="768953" indent="-295751">
              <a:defRPr>
                <a:solidFill>
                  <a:schemeClr val="tx1"/>
                </a:solidFill>
                <a:latin typeface="等线" pitchFamily="2" charset="-122"/>
                <a:ea typeface="等线" pitchFamily="2" charset="-122"/>
              </a:defRPr>
            </a:lvl2pPr>
            <a:lvl3pPr marL="1183005" indent="-236601">
              <a:defRPr>
                <a:solidFill>
                  <a:schemeClr val="tx1"/>
                </a:solidFill>
                <a:latin typeface="等线" pitchFamily="2" charset="-122"/>
                <a:ea typeface="等线" pitchFamily="2" charset="-122"/>
              </a:defRPr>
            </a:lvl3pPr>
            <a:lvl4pPr marL="1656207" indent="-236601">
              <a:defRPr>
                <a:solidFill>
                  <a:schemeClr val="tx1"/>
                </a:solidFill>
                <a:latin typeface="等线" pitchFamily="2" charset="-122"/>
                <a:ea typeface="等线" pitchFamily="2" charset="-122"/>
              </a:defRPr>
            </a:lvl4pPr>
            <a:lvl5pPr marL="2129409" indent="-236601">
              <a:defRPr>
                <a:solidFill>
                  <a:schemeClr val="tx1"/>
                </a:solidFill>
                <a:latin typeface="等线" pitchFamily="2" charset="-122"/>
                <a:ea typeface="等线" pitchFamily="2" charset="-122"/>
              </a:defRPr>
            </a:lvl5pPr>
            <a:lvl6pPr marL="2602611" indent="-236601" eaLnBrk="0" fontAlgn="base" hangingPunct="0">
              <a:spcBef>
                <a:spcPct val="0"/>
              </a:spcBef>
              <a:spcAft>
                <a:spcPct val="0"/>
              </a:spcAft>
              <a:defRPr>
                <a:solidFill>
                  <a:schemeClr val="tx1"/>
                </a:solidFill>
                <a:latin typeface="等线" pitchFamily="2" charset="-122"/>
                <a:ea typeface="等线" pitchFamily="2" charset="-122"/>
              </a:defRPr>
            </a:lvl6pPr>
            <a:lvl7pPr marL="3075813" indent="-236601" eaLnBrk="0" fontAlgn="base" hangingPunct="0">
              <a:spcBef>
                <a:spcPct val="0"/>
              </a:spcBef>
              <a:spcAft>
                <a:spcPct val="0"/>
              </a:spcAft>
              <a:defRPr>
                <a:solidFill>
                  <a:schemeClr val="tx1"/>
                </a:solidFill>
                <a:latin typeface="等线" pitchFamily="2" charset="-122"/>
                <a:ea typeface="等线" pitchFamily="2" charset="-122"/>
              </a:defRPr>
            </a:lvl7pPr>
            <a:lvl8pPr marL="3549015" indent="-236601" eaLnBrk="0" fontAlgn="base" hangingPunct="0">
              <a:spcBef>
                <a:spcPct val="0"/>
              </a:spcBef>
              <a:spcAft>
                <a:spcPct val="0"/>
              </a:spcAft>
              <a:defRPr>
                <a:solidFill>
                  <a:schemeClr val="tx1"/>
                </a:solidFill>
                <a:latin typeface="等线" pitchFamily="2" charset="-122"/>
                <a:ea typeface="等线" pitchFamily="2" charset="-122"/>
              </a:defRPr>
            </a:lvl8pPr>
            <a:lvl9pPr marL="4022217" indent="-236601" eaLnBrk="0" fontAlgn="base" hangingPunct="0">
              <a:spcBef>
                <a:spcPct val="0"/>
              </a:spcBef>
              <a:spcAft>
                <a:spcPct val="0"/>
              </a:spcAft>
              <a:defRPr>
                <a:solidFill>
                  <a:schemeClr val="tx1"/>
                </a:solidFill>
                <a:latin typeface="等线" pitchFamily="2" charset="-122"/>
                <a:ea typeface="等线" pitchFamily="2" charset="-122"/>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F9AFE00F-D58A-4C52-BE06-F10181F3D548}" type="slidenum">
              <a:rPr kumimoji="0" lang="zh-CN" altLang="en-US" sz="1200" b="0" i="0" u="none" strike="noStrike" kern="1200" cap="none" spc="0" normalizeH="0" baseline="0" noProof="0" smtClean="0">
                <a:ln>
                  <a:noFill/>
                </a:ln>
                <a:solidFill>
                  <a:prstClr val="black"/>
                </a:solidFill>
                <a:effectLst/>
                <a:uLnTx/>
                <a:uFillTx/>
                <a:ea typeface="等线" pitchFamily="2" charset="-122"/>
                <a:cs typeface="+mn-cs"/>
              </a:rPr>
              <a:pPr marL="0" marR="0" lvl="0" indent="0" algn="r" defTabSz="914400" rtl="0" eaLnBrk="1" fontAlgn="base" latinLnBrk="0" hangingPunct="1">
                <a:lnSpc>
                  <a:spcPct val="100000"/>
                </a:lnSpc>
                <a:spcBef>
                  <a:spcPct val="0"/>
                </a:spcBef>
                <a:spcAft>
                  <a:spcPct val="0"/>
                </a:spcAft>
                <a:buClrTx/>
                <a:buSzTx/>
                <a:buFontTx/>
                <a:buNone/>
                <a:tabLst/>
                <a:defRPr/>
              </a:pPr>
              <a:t>15</a:t>
            </a:fld>
            <a:endParaRPr kumimoji="0" lang="zh-CN" altLang="en-US" sz="1200" b="0" i="0" u="none" strike="noStrike" kern="1200" cap="none" spc="0" normalizeH="0" baseline="0" noProof="0">
              <a:ln>
                <a:noFill/>
              </a:ln>
              <a:solidFill>
                <a:prstClr val="black"/>
              </a:solidFill>
              <a:effectLst/>
              <a:uLnTx/>
              <a:uFillTx/>
              <a:ea typeface="等线" pitchFamily="2" charset="-122"/>
              <a:cs typeface="+mn-cs"/>
            </a:endParaRPr>
          </a:p>
        </p:txBody>
      </p:sp>
    </p:spTree>
    <p:extLst>
      <p:ext uri="{BB962C8B-B14F-4D97-AF65-F5344CB8AC3E}">
        <p14:creationId xmlns="" xmlns:p14="http://schemas.microsoft.com/office/powerpoint/2010/main" val="385942886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投影片影像版面配置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67587" name="備忘稿版面配置區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kumimoji="1" lang="zh-TW" altLang="en-US"/>
          </a:p>
        </p:txBody>
      </p:sp>
      <p:sp>
        <p:nvSpPr>
          <p:cNvPr id="67588" name="投影片編號版面配置區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a:solidFill>
                  <a:schemeClr val="tx1"/>
                </a:solidFill>
                <a:latin typeface="等线" pitchFamily="2" charset="-122"/>
                <a:ea typeface="等线" pitchFamily="2" charset="-122"/>
              </a:defRPr>
            </a:lvl1pPr>
            <a:lvl2pPr marL="768953" indent="-295751">
              <a:defRPr>
                <a:solidFill>
                  <a:schemeClr val="tx1"/>
                </a:solidFill>
                <a:latin typeface="等线" pitchFamily="2" charset="-122"/>
                <a:ea typeface="等线" pitchFamily="2" charset="-122"/>
              </a:defRPr>
            </a:lvl2pPr>
            <a:lvl3pPr marL="1183005" indent="-236601">
              <a:defRPr>
                <a:solidFill>
                  <a:schemeClr val="tx1"/>
                </a:solidFill>
                <a:latin typeface="等线" pitchFamily="2" charset="-122"/>
                <a:ea typeface="等线" pitchFamily="2" charset="-122"/>
              </a:defRPr>
            </a:lvl3pPr>
            <a:lvl4pPr marL="1656207" indent="-236601">
              <a:defRPr>
                <a:solidFill>
                  <a:schemeClr val="tx1"/>
                </a:solidFill>
                <a:latin typeface="等线" pitchFamily="2" charset="-122"/>
                <a:ea typeface="等线" pitchFamily="2" charset="-122"/>
              </a:defRPr>
            </a:lvl4pPr>
            <a:lvl5pPr marL="2129409" indent="-236601">
              <a:defRPr>
                <a:solidFill>
                  <a:schemeClr val="tx1"/>
                </a:solidFill>
                <a:latin typeface="等线" pitchFamily="2" charset="-122"/>
                <a:ea typeface="等线" pitchFamily="2" charset="-122"/>
              </a:defRPr>
            </a:lvl5pPr>
            <a:lvl6pPr marL="2602611" indent="-236601" eaLnBrk="0" fontAlgn="base" hangingPunct="0">
              <a:spcBef>
                <a:spcPct val="0"/>
              </a:spcBef>
              <a:spcAft>
                <a:spcPct val="0"/>
              </a:spcAft>
              <a:defRPr>
                <a:solidFill>
                  <a:schemeClr val="tx1"/>
                </a:solidFill>
                <a:latin typeface="等线" pitchFamily="2" charset="-122"/>
                <a:ea typeface="等线" pitchFamily="2" charset="-122"/>
              </a:defRPr>
            </a:lvl6pPr>
            <a:lvl7pPr marL="3075813" indent="-236601" eaLnBrk="0" fontAlgn="base" hangingPunct="0">
              <a:spcBef>
                <a:spcPct val="0"/>
              </a:spcBef>
              <a:spcAft>
                <a:spcPct val="0"/>
              </a:spcAft>
              <a:defRPr>
                <a:solidFill>
                  <a:schemeClr val="tx1"/>
                </a:solidFill>
                <a:latin typeface="等线" pitchFamily="2" charset="-122"/>
                <a:ea typeface="等线" pitchFamily="2" charset="-122"/>
              </a:defRPr>
            </a:lvl7pPr>
            <a:lvl8pPr marL="3549015" indent="-236601" eaLnBrk="0" fontAlgn="base" hangingPunct="0">
              <a:spcBef>
                <a:spcPct val="0"/>
              </a:spcBef>
              <a:spcAft>
                <a:spcPct val="0"/>
              </a:spcAft>
              <a:defRPr>
                <a:solidFill>
                  <a:schemeClr val="tx1"/>
                </a:solidFill>
                <a:latin typeface="等线" pitchFamily="2" charset="-122"/>
                <a:ea typeface="等线" pitchFamily="2" charset="-122"/>
              </a:defRPr>
            </a:lvl8pPr>
            <a:lvl9pPr marL="4022217" indent="-236601" eaLnBrk="0" fontAlgn="base" hangingPunct="0">
              <a:spcBef>
                <a:spcPct val="0"/>
              </a:spcBef>
              <a:spcAft>
                <a:spcPct val="0"/>
              </a:spcAft>
              <a:defRPr>
                <a:solidFill>
                  <a:schemeClr val="tx1"/>
                </a:solidFill>
                <a:latin typeface="等线" pitchFamily="2" charset="-122"/>
                <a:ea typeface="等线" pitchFamily="2" charset="-122"/>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F02EADF8-BA4C-4488-AE16-314E77842248}" type="slidenum">
              <a:rPr kumimoji="0" lang="zh-CN" altLang="en-US" sz="1200" b="0" i="0" u="none" strike="noStrike" kern="1200" cap="none" spc="0" normalizeH="0" baseline="0" noProof="0" smtClean="0">
                <a:ln>
                  <a:noFill/>
                </a:ln>
                <a:solidFill>
                  <a:prstClr val="black"/>
                </a:solidFill>
                <a:effectLst/>
                <a:uLnTx/>
                <a:uFillTx/>
                <a:ea typeface="等线" pitchFamily="2" charset="-122"/>
                <a:cs typeface="+mn-cs"/>
              </a:rPr>
              <a:pPr marL="0" marR="0" lvl="0" indent="0" algn="r" defTabSz="914400" rtl="0" eaLnBrk="1" fontAlgn="base" latinLnBrk="0" hangingPunct="1">
                <a:lnSpc>
                  <a:spcPct val="100000"/>
                </a:lnSpc>
                <a:spcBef>
                  <a:spcPct val="0"/>
                </a:spcBef>
                <a:spcAft>
                  <a:spcPct val="0"/>
                </a:spcAft>
                <a:buClrTx/>
                <a:buSzTx/>
                <a:buFontTx/>
                <a:buNone/>
                <a:tabLst/>
                <a:defRPr/>
              </a:pPr>
              <a:t>16</a:t>
            </a:fld>
            <a:endParaRPr kumimoji="0" lang="zh-CN" altLang="en-US" sz="1200" b="0" i="0" u="none" strike="noStrike" kern="1200" cap="none" spc="0" normalizeH="0" baseline="0" noProof="0">
              <a:ln>
                <a:noFill/>
              </a:ln>
              <a:solidFill>
                <a:prstClr val="black"/>
              </a:solidFill>
              <a:effectLst/>
              <a:uLnTx/>
              <a:uFillTx/>
              <a:ea typeface="等线" pitchFamily="2" charset="-122"/>
              <a:cs typeface="+mn-cs"/>
            </a:endParaRPr>
          </a:p>
        </p:txBody>
      </p:sp>
    </p:spTree>
    <p:extLst>
      <p:ext uri="{BB962C8B-B14F-4D97-AF65-F5344CB8AC3E}">
        <p14:creationId xmlns="" xmlns:p14="http://schemas.microsoft.com/office/powerpoint/2010/main" val="300116310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9201" name="投影片圖像版面配置區 1"/>
          <p:cNvSpPr>
            <a:spLocks noGrp="1" noRot="1" noChangeAspect="1"/>
          </p:cNvSpPr>
          <p:nvPr>
            <p:ph type="sldImg"/>
          </p:nvPr>
        </p:nvSpPr>
        <p:spPr bwMode="auto">
          <a:noFill/>
          <a:ln>
            <a:solidFill>
              <a:srgbClr val="000000"/>
            </a:solidFill>
            <a:miter lim="800000"/>
            <a:headEnd/>
            <a:tailEnd/>
          </a:ln>
        </p:spPr>
      </p:sp>
      <p:sp>
        <p:nvSpPr>
          <p:cNvPr id="179202" name="備忘稿版面配置區 2"/>
          <p:cNvSpPr>
            <a:spLocks noGrp="1"/>
          </p:cNvSpPr>
          <p:nvPr>
            <p:ph type="body" idx="1"/>
          </p:nvPr>
        </p:nvSpPr>
        <p:spPr>
          <a:noFill/>
        </p:spPr>
        <p:txBody>
          <a:bodyPr/>
          <a:lstStyle/>
          <a:p>
            <a:r>
              <a:rPr lang="zh-TW" altLang="en-US"/>
              <a:t>課綱理念與目標的整體觀</a:t>
            </a:r>
          </a:p>
        </p:txBody>
      </p:sp>
      <p:sp>
        <p:nvSpPr>
          <p:cNvPr id="179203" name="投影片編號版面配置區 3"/>
          <p:cNvSpPr>
            <a:spLocks noGrp="1"/>
          </p:cNvSpPr>
          <p:nvPr>
            <p:ph type="sldNum" sz="quarter" idx="5"/>
          </p:nvPr>
        </p:nvSpPr>
        <p:spPr>
          <a:noFill/>
          <a:ln>
            <a:miter lim="800000"/>
            <a:headEnd/>
            <a:tailEnd/>
          </a:ln>
        </p:spPr>
        <p:txBody>
          <a:bodyPr/>
          <a:lstStyle/>
          <a:p>
            <a:fld id="{4DA3F937-51A1-4515-B1CF-066039979F75}" type="slidenum">
              <a:rPr lang="zh-TW" altLang="en-US" smtClean="0">
                <a:ea typeface="新細明體" charset="-120"/>
              </a:rPr>
              <a:pPr/>
              <a:t>17</a:t>
            </a:fld>
            <a:endParaRPr lang="en-US" altLang="zh-TW">
              <a:ea typeface="新細明體" charset="-120"/>
            </a:endParaRPr>
          </a:p>
        </p:txBody>
      </p:sp>
    </p:spTree>
    <p:extLst>
      <p:ext uri="{BB962C8B-B14F-4D97-AF65-F5344CB8AC3E}">
        <p14:creationId xmlns="" xmlns:p14="http://schemas.microsoft.com/office/powerpoint/2010/main" val="24349291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187393" name="Shape 499"/>
          <p:cNvSpPr>
            <a:spLocks noGrp="1" noRot="1" noChangeAspect="1" noTextEdit="1"/>
          </p:cNvSpPr>
          <p:nvPr>
            <p:ph type="sldImg" idx="2"/>
          </p:nvPr>
        </p:nvSpPr>
        <p:spPr bwMode="auto">
          <a:custGeom>
            <a:avLst/>
            <a:gdLst>
              <a:gd name="T0" fmla="*/ 0 w 120000"/>
              <a:gd name="T1" fmla="*/ 0 h 120000"/>
              <a:gd name="T2" fmla="*/ 2147483647 w 120000"/>
              <a:gd name="T3" fmla="*/ 0 h 120000"/>
              <a:gd name="T4" fmla="*/ 2147483647 w 120000"/>
              <a:gd name="T5" fmla="*/ 2147483647 h 120000"/>
              <a:gd name="T6" fmla="*/ 0 w 120000"/>
              <a:gd name="T7" fmla="*/ 2147483647 h 120000"/>
              <a:gd name="T8" fmla="*/ 0 w 120000"/>
              <a:gd name="T9" fmla="*/ 0 h 120000"/>
              <a:gd name="T10" fmla="*/ 0 60000 65536"/>
              <a:gd name="T11" fmla="*/ 0 60000 65536"/>
              <a:gd name="T12" fmla="*/ 0 60000 65536"/>
              <a:gd name="T13" fmla="*/ 0 60000 65536"/>
              <a:gd name="T14" fmla="*/ 0 60000 65536"/>
              <a:gd name="T15" fmla="*/ 0 w 120000"/>
              <a:gd name="T16" fmla="*/ 0 h 120000"/>
              <a:gd name="T17" fmla="*/ 120000 w 120000"/>
              <a:gd name="T18" fmla="*/ 120000 h 120000"/>
            </a:gdLst>
            <a:ahLst/>
            <a:cxnLst>
              <a:cxn ang="T10">
                <a:pos x="T0" y="T1"/>
              </a:cxn>
              <a:cxn ang="T11">
                <a:pos x="T2" y="T3"/>
              </a:cxn>
              <a:cxn ang="T12">
                <a:pos x="T4" y="T5"/>
              </a:cxn>
              <a:cxn ang="T13">
                <a:pos x="T6" y="T7"/>
              </a:cxn>
              <a:cxn ang="T14">
                <a:pos x="T8" y="T9"/>
              </a:cxn>
            </a:cxnLst>
            <a:rect l="T15" t="T16" r="T17" b="T18"/>
            <a:pathLst>
              <a:path w="120000" h="120000" extrusionOk="0">
                <a:moveTo>
                  <a:pt x="0" y="0"/>
                </a:moveTo>
                <a:lnTo>
                  <a:pt x="120000" y="0"/>
                </a:lnTo>
                <a:lnTo>
                  <a:pt x="120000" y="120000"/>
                </a:lnTo>
                <a:lnTo>
                  <a:pt x="0" y="120000"/>
                </a:lnTo>
                <a:lnTo>
                  <a:pt x="0" y="0"/>
                </a:lnTo>
                <a:close/>
              </a:path>
            </a:pathLst>
          </a:custGeom>
          <a:noFill/>
          <a:ln cap="flat">
            <a:solidFill>
              <a:srgbClr val="000000"/>
            </a:solidFill>
            <a:round/>
            <a:headEnd type="none" w="med" len="med"/>
            <a:tailEnd type="none" w="med" len="med"/>
          </a:ln>
        </p:spPr>
      </p:sp>
      <p:sp>
        <p:nvSpPr>
          <p:cNvPr id="248834" name="Shape 500"/>
          <p:cNvSpPr>
            <a:spLocks noGrp="1"/>
          </p:cNvSpPr>
          <p:nvPr>
            <p:ph type="body" idx="1"/>
          </p:nvPr>
        </p:nvSpPr>
        <p:spPr/>
        <p:txBody>
          <a:bodyPr lIns="91525" tIns="45750" rIns="91525" bIns="45750"/>
          <a:lstStyle/>
          <a:p>
            <a:pPr eaLnBrk="1" hangingPunct="1">
              <a:spcBef>
                <a:spcPct val="0"/>
              </a:spcBef>
              <a:buSzPct val="25000"/>
              <a:defRPr/>
            </a:pPr>
            <a:r>
              <a:rPr lang="zh-TW" altLang="en-US" b="1" i="1" dirty="0">
                <a:latin typeface="+mj-ea"/>
                <a:ea typeface="+mj-ea"/>
                <a:cs typeface="Times New Roman" pitchFamily="18" charset="0"/>
              </a:rPr>
              <a:t>請注意動畫效果：</a:t>
            </a:r>
            <a:endParaRPr lang="en-US" altLang="zh-TW" b="1" i="1" dirty="0">
              <a:latin typeface="+mj-ea"/>
              <a:ea typeface="+mj-ea"/>
              <a:cs typeface="Times New Roman" pitchFamily="18" charset="0"/>
            </a:endParaRPr>
          </a:p>
          <a:p>
            <a:pPr eaLnBrk="1" hangingPunct="1">
              <a:spcBef>
                <a:spcPct val="0"/>
              </a:spcBef>
              <a:buSzPct val="25000"/>
              <a:defRPr/>
            </a:pPr>
            <a:r>
              <a:rPr lang="en-US" altLang="zh-TW" dirty="0">
                <a:latin typeface="+mj-ea"/>
                <a:ea typeface="+mj-ea"/>
                <a:cs typeface="Times New Roman" pitchFamily="18" charset="0"/>
              </a:rPr>
              <a:t>1.</a:t>
            </a:r>
            <a:r>
              <a:rPr lang="zh-TW" altLang="zh-TW" dirty="0">
                <a:latin typeface="+mj-ea"/>
                <a:ea typeface="+mj-ea"/>
                <a:cs typeface="Times New Roman" pitchFamily="18" charset="0"/>
              </a:rPr>
              <a:t>「核心素養」是指一個人為適應現在生活及面對未來挑戰，所應具備的知識、能力與態度。</a:t>
            </a:r>
            <a:endParaRPr lang="zh-TW" altLang="en-US" dirty="0">
              <a:latin typeface="+mj-ea"/>
              <a:ea typeface="+mj-ea"/>
              <a:cs typeface="Times New Roman" pitchFamily="18" charset="0"/>
            </a:endParaRPr>
          </a:p>
          <a:p>
            <a:pPr eaLnBrk="1" hangingPunct="1">
              <a:spcBef>
                <a:spcPct val="0"/>
              </a:spcBef>
              <a:buSzPct val="25000"/>
              <a:defRPr/>
            </a:pPr>
            <a:r>
              <a:rPr lang="en-US" altLang="zh-TW" dirty="0">
                <a:latin typeface="+mj-ea"/>
                <a:ea typeface="+mj-ea"/>
                <a:cs typeface="Times New Roman" pitchFamily="18" charset="0"/>
              </a:rPr>
              <a:t>2.</a:t>
            </a:r>
            <a:r>
              <a:rPr lang="zh-TW" altLang="zh-TW" dirty="0">
                <a:latin typeface="+mj-ea"/>
                <a:ea typeface="+mj-ea"/>
                <a:cs typeface="Times New Roman" pitchFamily="18" charset="0"/>
              </a:rPr>
              <a:t>「核心素養」強調學習不宜以學科知識及技能為限，而應關注學習與生活的結合，透過實踐力行而彰顯學習者的全人發展。</a:t>
            </a:r>
            <a:endParaRPr lang="zh-TW" altLang="en-US" dirty="0">
              <a:latin typeface="+mj-ea"/>
              <a:ea typeface="+mj-ea"/>
              <a:cs typeface="Times New Roman" pitchFamily="18" charset="0"/>
            </a:endParaRPr>
          </a:p>
          <a:p>
            <a:pPr eaLnBrk="1" hangingPunct="1">
              <a:spcBef>
                <a:spcPct val="0"/>
              </a:spcBef>
              <a:buSzPct val="25000"/>
              <a:defRPr/>
            </a:pPr>
            <a:r>
              <a:rPr lang="en-US" altLang="zh-TW" dirty="0">
                <a:latin typeface="+mj-ea"/>
                <a:ea typeface="+mj-ea"/>
                <a:cs typeface="Times New Roman" pitchFamily="18" charset="0"/>
              </a:rPr>
              <a:t>3.</a:t>
            </a:r>
            <a:r>
              <a:rPr lang="zh-TW" altLang="en-US" dirty="0">
                <a:latin typeface="+mj-ea"/>
                <a:ea typeface="+mj-ea"/>
                <a:cs typeface="Times New Roman" pitchFamily="18" charset="0"/>
              </a:rPr>
              <a:t>核心素養強調教育的價值與功能其三面九項涵蓋知識、能力與態度，在學習過程中引導學生解決生活情境中所面臨的問題，並能與時俱進成為終身學習者。</a:t>
            </a:r>
          </a:p>
          <a:p>
            <a:pPr eaLnBrk="1" hangingPunct="1">
              <a:spcBef>
                <a:spcPct val="0"/>
              </a:spcBef>
              <a:buSzPct val="25000"/>
              <a:defRPr/>
            </a:pPr>
            <a:r>
              <a:rPr lang="en-US" altLang="zh-TW" dirty="0">
                <a:latin typeface="+mj-ea"/>
                <a:ea typeface="+mj-ea"/>
                <a:cs typeface="Times New Roman" pitchFamily="18" charset="0"/>
              </a:rPr>
              <a:t>4.</a:t>
            </a:r>
            <a:r>
              <a:rPr lang="zh-TW" altLang="en-US" dirty="0">
                <a:latin typeface="+mj-ea"/>
                <a:ea typeface="+mj-ea"/>
                <a:cs typeface="Times New Roman" pitchFamily="18" charset="0"/>
              </a:rPr>
              <a:t>核心素養承續十大基本能力與核心能力勾勒說明學習者圖像（自主行動）</a:t>
            </a:r>
            <a:r>
              <a:rPr lang="en-US" altLang="en-US" dirty="0">
                <a:latin typeface="+mj-ea"/>
                <a:ea typeface="+mj-ea"/>
                <a:cs typeface="Times New Roman" pitchFamily="18" charset="0"/>
              </a:rPr>
              <a:t>、</a:t>
            </a:r>
            <a:r>
              <a:rPr lang="zh-TW" altLang="en-US" dirty="0">
                <a:latin typeface="+mj-ea"/>
                <a:ea typeface="+mj-ea"/>
                <a:cs typeface="Times New Roman" pitchFamily="18" charset="0"/>
              </a:rPr>
              <a:t>學習的圖像（溝通互動），以及學習的意義和價值（社會參與）。</a:t>
            </a:r>
          </a:p>
          <a:p>
            <a:pPr eaLnBrk="1" hangingPunct="1">
              <a:spcBef>
                <a:spcPct val="0"/>
              </a:spcBef>
              <a:buSzPct val="25000"/>
              <a:defRPr/>
            </a:pPr>
            <a:endParaRPr lang="en-US" dirty="0">
              <a:latin typeface="+mj-ea"/>
              <a:ea typeface="+mj-ea"/>
              <a:cs typeface="Times New Roman" pitchFamily="18" charset="0"/>
            </a:endParaRPr>
          </a:p>
        </p:txBody>
      </p:sp>
      <p:sp>
        <p:nvSpPr>
          <p:cNvPr id="187395" name="Shape 501"/>
          <p:cNvSpPr>
            <a:spLocks noGrp="1"/>
          </p:cNvSpPr>
          <p:nvPr>
            <p:ph type="sldNum" sz="quarter" idx="5"/>
          </p:nvPr>
        </p:nvSpPr>
        <p:spPr>
          <a:noFill/>
          <a:ln>
            <a:miter lim="800000"/>
            <a:headEnd/>
            <a:tailEnd/>
          </a:ln>
        </p:spPr>
        <p:txBody>
          <a:bodyPr lIns="91525" tIns="45750" rIns="91525" bIns="45750"/>
          <a:lstStyle/>
          <a:p>
            <a:pPr>
              <a:buSzPct val="25000"/>
            </a:pPr>
            <a:fld id="{02364B74-22A8-4556-90EC-FA7FEA8A7E40}" type="slidenum">
              <a:rPr lang="en-US" altLang="zh-TW" smtClean="0">
                <a:solidFill>
                  <a:srgbClr val="000000"/>
                </a:solidFill>
                <a:ea typeface="新細明體" charset="-120"/>
                <a:sym typeface="Calibri" pitchFamily="34" charset="0"/>
              </a:rPr>
              <a:pPr>
                <a:buSzPct val="25000"/>
              </a:pPr>
              <a:t>18</a:t>
            </a:fld>
            <a:endParaRPr lang="en-US" altLang="zh-TW">
              <a:solidFill>
                <a:srgbClr val="000000"/>
              </a:solidFill>
              <a:ea typeface="新細明體" charset="-120"/>
              <a:sym typeface="Calibri" pitchFamily="34" charset="0"/>
            </a:endParaRPr>
          </a:p>
        </p:txBody>
      </p:sp>
    </p:spTree>
    <p:extLst>
      <p:ext uri="{BB962C8B-B14F-4D97-AF65-F5344CB8AC3E}">
        <p14:creationId xmlns="" xmlns:p14="http://schemas.microsoft.com/office/powerpoint/2010/main" val="221923532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189441" name="Shape 490"/>
          <p:cNvSpPr>
            <a:spLocks noGrp="1" noRot="1" noChangeAspect="1" noTextEdit="1"/>
          </p:cNvSpPr>
          <p:nvPr>
            <p:ph type="sldImg" idx="2"/>
          </p:nvPr>
        </p:nvSpPr>
        <p:spPr bwMode="auto">
          <a:custGeom>
            <a:avLst/>
            <a:gdLst>
              <a:gd name="T0" fmla="*/ 0 w 120000"/>
              <a:gd name="T1" fmla="*/ 0 h 120000"/>
              <a:gd name="T2" fmla="*/ 2147483647 w 120000"/>
              <a:gd name="T3" fmla="*/ 0 h 120000"/>
              <a:gd name="T4" fmla="*/ 2147483647 w 120000"/>
              <a:gd name="T5" fmla="*/ 2147483647 h 120000"/>
              <a:gd name="T6" fmla="*/ 0 w 120000"/>
              <a:gd name="T7" fmla="*/ 2147483647 h 120000"/>
              <a:gd name="T8" fmla="*/ 0 w 120000"/>
              <a:gd name="T9" fmla="*/ 0 h 120000"/>
              <a:gd name="T10" fmla="*/ 0 60000 65536"/>
              <a:gd name="T11" fmla="*/ 0 60000 65536"/>
              <a:gd name="T12" fmla="*/ 0 60000 65536"/>
              <a:gd name="T13" fmla="*/ 0 60000 65536"/>
              <a:gd name="T14" fmla="*/ 0 60000 65536"/>
              <a:gd name="T15" fmla="*/ 0 w 120000"/>
              <a:gd name="T16" fmla="*/ 0 h 120000"/>
              <a:gd name="T17" fmla="*/ 120000 w 120000"/>
              <a:gd name="T18" fmla="*/ 120000 h 120000"/>
            </a:gdLst>
            <a:ahLst/>
            <a:cxnLst>
              <a:cxn ang="T10">
                <a:pos x="T0" y="T1"/>
              </a:cxn>
              <a:cxn ang="T11">
                <a:pos x="T2" y="T3"/>
              </a:cxn>
              <a:cxn ang="T12">
                <a:pos x="T4" y="T5"/>
              </a:cxn>
              <a:cxn ang="T13">
                <a:pos x="T6" y="T7"/>
              </a:cxn>
              <a:cxn ang="T14">
                <a:pos x="T8" y="T9"/>
              </a:cxn>
            </a:cxnLst>
            <a:rect l="T15" t="T16" r="T17" b="T18"/>
            <a:pathLst>
              <a:path w="120000" h="120000" extrusionOk="0">
                <a:moveTo>
                  <a:pt x="0" y="0"/>
                </a:moveTo>
                <a:lnTo>
                  <a:pt x="120000" y="0"/>
                </a:lnTo>
                <a:lnTo>
                  <a:pt x="120000" y="120000"/>
                </a:lnTo>
                <a:lnTo>
                  <a:pt x="0" y="120000"/>
                </a:lnTo>
                <a:lnTo>
                  <a:pt x="0" y="0"/>
                </a:lnTo>
                <a:close/>
              </a:path>
            </a:pathLst>
          </a:custGeom>
          <a:noFill/>
          <a:ln cap="flat">
            <a:solidFill>
              <a:srgbClr val="000000"/>
            </a:solidFill>
            <a:round/>
            <a:headEnd type="none" w="med" len="med"/>
            <a:tailEnd type="none" w="med" len="med"/>
          </a:ln>
        </p:spPr>
      </p:sp>
      <p:sp>
        <p:nvSpPr>
          <p:cNvPr id="189442" name="Shape 491"/>
          <p:cNvSpPr>
            <a:spLocks noGrp="1"/>
          </p:cNvSpPr>
          <p:nvPr>
            <p:ph type="body" idx="1"/>
          </p:nvPr>
        </p:nvSpPr>
        <p:spPr>
          <a:noFill/>
        </p:spPr>
        <p:txBody>
          <a:bodyPr lIns="91525" tIns="45750" rIns="91525" bIns="45750"/>
          <a:lstStyle/>
          <a:p>
            <a:pPr eaLnBrk="1" hangingPunct="1">
              <a:spcBef>
                <a:spcPct val="0"/>
              </a:spcBef>
              <a:buSzPct val="25000"/>
            </a:pPr>
            <a:r>
              <a:rPr lang="zh-TW" altLang="en-US" b="1" i="1"/>
              <a:t>請注意動畫效果：</a:t>
            </a:r>
            <a:endParaRPr lang="en-US" altLang="zh-TW" b="1" i="1"/>
          </a:p>
          <a:p>
            <a:pPr eaLnBrk="1" hangingPunct="1">
              <a:spcBef>
                <a:spcPct val="0"/>
              </a:spcBef>
              <a:buSzPct val="25000"/>
            </a:pPr>
            <a:r>
              <a:rPr lang="zh-TW" altLang="en-US"/>
              <a:t>核心素養的三面九項：</a:t>
            </a:r>
            <a:endParaRPr lang="en-US" altLang="zh-TW"/>
          </a:p>
          <a:p>
            <a:pPr eaLnBrk="1" hangingPunct="1">
              <a:spcBef>
                <a:spcPct val="0"/>
              </a:spcBef>
              <a:buSzPct val="25000"/>
            </a:pPr>
            <a:r>
              <a:rPr lang="zh-TW" altLang="en-US"/>
              <a:t>自主行動、溝通互動、社會參與</a:t>
            </a:r>
            <a:endParaRPr lang="en-US" altLang="zh-TW"/>
          </a:p>
          <a:p>
            <a:pPr eaLnBrk="1" hangingPunct="1">
              <a:spcBef>
                <a:spcPct val="0"/>
              </a:spcBef>
              <a:buSzPct val="25000"/>
            </a:pPr>
            <a:r>
              <a:rPr lang="zh-TW" altLang="en-US"/>
              <a:t>重點在於生活情境的交互靈活應用。</a:t>
            </a:r>
            <a:endParaRPr lang="en-US" altLang="zh-TW"/>
          </a:p>
          <a:p>
            <a:pPr eaLnBrk="1" hangingPunct="1">
              <a:spcBef>
                <a:spcPct val="0"/>
              </a:spcBef>
              <a:buSzPct val="25000"/>
            </a:pPr>
            <a:endParaRPr lang="en-US" altLang="zh-TW"/>
          </a:p>
          <a:p>
            <a:pPr eaLnBrk="1" hangingPunct="1">
              <a:spcBef>
                <a:spcPct val="0"/>
              </a:spcBef>
              <a:buSzPct val="25000"/>
            </a:pPr>
            <a:endParaRPr lang="zh-TW" altLang="en-US"/>
          </a:p>
        </p:txBody>
      </p:sp>
      <p:sp>
        <p:nvSpPr>
          <p:cNvPr id="189443" name="Shape 492"/>
          <p:cNvSpPr>
            <a:spLocks noGrp="1"/>
          </p:cNvSpPr>
          <p:nvPr>
            <p:ph type="sldNum" sz="quarter" idx="5"/>
          </p:nvPr>
        </p:nvSpPr>
        <p:spPr>
          <a:noFill/>
          <a:ln>
            <a:miter lim="800000"/>
            <a:headEnd/>
            <a:tailEnd/>
          </a:ln>
        </p:spPr>
        <p:txBody>
          <a:bodyPr lIns="91525" tIns="45750" rIns="91525" bIns="45750"/>
          <a:lstStyle/>
          <a:p>
            <a:pPr>
              <a:buSzPct val="25000"/>
            </a:pPr>
            <a:fld id="{6BC2A9F2-4597-461C-8195-5F1A6974ACE9}" type="slidenum">
              <a:rPr lang="en-US" altLang="zh-TW" smtClean="0">
                <a:solidFill>
                  <a:srgbClr val="000000"/>
                </a:solidFill>
                <a:ea typeface="新細明體" charset="-120"/>
                <a:sym typeface="Calibri" pitchFamily="34" charset="0"/>
              </a:rPr>
              <a:pPr>
                <a:buSzPct val="25000"/>
              </a:pPr>
              <a:t>19</a:t>
            </a:fld>
            <a:endParaRPr lang="en-US" altLang="zh-TW">
              <a:solidFill>
                <a:srgbClr val="000000"/>
              </a:solidFill>
              <a:ea typeface="新細明體" charset="-120"/>
              <a:sym typeface="Calibri" pitchFamily="34" charset="0"/>
            </a:endParaRPr>
          </a:p>
        </p:txBody>
      </p:sp>
    </p:spTree>
    <p:extLst>
      <p:ext uri="{BB962C8B-B14F-4D97-AF65-F5344CB8AC3E}">
        <p14:creationId xmlns="" xmlns:p14="http://schemas.microsoft.com/office/powerpoint/2010/main" val="263003734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投影片圖像版面配置區 1"/>
          <p:cNvSpPr>
            <a:spLocks noGrp="1" noRot="1" noChangeAspect="1"/>
          </p:cNvSpPr>
          <p:nvPr>
            <p:ph type="sldImg"/>
          </p:nvPr>
        </p:nvSpPr>
        <p:spPr bwMode="auto">
          <a:noFill/>
          <a:ln>
            <a:solidFill>
              <a:srgbClr val="000000"/>
            </a:solidFill>
            <a:miter lim="800000"/>
            <a:headEnd/>
            <a:tailEnd/>
          </a:ln>
        </p:spPr>
      </p:sp>
      <p:sp>
        <p:nvSpPr>
          <p:cNvPr id="21506" name="備忘稿版面配置區 2"/>
          <p:cNvSpPr>
            <a:spLocks noGrp="1"/>
          </p:cNvSpPr>
          <p:nvPr>
            <p:ph type="body" idx="1"/>
          </p:nvPr>
        </p:nvSpPr>
        <p:spPr>
          <a:noFill/>
        </p:spPr>
        <p:txBody>
          <a:bodyPr/>
          <a:lstStyle/>
          <a:p>
            <a:r>
              <a:rPr lang="zh-TW" altLang="en-US" b="1" dirty="0">
                <a:latin typeface="標楷體" pitchFamily="65" charset="-120"/>
                <a:ea typeface="標楷體" pitchFamily="65" charset="-120"/>
                <a:cs typeface="Times New Roman" pitchFamily="18" charset="0"/>
              </a:rPr>
              <a:t>使用說明</a:t>
            </a:r>
            <a:r>
              <a:rPr lang="en-US" altLang="zh-TW" b="1" dirty="0">
                <a:latin typeface="標楷體" pitchFamily="65" charset="-120"/>
                <a:ea typeface="標楷體" pitchFamily="65" charset="-120"/>
                <a:cs typeface="Times New Roman" pitchFamily="18" charset="0"/>
              </a:rPr>
              <a:t>:</a:t>
            </a:r>
          </a:p>
          <a:p>
            <a:pPr eaLnBrk="1" hangingPunct="1">
              <a:lnSpc>
                <a:spcPct val="140000"/>
              </a:lnSpc>
            </a:pPr>
            <a:r>
              <a:rPr lang="en-US" altLang="zh-TW" b="1" dirty="0">
                <a:solidFill>
                  <a:srgbClr val="FF0000"/>
                </a:solidFill>
                <a:latin typeface="標楷體" pitchFamily="65" charset="-120"/>
                <a:ea typeface="標楷體" pitchFamily="65" charset="-120"/>
                <a:cs typeface="Times New Roman" pitchFamily="18" charset="0"/>
              </a:rPr>
              <a:t>1.</a:t>
            </a:r>
            <a:r>
              <a:rPr lang="zh-TW" altLang="en-US" b="1" dirty="0">
                <a:solidFill>
                  <a:srgbClr val="FF0000"/>
                </a:solidFill>
                <a:latin typeface="標楷體" pitchFamily="65" charset="-120"/>
                <a:ea typeface="標楷體" pitchFamily="65" charset="-120"/>
                <a:cs typeface="Times New Roman" pitchFamily="18" charset="0"/>
              </a:rPr>
              <a:t>本簡報共</a:t>
            </a:r>
            <a:r>
              <a:rPr lang="en-US" altLang="zh-TW" b="1" dirty="0">
                <a:solidFill>
                  <a:srgbClr val="FF0000"/>
                </a:solidFill>
                <a:latin typeface="標楷體" pitchFamily="65" charset="-120"/>
                <a:ea typeface="標楷體" pitchFamily="65" charset="-120"/>
                <a:cs typeface="Times New Roman" pitchFamily="18" charset="0"/>
              </a:rPr>
              <a:t>61</a:t>
            </a:r>
            <a:r>
              <a:rPr lang="zh-TW" altLang="en-US" b="1" dirty="0">
                <a:solidFill>
                  <a:srgbClr val="FF0000"/>
                </a:solidFill>
                <a:latin typeface="標楷體" pitchFamily="65" charset="-120"/>
                <a:ea typeface="標楷體" pitchFamily="65" charset="-120"/>
                <a:cs typeface="Times New Roman" pitchFamily="18" charset="0"/>
              </a:rPr>
              <a:t>頁，時間約</a:t>
            </a:r>
            <a:r>
              <a:rPr lang="en-US" altLang="zh-TW" b="1" dirty="0">
                <a:solidFill>
                  <a:srgbClr val="FF0000"/>
                </a:solidFill>
                <a:latin typeface="標楷體" pitchFamily="65" charset="-120"/>
                <a:ea typeface="標楷體" pitchFamily="65" charset="-120"/>
                <a:cs typeface="Times New Roman" pitchFamily="18" charset="0"/>
              </a:rPr>
              <a:t>100</a:t>
            </a:r>
            <a:r>
              <a:rPr lang="zh-TW" altLang="en-US" b="1" dirty="0">
                <a:solidFill>
                  <a:srgbClr val="FF0000"/>
                </a:solidFill>
                <a:latin typeface="標楷體" pitchFamily="65" charset="-120"/>
                <a:ea typeface="標楷體" pitchFamily="65" charset="-120"/>
                <a:cs typeface="Times New Roman" pitchFamily="18" charset="0"/>
              </a:rPr>
              <a:t>分鐘（可依宣講對象、實作討論調整時間）</a:t>
            </a:r>
            <a:endParaRPr lang="en-US" altLang="zh-TW" b="1" dirty="0">
              <a:solidFill>
                <a:srgbClr val="FF0000"/>
              </a:solidFill>
              <a:latin typeface="標楷體" pitchFamily="65" charset="-120"/>
              <a:ea typeface="標楷體" pitchFamily="65" charset="-120"/>
              <a:cs typeface="Times New Roman" pitchFamily="18" charset="0"/>
            </a:endParaRPr>
          </a:p>
          <a:p>
            <a:pPr eaLnBrk="1" hangingPunct="1">
              <a:lnSpc>
                <a:spcPct val="140000"/>
              </a:lnSpc>
            </a:pPr>
            <a:r>
              <a:rPr lang="en-US" altLang="zh-TW" b="1" dirty="0">
                <a:latin typeface="標楷體" pitchFamily="65" charset="-120"/>
                <a:ea typeface="標楷體" pitchFamily="65" charset="-120"/>
                <a:cs typeface="Times New Roman" pitchFamily="18" charset="0"/>
              </a:rPr>
              <a:t>2.</a:t>
            </a:r>
            <a:r>
              <a:rPr lang="zh-TW" altLang="en-US" b="1" dirty="0">
                <a:latin typeface="標楷體" pitchFamily="65" charset="-120"/>
                <a:ea typeface="標楷體" pitchFamily="65" charset="-120"/>
                <a:cs typeface="Times New Roman" pitchFamily="18" charset="0"/>
              </a:rPr>
              <a:t>宣講對象：國中小校長、主任、組長、老師</a:t>
            </a:r>
            <a:endParaRPr lang="en-US" altLang="zh-TW" b="1" dirty="0">
              <a:latin typeface="標楷體" pitchFamily="65" charset="-120"/>
              <a:ea typeface="標楷體" pitchFamily="65" charset="-120"/>
              <a:cs typeface="Times New Roman" pitchFamily="18" charset="0"/>
            </a:endParaRPr>
          </a:p>
          <a:p>
            <a:pPr eaLnBrk="1" hangingPunct="1">
              <a:lnSpc>
                <a:spcPct val="140000"/>
              </a:lnSpc>
            </a:pPr>
            <a:r>
              <a:rPr lang="en-US" altLang="zh-TW" b="1" dirty="0">
                <a:latin typeface="標楷體" pitchFamily="65" charset="-120"/>
                <a:ea typeface="標楷體" pitchFamily="65" charset="-120"/>
                <a:cs typeface="Times New Roman" pitchFamily="18" charset="0"/>
              </a:rPr>
              <a:t>3.</a:t>
            </a:r>
            <a:r>
              <a:rPr lang="zh-TW" altLang="en-US" b="1" dirty="0">
                <a:latin typeface="標楷體" pitchFamily="65" charset="-120"/>
                <a:ea typeface="標楷體" pitchFamily="65" charset="-120"/>
                <a:cs typeface="Times New Roman" pitchFamily="18" charset="0"/>
              </a:rPr>
              <a:t>簡報共分五個部分</a:t>
            </a:r>
            <a:r>
              <a:rPr lang="en-US" altLang="zh-TW" b="1" dirty="0">
                <a:latin typeface="標楷體" pitchFamily="65" charset="-120"/>
                <a:ea typeface="標楷體" pitchFamily="65" charset="-120"/>
                <a:cs typeface="Times New Roman" pitchFamily="18" charset="0"/>
              </a:rPr>
              <a:t>:</a:t>
            </a:r>
            <a:r>
              <a:rPr lang="zh-TW" altLang="en-US" b="1" dirty="0">
                <a:latin typeface="Times New Roman" pitchFamily="18" charset="0"/>
                <a:ea typeface="標楷體" pitchFamily="65" charset="-120"/>
                <a:cs typeface="Times New Roman" pitchFamily="18" charset="0"/>
              </a:rPr>
              <a:t>新課綱的研修背景 </a:t>
            </a:r>
            <a:r>
              <a:rPr lang="en-US" altLang="zh-TW" b="1" dirty="0">
                <a:latin typeface="Times New Roman" pitchFamily="18" charset="0"/>
                <a:ea typeface="標楷體" pitchFamily="65" charset="-120"/>
                <a:cs typeface="Times New Roman" pitchFamily="18" charset="0"/>
              </a:rPr>
              <a:t>p.2--</a:t>
            </a:r>
            <a:r>
              <a:rPr lang="zh-TW" altLang="en-US" b="1" dirty="0">
                <a:latin typeface="Times New Roman" pitchFamily="18" charset="0"/>
                <a:ea typeface="標楷體" pitchFamily="65" charset="-120"/>
                <a:cs typeface="Times New Roman" pitchFamily="18" charset="0"/>
              </a:rPr>
              <a:t>新課綱的研修歷程 </a:t>
            </a:r>
            <a:r>
              <a:rPr lang="en-US" altLang="zh-TW" b="1" dirty="0">
                <a:latin typeface="Times New Roman" pitchFamily="18" charset="0"/>
                <a:ea typeface="標楷體" pitchFamily="65" charset="-120"/>
                <a:cs typeface="Times New Roman" pitchFamily="18" charset="0"/>
              </a:rPr>
              <a:t>p.10--</a:t>
            </a:r>
            <a:r>
              <a:rPr lang="zh-TW" altLang="en-US" b="1" dirty="0">
                <a:latin typeface="Times New Roman" pitchFamily="18" charset="0"/>
                <a:ea typeface="標楷體" pitchFamily="65" charset="-120"/>
                <a:cs typeface="Times New Roman" pitchFamily="18" charset="0"/>
              </a:rPr>
              <a:t>新課綱的重要內涵 </a:t>
            </a:r>
            <a:r>
              <a:rPr lang="en-US" altLang="zh-TW" b="1" dirty="0">
                <a:latin typeface="Times New Roman" pitchFamily="18" charset="0"/>
                <a:ea typeface="標楷體" pitchFamily="65" charset="-120"/>
                <a:cs typeface="Times New Roman" pitchFamily="18" charset="0"/>
              </a:rPr>
              <a:t>p.14--</a:t>
            </a:r>
            <a:r>
              <a:rPr lang="zh-TW" altLang="en-US" b="1" dirty="0">
                <a:latin typeface="Times New Roman" pitchFamily="18" charset="0"/>
                <a:ea typeface="標楷體" pitchFamily="65" charset="-120"/>
                <a:cs typeface="Times New Roman" pitchFamily="18" charset="0"/>
              </a:rPr>
              <a:t>政府層級的準備</a:t>
            </a:r>
            <a:r>
              <a:rPr lang="en-US" altLang="zh-TW" b="1" dirty="0">
                <a:latin typeface="Times New Roman" pitchFamily="18" charset="0"/>
                <a:ea typeface="標楷體" pitchFamily="65" charset="-120"/>
                <a:cs typeface="Times New Roman" pitchFamily="18" charset="0"/>
              </a:rPr>
              <a:t>p.31--</a:t>
            </a:r>
            <a:r>
              <a:rPr lang="zh-TW" altLang="en-US" b="1" dirty="0">
                <a:latin typeface="Times New Roman" pitchFamily="18" charset="0"/>
                <a:ea typeface="標楷體" pitchFamily="65" charset="-120"/>
                <a:cs typeface="Times New Roman" pitchFamily="18" charset="0"/>
              </a:rPr>
              <a:t>學校邁向新課綱的準備 </a:t>
            </a:r>
            <a:r>
              <a:rPr lang="en-US" altLang="zh-TW" b="1" dirty="0">
                <a:latin typeface="Times New Roman" pitchFamily="18" charset="0"/>
                <a:ea typeface="標楷體" pitchFamily="65" charset="-120"/>
                <a:cs typeface="Times New Roman" pitchFamily="18" charset="0"/>
              </a:rPr>
              <a:t>p.41</a:t>
            </a:r>
            <a:endParaRPr lang="zh-TW" altLang="en-US" dirty="0">
              <a:latin typeface="Times New Roman" pitchFamily="18" charset="0"/>
              <a:ea typeface="標楷體" pitchFamily="65" charset="-120"/>
              <a:cs typeface="Times New Roman" pitchFamily="18" charset="0"/>
            </a:endParaRPr>
          </a:p>
          <a:p>
            <a:pPr eaLnBrk="1" hangingPunct="1">
              <a:lnSpc>
                <a:spcPct val="140000"/>
              </a:lnSpc>
            </a:pPr>
            <a:r>
              <a:rPr lang="en-US" altLang="zh-TW" b="1" dirty="0">
                <a:latin typeface="標楷體" pitchFamily="65" charset="-120"/>
                <a:ea typeface="標楷體" pitchFamily="65" charset="-120"/>
                <a:cs typeface="Times New Roman" pitchFamily="18" charset="0"/>
              </a:rPr>
              <a:t>4.</a:t>
            </a:r>
            <a:r>
              <a:rPr lang="zh-TW" altLang="en-US" b="1" dirty="0">
                <a:latin typeface="標楷體" pitchFamily="65" charset="-120"/>
                <a:ea typeface="標楷體" pitchFamily="65" charset="-120"/>
                <a:cs typeface="Times New Roman" pitchFamily="18" charset="0"/>
              </a:rPr>
              <a:t>檢附國中小案例可以其他學校替換，並依實際需求增刪</a:t>
            </a:r>
            <a:endParaRPr lang="en-US" altLang="zh-TW" b="1" dirty="0">
              <a:latin typeface="標楷體" pitchFamily="65" charset="-120"/>
              <a:ea typeface="標楷體" pitchFamily="65" charset="-120"/>
              <a:cs typeface="Times New Roman" pitchFamily="18" charset="0"/>
            </a:endParaRPr>
          </a:p>
          <a:p>
            <a:pPr eaLnBrk="1" hangingPunct="1">
              <a:lnSpc>
                <a:spcPct val="140000"/>
              </a:lnSpc>
            </a:pPr>
            <a:r>
              <a:rPr lang="en-US" altLang="zh-TW" b="1" dirty="0">
                <a:latin typeface="標楷體" pitchFamily="65" charset="-120"/>
                <a:ea typeface="標楷體" pitchFamily="65" charset="-120"/>
                <a:cs typeface="Times New Roman" pitchFamily="18" charset="0"/>
              </a:rPr>
              <a:t>5.</a:t>
            </a:r>
            <a:r>
              <a:rPr lang="zh-TW" altLang="en-US" b="1" dirty="0">
                <a:latin typeface="標楷體" pitchFamily="65" charset="-120"/>
                <a:ea typeface="標楷體" pitchFamily="65" charset="-120"/>
                <a:cs typeface="Times New Roman" pitchFamily="18" charset="0"/>
              </a:rPr>
              <a:t>簡報後附上兩個討論與議題可提供實作時運用</a:t>
            </a:r>
            <a:endParaRPr lang="en-US" altLang="zh-TW" b="1" dirty="0">
              <a:latin typeface="標楷體" pitchFamily="65" charset="-120"/>
              <a:ea typeface="標楷體" pitchFamily="65" charset="-120"/>
              <a:cs typeface="Times New Roman" pitchFamily="18" charset="0"/>
            </a:endParaRPr>
          </a:p>
          <a:p>
            <a:pPr eaLnBrk="1" hangingPunct="1">
              <a:lnSpc>
                <a:spcPct val="140000"/>
              </a:lnSpc>
            </a:pPr>
            <a:r>
              <a:rPr lang="en-US" altLang="zh-TW" b="1" dirty="0">
                <a:latin typeface="標楷體" pitchFamily="65" charset="-120"/>
                <a:ea typeface="標楷體" pitchFamily="65" charset="-120"/>
                <a:cs typeface="Times New Roman" pitchFamily="18" charset="0"/>
              </a:rPr>
              <a:t>6.</a:t>
            </a:r>
            <a:r>
              <a:rPr lang="zh-TW" altLang="en-US" b="1" dirty="0">
                <a:latin typeface="標楷體" pitchFamily="65" charset="-120"/>
                <a:ea typeface="標楷體" pitchFamily="65" charset="-120"/>
                <a:cs typeface="Times New Roman" pitchFamily="18" charset="0"/>
              </a:rPr>
              <a:t>宣講時請參考備註欄的簡報說明</a:t>
            </a:r>
            <a:endParaRPr lang="en-US" altLang="zh-TW" b="1" dirty="0">
              <a:latin typeface="標楷體" pitchFamily="65" charset="-120"/>
              <a:ea typeface="標楷體" pitchFamily="65" charset="-120"/>
              <a:cs typeface="Times New Roman" pitchFamily="18" charset="0"/>
            </a:endParaRPr>
          </a:p>
          <a:p>
            <a:pPr eaLnBrk="1" hangingPunct="1">
              <a:lnSpc>
                <a:spcPct val="140000"/>
              </a:lnSpc>
            </a:pPr>
            <a:r>
              <a:rPr lang="en-US" altLang="zh-TW" b="1" dirty="0">
                <a:latin typeface="標楷體" pitchFamily="65" charset="-120"/>
                <a:ea typeface="標楷體" pitchFamily="65" charset="-120"/>
                <a:cs typeface="Times New Roman" pitchFamily="18" charset="0"/>
              </a:rPr>
              <a:t>7.</a:t>
            </a:r>
            <a:r>
              <a:rPr lang="zh-TW" altLang="en-US" b="1" dirty="0">
                <a:latin typeface="標楷體" pitchFamily="65" charset="-120"/>
                <a:ea typeface="標楷體" pitchFamily="65" charset="-120"/>
                <a:cs typeface="Times New Roman" pitchFamily="18" charset="0"/>
              </a:rPr>
              <a:t>本簡報完整包含</a:t>
            </a:r>
            <a:r>
              <a:rPr lang="zh-TW" altLang="en-US" b="1" dirty="0">
                <a:solidFill>
                  <a:srgbClr val="FF0000"/>
                </a:solidFill>
                <a:latin typeface="標楷體" pitchFamily="65" charset="-120"/>
                <a:ea typeface="標楷體" pitchFamily="65" charset="-120"/>
                <a:cs typeface="Times New Roman" pitchFamily="18" charset="0"/>
              </a:rPr>
              <a:t>學校準備</a:t>
            </a:r>
            <a:r>
              <a:rPr lang="en-US" altLang="zh-TW" b="1" dirty="0">
                <a:latin typeface="標楷體" pitchFamily="65" charset="-120"/>
                <a:ea typeface="標楷體" pitchFamily="65" charset="-120"/>
                <a:cs typeface="Times New Roman" pitchFamily="18" charset="0"/>
              </a:rPr>
              <a:t>(</a:t>
            </a:r>
            <a:r>
              <a:rPr lang="zh-TW" altLang="en-US" b="1" dirty="0">
                <a:latin typeface="標楷體" pitchFamily="65" charset="-120"/>
                <a:ea typeface="標楷體" pitchFamily="65" charset="-120"/>
                <a:cs typeface="Times New Roman" pitchFamily="18" charset="0"/>
              </a:rPr>
              <a:t>學校本位課程、課程領導、素養導向</a:t>
            </a:r>
            <a:r>
              <a:rPr lang="en-US" altLang="zh-TW" b="1" dirty="0">
                <a:latin typeface="標楷體" pitchFamily="65" charset="-120"/>
                <a:ea typeface="標楷體" pitchFamily="65" charset="-120"/>
                <a:cs typeface="Times New Roman" pitchFamily="18" charset="0"/>
              </a:rPr>
              <a:t>)</a:t>
            </a:r>
            <a:endParaRPr lang="zh-TW" altLang="en-US" b="1" dirty="0">
              <a:latin typeface="標楷體" pitchFamily="65" charset="-120"/>
              <a:ea typeface="標楷體" pitchFamily="65" charset="-120"/>
              <a:cs typeface="Times New Roman" pitchFamily="18" charset="0"/>
            </a:endParaRPr>
          </a:p>
        </p:txBody>
      </p:sp>
      <p:sp>
        <p:nvSpPr>
          <p:cNvPr id="21507" name="投影片編號版面配置區 3"/>
          <p:cNvSpPr>
            <a:spLocks noGrp="1"/>
          </p:cNvSpPr>
          <p:nvPr>
            <p:ph type="sldNum" sz="quarter" idx="5"/>
          </p:nvPr>
        </p:nvSpPr>
        <p:spPr>
          <a:noFill/>
          <a:ln>
            <a:miter lim="800000"/>
            <a:headEnd/>
            <a:tailEnd/>
          </a:ln>
        </p:spPr>
        <p:txBody>
          <a:bodyPr/>
          <a:lstStyle/>
          <a:p>
            <a:fld id="{BFACCFCE-2F70-4455-AD25-B0023F86A8B7}" type="slidenum">
              <a:rPr lang="zh-TW" altLang="en-US" smtClean="0">
                <a:ea typeface="新細明體" charset="-120"/>
              </a:rPr>
              <a:pPr/>
              <a:t>1</a:t>
            </a:fld>
            <a:endParaRPr lang="en-US" altLang="zh-TW">
              <a:ea typeface="新細明體" charset="-120"/>
            </a:endParaRPr>
          </a:p>
        </p:txBody>
      </p:sp>
    </p:spTree>
    <p:extLst>
      <p:ext uri="{BB962C8B-B14F-4D97-AF65-F5344CB8AC3E}">
        <p14:creationId xmlns="" xmlns:p14="http://schemas.microsoft.com/office/powerpoint/2010/main" val="64434075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投影片影像版面配置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70659" name="備忘稿版面配置區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kumimoji="1" lang="zh-TW" altLang="en-US"/>
          </a:p>
        </p:txBody>
      </p:sp>
      <p:sp>
        <p:nvSpPr>
          <p:cNvPr id="70660" name="投影片編號版面配置區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a:solidFill>
                  <a:schemeClr val="tx1"/>
                </a:solidFill>
                <a:latin typeface="等线" pitchFamily="2" charset="-122"/>
                <a:ea typeface="等线" pitchFamily="2" charset="-122"/>
              </a:defRPr>
            </a:lvl1pPr>
            <a:lvl2pPr marL="768953" indent="-295751">
              <a:defRPr>
                <a:solidFill>
                  <a:schemeClr val="tx1"/>
                </a:solidFill>
                <a:latin typeface="等线" pitchFamily="2" charset="-122"/>
                <a:ea typeface="等线" pitchFamily="2" charset="-122"/>
              </a:defRPr>
            </a:lvl2pPr>
            <a:lvl3pPr marL="1183005" indent="-236601">
              <a:defRPr>
                <a:solidFill>
                  <a:schemeClr val="tx1"/>
                </a:solidFill>
                <a:latin typeface="等线" pitchFamily="2" charset="-122"/>
                <a:ea typeface="等线" pitchFamily="2" charset="-122"/>
              </a:defRPr>
            </a:lvl3pPr>
            <a:lvl4pPr marL="1656207" indent="-236601">
              <a:defRPr>
                <a:solidFill>
                  <a:schemeClr val="tx1"/>
                </a:solidFill>
                <a:latin typeface="等线" pitchFamily="2" charset="-122"/>
                <a:ea typeface="等线" pitchFamily="2" charset="-122"/>
              </a:defRPr>
            </a:lvl4pPr>
            <a:lvl5pPr marL="2129409" indent="-236601">
              <a:defRPr>
                <a:solidFill>
                  <a:schemeClr val="tx1"/>
                </a:solidFill>
                <a:latin typeface="等线" pitchFamily="2" charset="-122"/>
                <a:ea typeface="等线" pitchFamily="2" charset="-122"/>
              </a:defRPr>
            </a:lvl5pPr>
            <a:lvl6pPr marL="2602611" indent="-236601" eaLnBrk="0" fontAlgn="base" hangingPunct="0">
              <a:spcBef>
                <a:spcPct val="0"/>
              </a:spcBef>
              <a:spcAft>
                <a:spcPct val="0"/>
              </a:spcAft>
              <a:defRPr>
                <a:solidFill>
                  <a:schemeClr val="tx1"/>
                </a:solidFill>
                <a:latin typeface="等线" pitchFamily="2" charset="-122"/>
                <a:ea typeface="等线" pitchFamily="2" charset="-122"/>
              </a:defRPr>
            </a:lvl6pPr>
            <a:lvl7pPr marL="3075813" indent="-236601" eaLnBrk="0" fontAlgn="base" hangingPunct="0">
              <a:spcBef>
                <a:spcPct val="0"/>
              </a:spcBef>
              <a:spcAft>
                <a:spcPct val="0"/>
              </a:spcAft>
              <a:defRPr>
                <a:solidFill>
                  <a:schemeClr val="tx1"/>
                </a:solidFill>
                <a:latin typeface="等线" pitchFamily="2" charset="-122"/>
                <a:ea typeface="等线" pitchFamily="2" charset="-122"/>
              </a:defRPr>
            </a:lvl7pPr>
            <a:lvl8pPr marL="3549015" indent="-236601" eaLnBrk="0" fontAlgn="base" hangingPunct="0">
              <a:spcBef>
                <a:spcPct val="0"/>
              </a:spcBef>
              <a:spcAft>
                <a:spcPct val="0"/>
              </a:spcAft>
              <a:defRPr>
                <a:solidFill>
                  <a:schemeClr val="tx1"/>
                </a:solidFill>
                <a:latin typeface="等线" pitchFamily="2" charset="-122"/>
                <a:ea typeface="等线" pitchFamily="2" charset="-122"/>
              </a:defRPr>
            </a:lvl8pPr>
            <a:lvl9pPr marL="4022217" indent="-236601" eaLnBrk="0" fontAlgn="base" hangingPunct="0">
              <a:spcBef>
                <a:spcPct val="0"/>
              </a:spcBef>
              <a:spcAft>
                <a:spcPct val="0"/>
              </a:spcAft>
              <a:defRPr>
                <a:solidFill>
                  <a:schemeClr val="tx1"/>
                </a:solidFill>
                <a:latin typeface="等线" pitchFamily="2" charset="-122"/>
                <a:ea typeface="等线" pitchFamily="2" charset="-122"/>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7E563633-A6A6-4657-8112-EE6BE7B2D670}" type="slidenum">
              <a:rPr kumimoji="0" lang="zh-CN" altLang="en-US" sz="1200" b="0" i="0" u="none" strike="noStrike" kern="1200" cap="none" spc="0" normalizeH="0" baseline="0" noProof="0" smtClean="0">
                <a:ln>
                  <a:noFill/>
                </a:ln>
                <a:solidFill>
                  <a:prstClr val="black"/>
                </a:solidFill>
                <a:effectLst/>
                <a:uLnTx/>
                <a:uFillTx/>
                <a:ea typeface="等线" pitchFamily="2" charset="-122"/>
                <a:cs typeface="+mn-cs"/>
              </a:rPr>
              <a:pPr marL="0" marR="0" lvl="0" indent="0" algn="r" defTabSz="914400" rtl="0" eaLnBrk="1" fontAlgn="base" latinLnBrk="0" hangingPunct="1">
                <a:lnSpc>
                  <a:spcPct val="100000"/>
                </a:lnSpc>
                <a:spcBef>
                  <a:spcPct val="0"/>
                </a:spcBef>
                <a:spcAft>
                  <a:spcPct val="0"/>
                </a:spcAft>
                <a:buClrTx/>
                <a:buSzTx/>
                <a:buFontTx/>
                <a:buNone/>
                <a:tabLst/>
                <a:defRPr/>
              </a:pPr>
              <a:t>20</a:t>
            </a:fld>
            <a:endParaRPr kumimoji="0" lang="zh-CN" altLang="en-US" sz="1200" b="0" i="0" u="none" strike="noStrike" kern="1200" cap="none" spc="0" normalizeH="0" baseline="0" noProof="0">
              <a:ln>
                <a:noFill/>
              </a:ln>
              <a:solidFill>
                <a:prstClr val="black"/>
              </a:solidFill>
              <a:effectLst/>
              <a:uLnTx/>
              <a:uFillTx/>
              <a:ea typeface="等线" pitchFamily="2" charset="-122"/>
              <a:cs typeface="+mn-cs"/>
            </a:endParaRPr>
          </a:p>
        </p:txBody>
      </p:sp>
    </p:spTree>
    <p:extLst>
      <p:ext uri="{BB962C8B-B14F-4D97-AF65-F5344CB8AC3E}">
        <p14:creationId xmlns="" xmlns:p14="http://schemas.microsoft.com/office/powerpoint/2010/main" val="107187547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smtClean="0"/>
              <a:t>請家長猜是哪個領域的考題</a:t>
            </a:r>
            <a:endParaRPr lang="zh-TW" altLang="en-US"/>
          </a:p>
        </p:txBody>
      </p:sp>
      <p:sp>
        <p:nvSpPr>
          <p:cNvPr id="4" name="投影片編號版面配置區 3"/>
          <p:cNvSpPr>
            <a:spLocks noGrp="1"/>
          </p:cNvSpPr>
          <p:nvPr>
            <p:ph type="sldNum" sz="quarter" idx="10"/>
          </p:nvPr>
        </p:nvSpPr>
        <p:spPr/>
        <p:txBody>
          <a:bodyPr/>
          <a:lstStyle/>
          <a:p>
            <a:pPr>
              <a:defRPr/>
            </a:pPr>
            <a:fld id="{47A7BB33-55DB-487F-AFE4-32BB4C85A527}" type="slidenum">
              <a:rPr lang="zh-TW" altLang="en-US" smtClean="0"/>
              <a:pPr>
                <a:defRPr/>
              </a:pPr>
              <a:t>22</a:t>
            </a:fld>
            <a:endParaRPr lang="en-US" altLang="zh-TW"/>
          </a:p>
        </p:txBody>
      </p:sp>
    </p:spTree>
    <p:extLst>
      <p:ext uri="{BB962C8B-B14F-4D97-AF65-F5344CB8AC3E}">
        <p14:creationId xmlns="" xmlns:p14="http://schemas.microsoft.com/office/powerpoint/2010/main" val="350773494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投影片影像版面配置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70659" name="備忘稿版面配置區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kumimoji="1" lang="zh-TW" altLang="en-US"/>
          </a:p>
        </p:txBody>
      </p:sp>
      <p:sp>
        <p:nvSpPr>
          <p:cNvPr id="70660" name="投影片編號版面配置區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a:solidFill>
                  <a:schemeClr val="tx1"/>
                </a:solidFill>
                <a:latin typeface="等线" pitchFamily="2" charset="-122"/>
                <a:ea typeface="等线" pitchFamily="2" charset="-122"/>
              </a:defRPr>
            </a:lvl1pPr>
            <a:lvl2pPr marL="768953" indent="-295751">
              <a:defRPr>
                <a:solidFill>
                  <a:schemeClr val="tx1"/>
                </a:solidFill>
                <a:latin typeface="等线" pitchFamily="2" charset="-122"/>
                <a:ea typeface="等线" pitchFamily="2" charset="-122"/>
              </a:defRPr>
            </a:lvl2pPr>
            <a:lvl3pPr marL="1183005" indent="-236601">
              <a:defRPr>
                <a:solidFill>
                  <a:schemeClr val="tx1"/>
                </a:solidFill>
                <a:latin typeface="等线" pitchFamily="2" charset="-122"/>
                <a:ea typeface="等线" pitchFamily="2" charset="-122"/>
              </a:defRPr>
            </a:lvl3pPr>
            <a:lvl4pPr marL="1656207" indent="-236601">
              <a:defRPr>
                <a:solidFill>
                  <a:schemeClr val="tx1"/>
                </a:solidFill>
                <a:latin typeface="等线" pitchFamily="2" charset="-122"/>
                <a:ea typeface="等线" pitchFamily="2" charset="-122"/>
              </a:defRPr>
            </a:lvl4pPr>
            <a:lvl5pPr marL="2129409" indent="-236601">
              <a:defRPr>
                <a:solidFill>
                  <a:schemeClr val="tx1"/>
                </a:solidFill>
                <a:latin typeface="等线" pitchFamily="2" charset="-122"/>
                <a:ea typeface="等线" pitchFamily="2" charset="-122"/>
              </a:defRPr>
            </a:lvl5pPr>
            <a:lvl6pPr marL="2602611" indent="-236601" eaLnBrk="0" fontAlgn="base" hangingPunct="0">
              <a:spcBef>
                <a:spcPct val="0"/>
              </a:spcBef>
              <a:spcAft>
                <a:spcPct val="0"/>
              </a:spcAft>
              <a:defRPr>
                <a:solidFill>
                  <a:schemeClr val="tx1"/>
                </a:solidFill>
                <a:latin typeface="等线" pitchFamily="2" charset="-122"/>
                <a:ea typeface="等线" pitchFamily="2" charset="-122"/>
              </a:defRPr>
            </a:lvl6pPr>
            <a:lvl7pPr marL="3075813" indent="-236601" eaLnBrk="0" fontAlgn="base" hangingPunct="0">
              <a:spcBef>
                <a:spcPct val="0"/>
              </a:spcBef>
              <a:spcAft>
                <a:spcPct val="0"/>
              </a:spcAft>
              <a:defRPr>
                <a:solidFill>
                  <a:schemeClr val="tx1"/>
                </a:solidFill>
                <a:latin typeface="等线" pitchFamily="2" charset="-122"/>
                <a:ea typeface="等线" pitchFamily="2" charset="-122"/>
              </a:defRPr>
            </a:lvl7pPr>
            <a:lvl8pPr marL="3549015" indent="-236601" eaLnBrk="0" fontAlgn="base" hangingPunct="0">
              <a:spcBef>
                <a:spcPct val="0"/>
              </a:spcBef>
              <a:spcAft>
                <a:spcPct val="0"/>
              </a:spcAft>
              <a:defRPr>
                <a:solidFill>
                  <a:schemeClr val="tx1"/>
                </a:solidFill>
                <a:latin typeface="等线" pitchFamily="2" charset="-122"/>
                <a:ea typeface="等线" pitchFamily="2" charset="-122"/>
              </a:defRPr>
            </a:lvl8pPr>
            <a:lvl9pPr marL="4022217" indent="-236601" eaLnBrk="0" fontAlgn="base" hangingPunct="0">
              <a:spcBef>
                <a:spcPct val="0"/>
              </a:spcBef>
              <a:spcAft>
                <a:spcPct val="0"/>
              </a:spcAft>
              <a:defRPr>
                <a:solidFill>
                  <a:schemeClr val="tx1"/>
                </a:solidFill>
                <a:latin typeface="等线" pitchFamily="2" charset="-122"/>
                <a:ea typeface="等线" pitchFamily="2" charset="-122"/>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7E563633-A6A6-4657-8112-EE6BE7B2D670}" type="slidenum">
              <a:rPr kumimoji="0" lang="zh-CN" altLang="en-US" sz="1200" b="0" i="0" u="none" strike="noStrike" kern="1200" cap="none" spc="0" normalizeH="0" baseline="0" noProof="0" smtClean="0">
                <a:ln>
                  <a:noFill/>
                </a:ln>
                <a:solidFill>
                  <a:prstClr val="black"/>
                </a:solidFill>
                <a:effectLst/>
                <a:uLnTx/>
                <a:uFillTx/>
                <a:ea typeface="等线" pitchFamily="2" charset="-122"/>
                <a:cs typeface="+mn-cs"/>
              </a:rPr>
              <a:pPr marL="0" marR="0" lvl="0" indent="0" algn="r" defTabSz="914400" rtl="0" eaLnBrk="1" fontAlgn="base" latinLnBrk="0" hangingPunct="1">
                <a:lnSpc>
                  <a:spcPct val="100000"/>
                </a:lnSpc>
                <a:spcBef>
                  <a:spcPct val="0"/>
                </a:spcBef>
                <a:spcAft>
                  <a:spcPct val="0"/>
                </a:spcAft>
                <a:buClrTx/>
                <a:buSzTx/>
                <a:buFontTx/>
                <a:buNone/>
                <a:tabLst/>
                <a:defRPr/>
              </a:pPr>
              <a:t>25</a:t>
            </a:fld>
            <a:endParaRPr kumimoji="0" lang="zh-CN" altLang="en-US" sz="1200" b="0" i="0" u="none" strike="noStrike" kern="1200" cap="none" spc="0" normalizeH="0" baseline="0" noProof="0">
              <a:ln>
                <a:noFill/>
              </a:ln>
              <a:solidFill>
                <a:prstClr val="black"/>
              </a:solidFill>
              <a:effectLst/>
              <a:uLnTx/>
              <a:uFillTx/>
              <a:ea typeface="等线" pitchFamily="2" charset="-122"/>
              <a:cs typeface="+mn-cs"/>
            </a:endParaRPr>
          </a:p>
        </p:txBody>
      </p:sp>
    </p:spTree>
    <p:extLst>
      <p:ext uri="{BB962C8B-B14F-4D97-AF65-F5344CB8AC3E}">
        <p14:creationId xmlns="" xmlns:p14="http://schemas.microsoft.com/office/powerpoint/2010/main" val="396797330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195585" name="Shape 555"/>
          <p:cNvSpPr>
            <a:spLocks noGrp="1" noRot="1" noChangeAspect="1" noTextEdit="1"/>
          </p:cNvSpPr>
          <p:nvPr>
            <p:ph type="sldImg" idx="2"/>
          </p:nvPr>
        </p:nvSpPr>
        <p:spPr bwMode="auto">
          <a:xfrm>
            <a:off x="919163" y="746125"/>
            <a:ext cx="4968875" cy="3727450"/>
          </a:xfrm>
          <a:custGeom>
            <a:avLst/>
            <a:gdLst>
              <a:gd name="T0" fmla="*/ 0 w 120000"/>
              <a:gd name="T1" fmla="*/ 0 h 120000"/>
              <a:gd name="T2" fmla="*/ 2147483647 w 120000"/>
              <a:gd name="T3" fmla="*/ 0 h 120000"/>
              <a:gd name="T4" fmla="*/ 2147483647 w 120000"/>
              <a:gd name="T5" fmla="*/ 2147483647 h 120000"/>
              <a:gd name="T6" fmla="*/ 0 w 120000"/>
              <a:gd name="T7" fmla="*/ 2147483647 h 120000"/>
              <a:gd name="T8" fmla="*/ 0 w 120000"/>
              <a:gd name="T9" fmla="*/ 0 h 120000"/>
              <a:gd name="T10" fmla="*/ 0 60000 65536"/>
              <a:gd name="T11" fmla="*/ 0 60000 65536"/>
              <a:gd name="T12" fmla="*/ 0 60000 65536"/>
              <a:gd name="T13" fmla="*/ 0 60000 65536"/>
              <a:gd name="T14" fmla="*/ 0 60000 65536"/>
              <a:gd name="T15" fmla="*/ 0 w 120000"/>
              <a:gd name="T16" fmla="*/ 0 h 120000"/>
              <a:gd name="T17" fmla="*/ 120000 w 120000"/>
              <a:gd name="T18" fmla="*/ 120000 h 120000"/>
            </a:gdLst>
            <a:ahLst/>
            <a:cxnLst>
              <a:cxn ang="T10">
                <a:pos x="T0" y="T1"/>
              </a:cxn>
              <a:cxn ang="T11">
                <a:pos x="T2" y="T3"/>
              </a:cxn>
              <a:cxn ang="T12">
                <a:pos x="T4" y="T5"/>
              </a:cxn>
              <a:cxn ang="T13">
                <a:pos x="T6" y="T7"/>
              </a:cxn>
              <a:cxn ang="T14">
                <a:pos x="T8" y="T9"/>
              </a:cxn>
            </a:cxnLst>
            <a:rect l="T15" t="T16" r="T17" b="T18"/>
            <a:pathLst>
              <a:path w="120000" h="120000" extrusionOk="0">
                <a:moveTo>
                  <a:pt x="0" y="0"/>
                </a:moveTo>
                <a:lnTo>
                  <a:pt x="120000" y="0"/>
                </a:lnTo>
                <a:lnTo>
                  <a:pt x="120000" y="120000"/>
                </a:lnTo>
                <a:lnTo>
                  <a:pt x="0" y="120000"/>
                </a:lnTo>
                <a:lnTo>
                  <a:pt x="0" y="0"/>
                </a:lnTo>
                <a:close/>
              </a:path>
            </a:pathLst>
          </a:custGeom>
          <a:noFill/>
          <a:ln cap="flat">
            <a:solidFill>
              <a:srgbClr val="000000"/>
            </a:solidFill>
            <a:round/>
            <a:headEnd type="none" w="med" len="med"/>
            <a:tailEnd type="none" w="med" len="med"/>
          </a:ln>
        </p:spPr>
      </p:sp>
      <p:sp>
        <p:nvSpPr>
          <p:cNvPr id="195586" name="Shape 556"/>
          <p:cNvSpPr>
            <a:spLocks noGrp="1"/>
          </p:cNvSpPr>
          <p:nvPr>
            <p:ph type="body" idx="1"/>
          </p:nvPr>
        </p:nvSpPr>
        <p:spPr>
          <a:noFill/>
        </p:spPr>
        <p:txBody>
          <a:bodyPr lIns="91525" tIns="91525" rIns="91525" bIns="91525"/>
          <a:lstStyle/>
          <a:p>
            <a:pPr eaLnBrk="1" hangingPunct="1">
              <a:spcBef>
                <a:spcPct val="0"/>
              </a:spcBef>
              <a:buSzPct val="25000"/>
            </a:pPr>
            <a:r>
              <a:rPr lang="en-US" altLang="zh-TW">
                <a:solidFill>
                  <a:srgbClr val="000000"/>
                </a:solidFill>
                <a:sym typeface="Calibri" pitchFamily="34" charset="0"/>
              </a:rPr>
              <a:t>12</a:t>
            </a:r>
            <a:r>
              <a:rPr lang="zh-TW" altLang="en-US">
                <a:solidFill>
                  <a:srgbClr val="000000"/>
                </a:solidFill>
                <a:sym typeface="Calibri" pitchFamily="34" charset="0"/>
              </a:rPr>
              <a:t>年國教課綱的課程架構</a:t>
            </a:r>
          </a:p>
        </p:txBody>
      </p:sp>
    </p:spTree>
    <p:extLst>
      <p:ext uri="{BB962C8B-B14F-4D97-AF65-F5344CB8AC3E}">
        <p14:creationId xmlns="" xmlns:p14="http://schemas.microsoft.com/office/powerpoint/2010/main" val="58099695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197633" name="Shape 562"/>
          <p:cNvSpPr>
            <a:spLocks noGrp="1" noRot="1" noChangeAspect="1" noTextEdit="1"/>
          </p:cNvSpPr>
          <p:nvPr>
            <p:ph type="sldImg" idx="2"/>
          </p:nvPr>
        </p:nvSpPr>
        <p:spPr bwMode="auto">
          <a:custGeom>
            <a:avLst/>
            <a:gdLst>
              <a:gd name="T0" fmla="*/ 0 w 120000"/>
              <a:gd name="T1" fmla="*/ 0 h 120000"/>
              <a:gd name="T2" fmla="*/ 2147483647 w 120000"/>
              <a:gd name="T3" fmla="*/ 0 h 120000"/>
              <a:gd name="T4" fmla="*/ 2147483647 w 120000"/>
              <a:gd name="T5" fmla="*/ 2147483647 h 120000"/>
              <a:gd name="T6" fmla="*/ 0 w 120000"/>
              <a:gd name="T7" fmla="*/ 2147483647 h 120000"/>
              <a:gd name="T8" fmla="*/ 0 w 120000"/>
              <a:gd name="T9" fmla="*/ 0 h 120000"/>
              <a:gd name="T10" fmla="*/ 0 60000 65536"/>
              <a:gd name="T11" fmla="*/ 0 60000 65536"/>
              <a:gd name="T12" fmla="*/ 0 60000 65536"/>
              <a:gd name="T13" fmla="*/ 0 60000 65536"/>
              <a:gd name="T14" fmla="*/ 0 60000 65536"/>
              <a:gd name="T15" fmla="*/ 0 w 120000"/>
              <a:gd name="T16" fmla="*/ 0 h 120000"/>
              <a:gd name="T17" fmla="*/ 120000 w 120000"/>
              <a:gd name="T18" fmla="*/ 120000 h 120000"/>
            </a:gdLst>
            <a:ahLst/>
            <a:cxnLst>
              <a:cxn ang="T10">
                <a:pos x="T0" y="T1"/>
              </a:cxn>
              <a:cxn ang="T11">
                <a:pos x="T2" y="T3"/>
              </a:cxn>
              <a:cxn ang="T12">
                <a:pos x="T4" y="T5"/>
              </a:cxn>
              <a:cxn ang="T13">
                <a:pos x="T6" y="T7"/>
              </a:cxn>
              <a:cxn ang="T14">
                <a:pos x="T8" y="T9"/>
              </a:cxn>
            </a:cxnLst>
            <a:rect l="T15" t="T16" r="T17" b="T18"/>
            <a:pathLst>
              <a:path w="120000" h="120000" extrusionOk="0">
                <a:moveTo>
                  <a:pt x="0" y="0"/>
                </a:moveTo>
                <a:lnTo>
                  <a:pt x="120000" y="0"/>
                </a:lnTo>
                <a:lnTo>
                  <a:pt x="120000" y="120000"/>
                </a:lnTo>
                <a:lnTo>
                  <a:pt x="0" y="120000"/>
                </a:lnTo>
                <a:lnTo>
                  <a:pt x="0" y="0"/>
                </a:lnTo>
                <a:close/>
              </a:path>
            </a:pathLst>
          </a:custGeom>
          <a:noFill/>
          <a:ln cap="flat">
            <a:solidFill>
              <a:srgbClr val="000000"/>
            </a:solidFill>
            <a:round/>
            <a:headEnd type="none" w="med" len="med"/>
            <a:tailEnd type="none" w="med" len="med"/>
          </a:ln>
        </p:spPr>
      </p:sp>
      <p:sp>
        <p:nvSpPr>
          <p:cNvPr id="197634" name="Shape 563"/>
          <p:cNvSpPr>
            <a:spLocks noGrp="1"/>
          </p:cNvSpPr>
          <p:nvPr>
            <p:ph type="body" idx="1"/>
          </p:nvPr>
        </p:nvSpPr>
        <p:spPr>
          <a:noFill/>
        </p:spPr>
        <p:txBody>
          <a:bodyPr lIns="91525" tIns="45750" rIns="91525" bIns="45750"/>
          <a:lstStyle/>
          <a:p>
            <a:pPr eaLnBrk="1" hangingPunct="1">
              <a:spcBef>
                <a:spcPct val="0"/>
              </a:spcBef>
              <a:buSzPct val="25000"/>
            </a:pPr>
            <a:r>
              <a:rPr lang="zh-TW" altLang="en-US" dirty="0">
                <a:solidFill>
                  <a:srgbClr val="000000"/>
                </a:solidFill>
                <a:sym typeface="Calibri" pitchFamily="34" charset="0"/>
              </a:rPr>
              <a:t>說明課綱的部定課程與校訂課程就像一棵樹的樹根與枝葉一樣，樹根穩，才能確保學生基本學力。校訂課程的多元生活化，才能讓孩子適性發展</a:t>
            </a:r>
            <a:endParaRPr lang="en-US" altLang="zh-TW" dirty="0">
              <a:solidFill>
                <a:srgbClr val="000000"/>
              </a:solidFill>
              <a:sym typeface="Calibri" pitchFamily="34" charset="0"/>
            </a:endParaRPr>
          </a:p>
        </p:txBody>
      </p:sp>
      <p:sp>
        <p:nvSpPr>
          <p:cNvPr id="197635" name="Shape 564"/>
          <p:cNvSpPr>
            <a:spLocks noGrp="1"/>
          </p:cNvSpPr>
          <p:nvPr>
            <p:ph type="sldNum" sz="quarter" idx="5"/>
          </p:nvPr>
        </p:nvSpPr>
        <p:spPr>
          <a:noFill/>
          <a:ln>
            <a:miter lim="800000"/>
            <a:headEnd/>
            <a:tailEnd/>
          </a:ln>
        </p:spPr>
        <p:txBody>
          <a:bodyPr lIns="91525" tIns="45750" rIns="91525" bIns="45750"/>
          <a:lstStyle/>
          <a:p>
            <a:pPr>
              <a:buSzPct val="25000"/>
            </a:pPr>
            <a:fld id="{525085A9-3D37-4471-8DE9-D03F0DF94BAE}" type="slidenum">
              <a:rPr lang="en-US" altLang="zh-TW" smtClean="0">
                <a:solidFill>
                  <a:srgbClr val="000000"/>
                </a:solidFill>
                <a:ea typeface="新細明體" charset="-120"/>
                <a:sym typeface="Calibri" pitchFamily="34" charset="0"/>
              </a:rPr>
              <a:pPr>
                <a:buSzPct val="25000"/>
              </a:pPr>
              <a:t>28</a:t>
            </a:fld>
            <a:endParaRPr lang="en-US" altLang="zh-TW">
              <a:solidFill>
                <a:srgbClr val="000000"/>
              </a:solidFill>
              <a:ea typeface="新細明體" charset="-120"/>
              <a:sym typeface="Calibri" pitchFamily="34" charset="0"/>
            </a:endParaRPr>
          </a:p>
        </p:txBody>
      </p:sp>
    </p:spTree>
    <p:extLst>
      <p:ext uri="{BB962C8B-B14F-4D97-AF65-F5344CB8AC3E}">
        <p14:creationId xmlns="" xmlns:p14="http://schemas.microsoft.com/office/powerpoint/2010/main" val="221046739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199681" name="Shape 569"/>
          <p:cNvSpPr>
            <a:spLocks noGrp="1"/>
          </p:cNvSpPr>
          <p:nvPr>
            <p:ph type="body" idx="1"/>
          </p:nvPr>
        </p:nvSpPr>
        <p:spPr>
          <a:noFill/>
        </p:spPr>
        <p:txBody>
          <a:bodyPr lIns="91425" tIns="91425" rIns="91425" bIns="91425"/>
          <a:lstStyle/>
          <a:p>
            <a:pPr eaLnBrk="1" hangingPunct="1"/>
            <a:r>
              <a:rPr lang="zh-TW" altLang="en-US" b="1" i="1"/>
              <a:t>請注意動畫效果：</a:t>
            </a:r>
            <a:endParaRPr lang="en-US" altLang="zh-TW" b="1" i="1"/>
          </a:p>
          <a:p>
            <a:pPr eaLnBrk="1" hangingPunct="1"/>
            <a:r>
              <a:rPr lang="zh-TW" altLang="en-US"/>
              <a:t>新課綱</a:t>
            </a:r>
            <a:r>
              <a:rPr lang="zh-TW" altLang="zh-TW"/>
              <a:t>將學習範疇劃分為八大領域，</a:t>
            </a:r>
            <a:r>
              <a:rPr lang="zh-TW" altLang="en-US"/>
              <a:t>但</a:t>
            </a:r>
            <a:r>
              <a:rPr lang="zh-TW" altLang="zh-TW"/>
              <a:t>國小</a:t>
            </a:r>
            <a:r>
              <a:rPr lang="zh-TW" altLang="en-US"/>
              <a:t>階段</a:t>
            </a:r>
            <a:r>
              <a:rPr lang="zh-TW" altLang="zh-TW"/>
              <a:t>科技領域</a:t>
            </a:r>
            <a:r>
              <a:rPr lang="zh-TW" altLang="en-US"/>
              <a:t>不排課，科技融入各領域教學</a:t>
            </a:r>
            <a:r>
              <a:rPr lang="zh-TW" altLang="zh-TW"/>
              <a:t>。</a:t>
            </a:r>
          </a:p>
          <a:p>
            <a:pPr eaLnBrk="1" hangingPunct="1">
              <a:spcBef>
                <a:spcPct val="0"/>
              </a:spcBef>
            </a:pPr>
            <a:r>
              <a:rPr lang="zh-TW" altLang="en-US">
                <a:latin typeface="標楷體" pitchFamily="65" charset="-120"/>
                <a:ea typeface="標楷體" pitchFamily="65" charset="-120"/>
              </a:rPr>
              <a:t>而國小的第一階段生活課程則統整了綜合活動領域，全部納為生活課程的範疇（包含社會、自然、藝術及綜合活動）。可減少課程相似與重複的困境，幫助學生更為統整的學習。</a:t>
            </a:r>
            <a:endParaRPr lang="en-US" altLang="zh-TW">
              <a:latin typeface="標楷體" pitchFamily="65" charset="-120"/>
              <a:ea typeface="標楷體" pitchFamily="65" charset="-120"/>
            </a:endParaRPr>
          </a:p>
          <a:p>
            <a:pPr eaLnBrk="1" hangingPunct="1">
              <a:spcBef>
                <a:spcPct val="0"/>
              </a:spcBef>
            </a:pPr>
            <a:r>
              <a:rPr lang="zh-TW" altLang="en-US">
                <a:latin typeface="標楷體" pitchFamily="65" charset="-120"/>
                <a:ea typeface="標楷體" pitchFamily="65" charset="-120"/>
              </a:rPr>
              <a:t>本土語文部份國小階段新增新住民語文選項。</a:t>
            </a:r>
            <a:endParaRPr lang="en-US" altLang="zh-TW">
              <a:latin typeface="標楷體" pitchFamily="65" charset="-120"/>
              <a:ea typeface="標楷體" pitchFamily="65" charset="-120"/>
            </a:endParaRPr>
          </a:p>
        </p:txBody>
      </p:sp>
      <p:sp>
        <p:nvSpPr>
          <p:cNvPr id="199682" name="Shape 570"/>
          <p:cNvSpPr>
            <a:spLocks noGrp="1" noRot="1" noChangeAspect="1" noTextEdit="1"/>
          </p:cNvSpPr>
          <p:nvPr>
            <p:ph type="sldImg" idx="2"/>
          </p:nvPr>
        </p:nvSpPr>
        <p:spPr bwMode="auto">
          <a:custGeom>
            <a:avLst/>
            <a:gdLst>
              <a:gd name="T0" fmla="*/ 0 w 120000"/>
              <a:gd name="T1" fmla="*/ 0 h 120000"/>
              <a:gd name="T2" fmla="*/ 2147483647 w 120000"/>
              <a:gd name="T3" fmla="*/ 0 h 120000"/>
              <a:gd name="T4" fmla="*/ 2147483647 w 120000"/>
              <a:gd name="T5" fmla="*/ 2147483647 h 120000"/>
              <a:gd name="T6" fmla="*/ 0 w 120000"/>
              <a:gd name="T7" fmla="*/ 2147483647 h 120000"/>
              <a:gd name="T8" fmla="*/ 0 w 120000"/>
              <a:gd name="T9" fmla="*/ 0 h 120000"/>
              <a:gd name="T10" fmla="*/ 0 60000 65536"/>
              <a:gd name="T11" fmla="*/ 0 60000 65536"/>
              <a:gd name="T12" fmla="*/ 0 60000 65536"/>
              <a:gd name="T13" fmla="*/ 0 60000 65536"/>
              <a:gd name="T14" fmla="*/ 0 60000 65536"/>
              <a:gd name="T15" fmla="*/ 0 w 120000"/>
              <a:gd name="T16" fmla="*/ 0 h 120000"/>
              <a:gd name="T17" fmla="*/ 120000 w 120000"/>
              <a:gd name="T18" fmla="*/ 120000 h 120000"/>
            </a:gdLst>
            <a:ahLst/>
            <a:cxnLst>
              <a:cxn ang="T10">
                <a:pos x="T0" y="T1"/>
              </a:cxn>
              <a:cxn ang="T11">
                <a:pos x="T2" y="T3"/>
              </a:cxn>
              <a:cxn ang="T12">
                <a:pos x="T4" y="T5"/>
              </a:cxn>
              <a:cxn ang="T13">
                <a:pos x="T6" y="T7"/>
              </a:cxn>
              <a:cxn ang="T14">
                <a:pos x="T8" y="T9"/>
              </a:cxn>
            </a:cxnLst>
            <a:rect l="T15" t="T16" r="T17" b="T18"/>
            <a:pathLst>
              <a:path w="120000" h="120000" extrusionOk="0">
                <a:moveTo>
                  <a:pt x="0" y="0"/>
                </a:moveTo>
                <a:lnTo>
                  <a:pt x="120000" y="0"/>
                </a:lnTo>
                <a:lnTo>
                  <a:pt x="120000" y="120000"/>
                </a:lnTo>
                <a:lnTo>
                  <a:pt x="0" y="120000"/>
                </a:lnTo>
                <a:lnTo>
                  <a:pt x="0" y="0"/>
                </a:lnTo>
                <a:close/>
              </a:path>
            </a:pathLst>
          </a:custGeom>
          <a:noFill/>
          <a:ln>
            <a:solidFill>
              <a:srgbClr val="000000"/>
            </a:solidFill>
            <a:miter lim="800000"/>
            <a:headEnd/>
            <a:tailEnd/>
          </a:ln>
        </p:spPr>
      </p:sp>
    </p:spTree>
    <p:extLst>
      <p:ext uri="{BB962C8B-B14F-4D97-AF65-F5344CB8AC3E}">
        <p14:creationId xmlns="" xmlns:p14="http://schemas.microsoft.com/office/powerpoint/2010/main" val="94903494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pPr eaLnBrk="1" hangingPunct="1">
              <a:spcBef>
                <a:spcPct val="0"/>
              </a:spcBef>
              <a:buSzPct val="25000"/>
            </a:pPr>
            <a:r>
              <a:rPr lang="en-US" altLang="zh-TW" dirty="0" err="1">
                <a:solidFill>
                  <a:srgbClr val="000000"/>
                </a:solidFill>
                <a:sym typeface="Calibri" pitchFamily="34" charset="0"/>
              </a:rPr>
              <a:t>強調校訂課程</a:t>
            </a:r>
            <a:r>
              <a:rPr lang="zh-TW" altLang="en-US" dirty="0">
                <a:solidFill>
                  <a:srgbClr val="000000"/>
                </a:solidFill>
                <a:latin typeface="新細明體" charset="-120"/>
                <a:sym typeface="Calibri" pitchFamily="34" charset="0"/>
              </a:rPr>
              <a:t>，</a:t>
            </a:r>
            <a:r>
              <a:rPr lang="en-US" altLang="zh-TW" dirty="0" err="1">
                <a:solidFill>
                  <a:srgbClr val="000000"/>
                </a:solidFill>
                <a:sym typeface="Calibri" pitchFamily="34" charset="0"/>
              </a:rPr>
              <a:t>四種可能的課程規劃</a:t>
            </a:r>
            <a:r>
              <a:rPr lang="zh-TW" altLang="en-US" dirty="0">
                <a:solidFill>
                  <a:srgbClr val="000000"/>
                </a:solidFill>
                <a:sym typeface="Calibri" pitchFamily="34" charset="0"/>
              </a:rPr>
              <a:t>之</a:t>
            </a:r>
            <a:r>
              <a:rPr lang="en-US" altLang="zh-TW" dirty="0">
                <a:solidFill>
                  <a:srgbClr val="000000"/>
                </a:solidFill>
                <a:sym typeface="Calibri" pitchFamily="34" charset="0"/>
              </a:rPr>
              <a:t>意</a:t>
            </a:r>
            <a:r>
              <a:rPr lang="zh-TW" altLang="en-US" dirty="0">
                <a:solidFill>
                  <a:srgbClr val="000000"/>
                </a:solidFill>
                <a:sym typeface="Calibri" pitchFamily="34" charset="0"/>
              </a:rPr>
              <a:t>涵</a:t>
            </a:r>
            <a:r>
              <a:rPr lang="zh-TW" altLang="en-US" dirty="0">
                <a:latin typeface="新細明體" charset="-120"/>
              </a:rPr>
              <a:t>。最後強調：我們可以滿足孩子更大的學習需求。</a:t>
            </a:r>
            <a:endParaRPr lang="en-US" altLang="zh-TW" dirty="0">
              <a:latin typeface="新細明體" charset="-120"/>
            </a:endParaRPr>
          </a:p>
          <a:p>
            <a:pPr eaLnBrk="1" hangingPunct="1">
              <a:spcBef>
                <a:spcPct val="0"/>
              </a:spcBef>
              <a:buSzPct val="25000"/>
            </a:pPr>
            <a:endParaRPr lang="en-US" altLang="zh-TW" dirty="0">
              <a:solidFill>
                <a:srgbClr val="000000"/>
              </a:solidFill>
              <a:latin typeface="新細明體" charset="-120"/>
              <a:sym typeface="Calibri" pitchFamily="34" charset="0"/>
            </a:endParaRPr>
          </a:p>
          <a:p>
            <a:pPr eaLnBrk="1" hangingPunct="1">
              <a:spcBef>
                <a:spcPct val="0"/>
              </a:spcBef>
              <a:buSzPct val="25000"/>
            </a:pPr>
            <a:r>
              <a:rPr lang="zh-TW" altLang="en-US" dirty="0"/>
              <a:t>主題</a:t>
            </a:r>
            <a:r>
              <a:rPr lang="en-US" altLang="zh-TW" dirty="0"/>
              <a:t>/</a:t>
            </a:r>
            <a:r>
              <a:rPr lang="zh-TW" altLang="en-US" dirty="0"/>
              <a:t>專題</a:t>
            </a:r>
            <a:r>
              <a:rPr lang="en-US" altLang="zh-TW" dirty="0"/>
              <a:t>/ </a:t>
            </a:r>
            <a:r>
              <a:rPr lang="zh-TW" altLang="en-US" dirty="0"/>
              <a:t>議題探究課程：跨領域</a:t>
            </a:r>
            <a:r>
              <a:rPr lang="en-US" altLang="zh-TW" dirty="0"/>
              <a:t>/</a:t>
            </a:r>
            <a:r>
              <a:rPr lang="zh-TW" altLang="en-US" dirty="0"/>
              <a:t>科目或結合各項議題，發展「統整性主題</a:t>
            </a:r>
            <a:r>
              <a:rPr lang="en-US" altLang="zh-TW" dirty="0"/>
              <a:t>/</a:t>
            </a:r>
            <a:r>
              <a:rPr lang="zh-TW" altLang="en-US" dirty="0"/>
              <a:t>專題</a:t>
            </a:r>
            <a:r>
              <a:rPr lang="en-US" altLang="zh-TW" dirty="0"/>
              <a:t>/</a:t>
            </a:r>
            <a:r>
              <a:rPr lang="zh-TW" altLang="en-US" dirty="0"/>
              <a:t>議題探究課 程」，強化知能整合與生活運用能力。</a:t>
            </a:r>
            <a:endParaRPr lang="en-US" altLang="zh-TW" dirty="0"/>
          </a:p>
          <a:p>
            <a:pPr eaLnBrk="1" hangingPunct="1">
              <a:spcBef>
                <a:spcPct val="0"/>
              </a:spcBef>
              <a:buSzPct val="25000"/>
            </a:pPr>
            <a:endParaRPr lang="en-US" altLang="zh-TW" dirty="0"/>
          </a:p>
          <a:p>
            <a:pPr eaLnBrk="1" hangingPunct="1">
              <a:spcBef>
                <a:spcPct val="0"/>
              </a:spcBef>
              <a:buSzPct val="25000"/>
            </a:pPr>
            <a:r>
              <a:rPr lang="zh-TW" altLang="en-US" dirty="0"/>
              <a:t>社團活動與技藝課程：</a:t>
            </a:r>
            <a:endParaRPr lang="en-US" altLang="zh-TW" dirty="0"/>
          </a:p>
          <a:p>
            <a:pPr eaLnBrk="1" hangingPunct="1">
              <a:spcBef>
                <a:spcPct val="0"/>
              </a:spcBef>
              <a:buSzPct val="25000"/>
            </a:pPr>
            <a:r>
              <a:rPr lang="zh-TW" altLang="en-US" dirty="0"/>
              <a:t>社團活動：學生依興趣及能力分組選修與其他班級學生共同上課。</a:t>
            </a:r>
            <a:endParaRPr lang="en-US" altLang="zh-TW" dirty="0"/>
          </a:p>
          <a:p>
            <a:pPr eaLnBrk="1" hangingPunct="1">
              <a:spcBef>
                <a:spcPct val="0"/>
              </a:spcBef>
              <a:buSzPct val="25000"/>
            </a:pPr>
            <a:r>
              <a:rPr lang="zh-TW" altLang="en-US" dirty="0"/>
              <a:t>技藝課程：以促進手眼身心等感官統合，實際操作之課程為主，也可開設與技術型高中銜接的技藝課程等。</a:t>
            </a:r>
            <a:endParaRPr lang="en-US" altLang="zh-TW" dirty="0"/>
          </a:p>
          <a:p>
            <a:pPr eaLnBrk="1" hangingPunct="1">
              <a:spcBef>
                <a:spcPct val="0"/>
              </a:spcBef>
              <a:buSzPct val="25000"/>
            </a:pPr>
            <a:endParaRPr lang="en-US" altLang="zh-TW" dirty="0"/>
          </a:p>
          <a:p>
            <a:pPr eaLnBrk="1" hangingPunct="1">
              <a:spcBef>
                <a:spcPct val="0"/>
              </a:spcBef>
              <a:buSzPct val="25000"/>
            </a:pPr>
            <a:r>
              <a:rPr lang="zh-TW" altLang="en-US" dirty="0"/>
              <a:t>特殊需求領域 課程 專指針對「特殊教育」學生，如：身心障礙或資賦優異學生，及特殊類型班級如體育班，藝才班所設計的課程。</a:t>
            </a:r>
            <a:endParaRPr lang="en-US" altLang="zh-TW" dirty="0"/>
          </a:p>
          <a:p>
            <a:pPr eaLnBrk="1" hangingPunct="1">
              <a:spcBef>
                <a:spcPct val="0"/>
              </a:spcBef>
              <a:buSzPct val="25000"/>
            </a:pPr>
            <a:endParaRPr lang="en-US" altLang="zh-TW" dirty="0"/>
          </a:p>
          <a:p>
            <a:pPr eaLnBrk="1" hangingPunct="1">
              <a:spcBef>
                <a:spcPct val="0"/>
              </a:spcBef>
              <a:buSzPct val="25000"/>
            </a:pPr>
            <a:r>
              <a:rPr lang="zh-TW" altLang="en-US" dirty="0"/>
              <a:t>其他類課程 包括本土語文</a:t>
            </a:r>
            <a:r>
              <a:rPr lang="en-US" altLang="zh-TW" dirty="0"/>
              <a:t>/</a:t>
            </a:r>
            <a:r>
              <a:rPr lang="zh-TW" altLang="en-US" dirty="0"/>
              <a:t>新住民語文、服務學習、戶外教育、班際或校際交流 、自治活動、班級輔導、學生自主學習等各式課程</a:t>
            </a:r>
            <a:r>
              <a:rPr lang="en-US" altLang="zh-TW" dirty="0"/>
              <a:t>,</a:t>
            </a:r>
            <a:r>
              <a:rPr lang="zh-TW" altLang="en-US" dirty="0"/>
              <a:t>以及領域補救教 學課程。</a:t>
            </a:r>
            <a:endParaRPr lang="en-US" altLang="zh-TW" dirty="0">
              <a:solidFill>
                <a:srgbClr val="000000"/>
              </a:solidFill>
              <a:sym typeface="Calibri" pitchFamily="34" charset="0"/>
            </a:endParaRPr>
          </a:p>
          <a:p>
            <a:endParaRPr lang="zh-TW" altLang="en-US" dirty="0"/>
          </a:p>
        </p:txBody>
      </p:sp>
      <p:sp>
        <p:nvSpPr>
          <p:cNvPr id="4" name="投影片編號版面配置區 3"/>
          <p:cNvSpPr>
            <a:spLocks noGrp="1"/>
          </p:cNvSpPr>
          <p:nvPr>
            <p:ph type="sldNum" sz="quarter" idx="10"/>
          </p:nvPr>
        </p:nvSpPr>
        <p:spPr/>
        <p:txBody>
          <a:bodyPr/>
          <a:lstStyle/>
          <a:p>
            <a:pPr>
              <a:defRPr/>
            </a:pPr>
            <a:fld id="{47A7BB33-55DB-487F-AFE4-32BB4C85A527}" type="slidenum">
              <a:rPr lang="zh-TW" altLang="en-US" smtClean="0"/>
              <a:pPr>
                <a:defRPr/>
              </a:pPr>
              <a:t>30</a:t>
            </a:fld>
            <a:endParaRPr lang="en-US" altLang="zh-TW"/>
          </a:p>
        </p:txBody>
      </p:sp>
    </p:spTree>
    <p:extLst>
      <p:ext uri="{BB962C8B-B14F-4D97-AF65-F5344CB8AC3E}">
        <p14:creationId xmlns="" xmlns:p14="http://schemas.microsoft.com/office/powerpoint/2010/main" val="189468990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10"/>
          </p:nvPr>
        </p:nvSpPr>
        <p:spPr/>
        <p:txBody>
          <a:bodyPr/>
          <a:lstStyle/>
          <a:p>
            <a:pPr>
              <a:defRPr/>
            </a:pPr>
            <a:fld id="{47A7BB33-55DB-487F-AFE4-32BB4C85A527}" type="slidenum">
              <a:rPr lang="zh-TW" altLang="en-US" smtClean="0"/>
              <a:pPr>
                <a:defRPr/>
              </a:pPr>
              <a:t>31</a:t>
            </a:fld>
            <a:endParaRPr lang="en-US" altLang="zh-TW"/>
          </a:p>
        </p:txBody>
      </p:sp>
    </p:spTree>
    <p:extLst>
      <p:ext uri="{BB962C8B-B14F-4D97-AF65-F5344CB8AC3E}">
        <p14:creationId xmlns="" xmlns:p14="http://schemas.microsoft.com/office/powerpoint/2010/main" val="322886273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dirty="0" smtClean="0"/>
              <a:t>強調彈性學習課程無審定本，學校需要自行研發課程</a:t>
            </a:r>
            <a:endParaRPr lang="zh-TW" altLang="en-US" dirty="0"/>
          </a:p>
        </p:txBody>
      </p:sp>
      <p:sp>
        <p:nvSpPr>
          <p:cNvPr id="4" name="投影片編號版面配置區 3"/>
          <p:cNvSpPr>
            <a:spLocks noGrp="1"/>
          </p:cNvSpPr>
          <p:nvPr>
            <p:ph type="sldNum" sz="quarter" idx="10"/>
          </p:nvPr>
        </p:nvSpPr>
        <p:spPr/>
        <p:txBody>
          <a:bodyPr/>
          <a:lstStyle/>
          <a:p>
            <a:pPr>
              <a:defRPr/>
            </a:pPr>
            <a:fld id="{47A7BB33-55DB-487F-AFE4-32BB4C85A527}" type="slidenum">
              <a:rPr lang="zh-TW" altLang="en-US" smtClean="0"/>
              <a:pPr>
                <a:defRPr/>
              </a:pPr>
              <a:t>32</a:t>
            </a:fld>
            <a:endParaRPr lang="en-US" altLang="zh-TW"/>
          </a:p>
        </p:txBody>
      </p:sp>
    </p:spTree>
    <p:extLst>
      <p:ext uri="{BB962C8B-B14F-4D97-AF65-F5344CB8AC3E}">
        <p14:creationId xmlns="" xmlns:p14="http://schemas.microsoft.com/office/powerpoint/2010/main" val="398059185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zh-TW" altLang="en-US" dirty="0" smtClean="0"/>
              <a:t>強調老師潛力無窮，組成社群進行對話，可以非常美好的課程</a:t>
            </a:r>
          </a:p>
          <a:p>
            <a:endParaRPr lang="zh-TW" altLang="en-US" dirty="0"/>
          </a:p>
        </p:txBody>
      </p:sp>
      <p:sp>
        <p:nvSpPr>
          <p:cNvPr id="4" name="投影片編號版面配置區 3"/>
          <p:cNvSpPr>
            <a:spLocks noGrp="1"/>
          </p:cNvSpPr>
          <p:nvPr>
            <p:ph type="sldNum" sz="quarter" idx="10"/>
          </p:nvPr>
        </p:nvSpPr>
        <p:spPr/>
        <p:txBody>
          <a:bodyPr/>
          <a:lstStyle/>
          <a:p>
            <a:pPr>
              <a:defRPr/>
            </a:pPr>
            <a:fld id="{47A7BB33-55DB-487F-AFE4-32BB4C85A527}" type="slidenum">
              <a:rPr lang="zh-TW" altLang="en-US" smtClean="0"/>
              <a:pPr>
                <a:defRPr/>
              </a:pPr>
              <a:t>33</a:t>
            </a:fld>
            <a:endParaRPr lang="en-US" altLang="zh-TW"/>
          </a:p>
        </p:txBody>
      </p:sp>
    </p:spTree>
    <p:extLst>
      <p:ext uri="{BB962C8B-B14F-4D97-AF65-F5344CB8AC3E}">
        <p14:creationId xmlns="" xmlns:p14="http://schemas.microsoft.com/office/powerpoint/2010/main" val="115015771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投影片影像版面配置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52227" name="備忘稿版面配置區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kumimoji="1" lang="zh-TW" altLang="en-US"/>
          </a:p>
        </p:txBody>
      </p:sp>
      <p:sp>
        <p:nvSpPr>
          <p:cNvPr id="52228" name="投影片編號版面配置區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a:solidFill>
                  <a:schemeClr val="tx1"/>
                </a:solidFill>
                <a:latin typeface="等线" pitchFamily="2" charset="-122"/>
                <a:ea typeface="等线" pitchFamily="2" charset="-122"/>
              </a:defRPr>
            </a:lvl1pPr>
            <a:lvl2pPr marL="768953" indent="-295751">
              <a:defRPr>
                <a:solidFill>
                  <a:schemeClr val="tx1"/>
                </a:solidFill>
                <a:latin typeface="等线" pitchFamily="2" charset="-122"/>
                <a:ea typeface="等线" pitchFamily="2" charset="-122"/>
              </a:defRPr>
            </a:lvl2pPr>
            <a:lvl3pPr marL="1183005" indent="-236601">
              <a:defRPr>
                <a:solidFill>
                  <a:schemeClr val="tx1"/>
                </a:solidFill>
                <a:latin typeface="等线" pitchFamily="2" charset="-122"/>
                <a:ea typeface="等线" pitchFamily="2" charset="-122"/>
              </a:defRPr>
            </a:lvl3pPr>
            <a:lvl4pPr marL="1656207" indent="-236601">
              <a:defRPr>
                <a:solidFill>
                  <a:schemeClr val="tx1"/>
                </a:solidFill>
                <a:latin typeface="等线" pitchFamily="2" charset="-122"/>
                <a:ea typeface="等线" pitchFamily="2" charset="-122"/>
              </a:defRPr>
            </a:lvl4pPr>
            <a:lvl5pPr marL="2129409" indent="-236601">
              <a:defRPr>
                <a:solidFill>
                  <a:schemeClr val="tx1"/>
                </a:solidFill>
                <a:latin typeface="等线" pitchFamily="2" charset="-122"/>
                <a:ea typeface="等线" pitchFamily="2" charset="-122"/>
              </a:defRPr>
            </a:lvl5pPr>
            <a:lvl6pPr marL="2602611" indent="-236601" eaLnBrk="0" fontAlgn="base" hangingPunct="0">
              <a:spcBef>
                <a:spcPct val="0"/>
              </a:spcBef>
              <a:spcAft>
                <a:spcPct val="0"/>
              </a:spcAft>
              <a:defRPr>
                <a:solidFill>
                  <a:schemeClr val="tx1"/>
                </a:solidFill>
                <a:latin typeface="等线" pitchFamily="2" charset="-122"/>
                <a:ea typeface="等线" pitchFamily="2" charset="-122"/>
              </a:defRPr>
            </a:lvl6pPr>
            <a:lvl7pPr marL="3075813" indent="-236601" eaLnBrk="0" fontAlgn="base" hangingPunct="0">
              <a:spcBef>
                <a:spcPct val="0"/>
              </a:spcBef>
              <a:spcAft>
                <a:spcPct val="0"/>
              </a:spcAft>
              <a:defRPr>
                <a:solidFill>
                  <a:schemeClr val="tx1"/>
                </a:solidFill>
                <a:latin typeface="等线" pitchFamily="2" charset="-122"/>
                <a:ea typeface="等线" pitchFamily="2" charset="-122"/>
              </a:defRPr>
            </a:lvl7pPr>
            <a:lvl8pPr marL="3549015" indent="-236601" eaLnBrk="0" fontAlgn="base" hangingPunct="0">
              <a:spcBef>
                <a:spcPct val="0"/>
              </a:spcBef>
              <a:spcAft>
                <a:spcPct val="0"/>
              </a:spcAft>
              <a:defRPr>
                <a:solidFill>
                  <a:schemeClr val="tx1"/>
                </a:solidFill>
                <a:latin typeface="等线" pitchFamily="2" charset="-122"/>
                <a:ea typeface="等线" pitchFamily="2" charset="-122"/>
              </a:defRPr>
            </a:lvl8pPr>
            <a:lvl9pPr marL="4022217" indent="-236601" eaLnBrk="0" fontAlgn="base" hangingPunct="0">
              <a:spcBef>
                <a:spcPct val="0"/>
              </a:spcBef>
              <a:spcAft>
                <a:spcPct val="0"/>
              </a:spcAft>
              <a:defRPr>
                <a:solidFill>
                  <a:schemeClr val="tx1"/>
                </a:solidFill>
                <a:latin typeface="等线" pitchFamily="2" charset="-122"/>
                <a:ea typeface="等线" pitchFamily="2" charset="-122"/>
              </a:defRPr>
            </a:lvl9pPr>
          </a:lstStyle>
          <a:p>
            <a:fld id="{A9D33CD7-4200-41FC-8A62-551020705D55}" type="slidenum">
              <a:rPr lang="zh-CN" altLang="en-US" smtClean="0"/>
              <a:pPr/>
              <a:t>2</a:t>
            </a:fld>
            <a:endParaRPr lang="zh-CN" altLang="en-US"/>
          </a:p>
        </p:txBody>
      </p:sp>
    </p:spTree>
    <p:extLst>
      <p:ext uri="{BB962C8B-B14F-4D97-AF65-F5344CB8AC3E}">
        <p14:creationId xmlns="" xmlns:p14="http://schemas.microsoft.com/office/powerpoint/2010/main" val="428568884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投影片圖像版面配置區 1"/>
          <p:cNvSpPr>
            <a:spLocks noGrp="1" noRot="1" noChangeAspect="1"/>
          </p:cNvSpPr>
          <p:nvPr>
            <p:ph type="sldImg"/>
          </p:nvPr>
        </p:nvSpPr>
        <p:spPr bwMode="auto">
          <a:noFill/>
          <a:ln>
            <a:solidFill>
              <a:srgbClr val="000000"/>
            </a:solidFill>
            <a:miter lim="800000"/>
            <a:headEnd/>
            <a:tailEnd/>
          </a:ln>
        </p:spPr>
      </p:sp>
      <p:sp>
        <p:nvSpPr>
          <p:cNvPr id="21506" name="備忘稿版面配置區 2"/>
          <p:cNvSpPr>
            <a:spLocks noGrp="1"/>
          </p:cNvSpPr>
          <p:nvPr>
            <p:ph type="body" idx="1"/>
          </p:nvPr>
        </p:nvSpPr>
        <p:spPr>
          <a:noFill/>
        </p:spPr>
        <p:txBody>
          <a:bodyPr/>
          <a:lstStyle/>
          <a:p>
            <a:r>
              <a:rPr lang="zh-TW" altLang="en-US" b="1" dirty="0" smtClean="0">
                <a:latin typeface="標楷體" pitchFamily="65" charset="-120"/>
                <a:ea typeface="標楷體" pitchFamily="65" charset="-120"/>
                <a:cs typeface="Times New Roman" pitchFamily="18" charset="0"/>
              </a:rPr>
              <a:t>使用說明</a:t>
            </a:r>
            <a:r>
              <a:rPr lang="en-US" altLang="zh-TW" b="1" dirty="0" smtClean="0">
                <a:latin typeface="標楷體" pitchFamily="65" charset="-120"/>
                <a:ea typeface="標楷體" pitchFamily="65" charset="-120"/>
                <a:cs typeface="Times New Roman" pitchFamily="18" charset="0"/>
              </a:rPr>
              <a:t>:</a:t>
            </a:r>
          </a:p>
          <a:p>
            <a:pPr eaLnBrk="1" hangingPunct="1">
              <a:lnSpc>
                <a:spcPct val="140000"/>
              </a:lnSpc>
            </a:pPr>
            <a:r>
              <a:rPr lang="en-US" altLang="zh-TW" b="1" dirty="0" smtClean="0">
                <a:solidFill>
                  <a:srgbClr val="FF0000"/>
                </a:solidFill>
                <a:latin typeface="標楷體" pitchFamily="65" charset="-120"/>
                <a:ea typeface="標楷體" pitchFamily="65" charset="-120"/>
                <a:cs typeface="Times New Roman" pitchFamily="18" charset="0"/>
              </a:rPr>
              <a:t>1.</a:t>
            </a:r>
            <a:r>
              <a:rPr lang="zh-TW" altLang="en-US" b="1" dirty="0" smtClean="0">
                <a:solidFill>
                  <a:srgbClr val="FF0000"/>
                </a:solidFill>
                <a:latin typeface="標楷體" pitchFamily="65" charset="-120"/>
                <a:ea typeface="標楷體" pitchFamily="65" charset="-120"/>
                <a:cs typeface="Times New Roman" pitchFamily="18" charset="0"/>
              </a:rPr>
              <a:t>本簡報共</a:t>
            </a:r>
            <a:r>
              <a:rPr lang="en-US" altLang="zh-TW" b="1" dirty="0" smtClean="0">
                <a:solidFill>
                  <a:srgbClr val="FF0000"/>
                </a:solidFill>
                <a:latin typeface="標楷體" pitchFamily="65" charset="-120"/>
                <a:ea typeface="標楷體" pitchFamily="65" charset="-120"/>
                <a:cs typeface="Times New Roman" pitchFamily="18" charset="0"/>
              </a:rPr>
              <a:t>61</a:t>
            </a:r>
            <a:r>
              <a:rPr lang="zh-TW" altLang="en-US" b="1" dirty="0" smtClean="0">
                <a:solidFill>
                  <a:srgbClr val="FF0000"/>
                </a:solidFill>
                <a:latin typeface="標楷體" pitchFamily="65" charset="-120"/>
                <a:ea typeface="標楷體" pitchFamily="65" charset="-120"/>
                <a:cs typeface="Times New Roman" pitchFamily="18" charset="0"/>
              </a:rPr>
              <a:t>頁，時間約</a:t>
            </a:r>
            <a:r>
              <a:rPr lang="en-US" altLang="zh-TW" b="1" dirty="0" smtClean="0">
                <a:solidFill>
                  <a:srgbClr val="FF0000"/>
                </a:solidFill>
                <a:latin typeface="標楷體" pitchFamily="65" charset="-120"/>
                <a:ea typeface="標楷體" pitchFamily="65" charset="-120"/>
                <a:cs typeface="Times New Roman" pitchFamily="18" charset="0"/>
              </a:rPr>
              <a:t>100</a:t>
            </a:r>
            <a:r>
              <a:rPr lang="zh-TW" altLang="en-US" b="1" dirty="0" smtClean="0">
                <a:solidFill>
                  <a:srgbClr val="FF0000"/>
                </a:solidFill>
                <a:latin typeface="標楷體" pitchFamily="65" charset="-120"/>
                <a:ea typeface="標楷體" pitchFamily="65" charset="-120"/>
                <a:cs typeface="Times New Roman" pitchFamily="18" charset="0"/>
              </a:rPr>
              <a:t>分鐘（可依宣講對象、實作討論調整時間）</a:t>
            </a:r>
            <a:endParaRPr lang="en-US" altLang="zh-TW" b="1" dirty="0" smtClean="0">
              <a:solidFill>
                <a:srgbClr val="FF0000"/>
              </a:solidFill>
              <a:latin typeface="標楷體" pitchFamily="65" charset="-120"/>
              <a:ea typeface="標楷體" pitchFamily="65" charset="-120"/>
              <a:cs typeface="Times New Roman" pitchFamily="18" charset="0"/>
            </a:endParaRPr>
          </a:p>
          <a:p>
            <a:pPr eaLnBrk="1" hangingPunct="1">
              <a:lnSpc>
                <a:spcPct val="140000"/>
              </a:lnSpc>
            </a:pPr>
            <a:r>
              <a:rPr lang="en-US" altLang="zh-TW" b="1" dirty="0" smtClean="0">
                <a:latin typeface="標楷體" pitchFamily="65" charset="-120"/>
                <a:ea typeface="標楷體" pitchFamily="65" charset="-120"/>
                <a:cs typeface="Times New Roman" pitchFamily="18" charset="0"/>
              </a:rPr>
              <a:t>2.</a:t>
            </a:r>
            <a:r>
              <a:rPr lang="zh-TW" altLang="en-US" b="1" dirty="0" smtClean="0">
                <a:latin typeface="標楷體" pitchFamily="65" charset="-120"/>
                <a:ea typeface="標楷體" pitchFamily="65" charset="-120"/>
                <a:cs typeface="Times New Roman" pitchFamily="18" charset="0"/>
              </a:rPr>
              <a:t>宣講對象：國中小校長、主任、組長、老師</a:t>
            </a:r>
            <a:endParaRPr lang="en-US" altLang="zh-TW" b="1" dirty="0" smtClean="0">
              <a:latin typeface="標楷體" pitchFamily="65" charset="-120"/>
              <a:ea typeface="標楷體" pitchFamily="65" charset="-120"/>
              <a:cs typeface="Times New Roman" pitchFamily="18" charset="0"/>
            </a:endParaRPr>
          </a:p>
          <a:p>
            <a:pPr eaLnBrk="1" hangingPunct="1">
              <a:lnSpc>
                <a:spcPct val="140000"/>
              </a:lnSpc>
            </a:pPr>
            <a:r>
              <a:rPr lang="en-US" altLang="zh-TW" b="1" dirty="0" smtClean="0">
                <a:latin typeface="標楷體" pitchFamily="65" charset="-120"/>
                <a:ea typeface="標楷體" pitchFamily="65" charset="-120"/>
                <a:cs typeface="Times New Roman" pitchFamily="18" charset="0"/>
              </a:rPr>
              <a:t>3.</a:t>
            </a:r>
            <a:r>
              <a:rPr lang="zh-TW" altLang="en-US" b="1" dirty="0" smtClean="0">
                <a:latin typeface="標楷體" pitchFamily="65" charset="-120"/>
                <a:ea typeface="標楷體" pitchFamily="65" charset="-120"/>
                <a:cs typeface="Times New Roman" pitchFamily="18" charset="0"/>
              </a:rPr>
              <a:t>簡報共分五個部分</a:t>
            </a:r>
            <a:r>
              <a:rPr lang="en-US" altLang="zh-TW" b="1" dirty="0" smtClean="0">
                <a:latin typeface="標楷體" pitchFamily="65" charset="-120"/>
                <a:ea typeface="標楷體" pitchFamily="65" charset="-120"/>
                <a:cs typeface="Times New Roman" pitchFamily="18" charset="0"/>
              </a:rPr>
              <a:t>:</a:t>
            </a:r>
            <a:r>
              <a:rPr lang="zh-TW" altLang="en-US" b="1" dirty="0" smtClean="0">
                <a:latin typeface="Times New Roman" pitchFamily="18" charset="0"/>
                <a:ea typeface="標楷體" pitchFamily="65" charset="-120"/>
                <a:cs typeface="Times New Roman" pitchFamily="18" charset="0"/>
              </a:rPr>
              <a:t>新課綱的研修背景 </a:t>
            </a:r>
            <a:r>
              <a:rPr lang="en-US" altLang="zh-TW" b="1" dirty="0" smtClean="0">
                <a:latin typeface="Times New Roman" pitchFamily="18" charset="0"/>
                <a:ea typeface="標楷體" pitchFamily="65" charset="-120"/>
                <a:cs typeface="Times New Roman" pitchFamily="18" charset="0"/>
              </a:rPr>
              <a:t>p.2--</a:t>
            </a:r>
            <a:r>
              <a:rPr lang="zh-TW" altLang="en-US" b="1" dirty="0" smtClean="0">
                <a:latin typeface="Times New Roman" pitchFamily="18" charset="0"/>
                <a:ea typeface="標楷體" pitchFamily="65" charset="-120"/>
                <a:cs typeface="Times New Roman" pitchFamily="18" charset="0"/>
              </a:rPr>
              <a:t>新課綱的研修歷程 </a:t>
            </a:r>
            <a:r>
              <a:rPr lang="en-US" altLang="zh-TW" b="1" dirty="0" smtClean="0">
                <a:latin typeface="Times New Roman" pitchFamily="18" charset="0"/>
                <a:ea typeface="標楷體" pitchFamily="65" charset="-120"/>
                <a:cs typeface="Times New Roman" pitchFamily="18" charset="0"/>
              </a:rPr>
              <a:t>p.10--</a:t>
            </a:r>
            <a:r>
              <a:rPr lang="zh-TW" altLang="en-US" b="1" dirty="0" smtClean="0">
                <a:latin typeface="Times New Roman" pitchFamily="18" charset="0"/>
                <a:ea typeface="標楷體" pitchFamily="65" charset="-120"/>
                <a:cs typeface="Times New Roman" pitchFamily="18" charset="0"/>
              </a:rPr>
              <a:t>新課綱的重要內涵 </a:t>
            </a:r>
            <a:r>
              <a:rPr lang="en-US" altLang="zh-TW" b="1" dirty="0" smtClean="0">
                <a:latin typeface="Times New Roman" pitchFamily="18" charset="0"/>
                <a:ea typeface="標楷體" pitchFamily="65" charset="-120"/>
                <a:cs typeface="Times New Roman" pitchFamily="18" charset="0"/>
              </a:rPr>
              <a:t>p.14--</a:t>
            </a:r>
            <a:r>
              <a:rPr lang="zh-TW" altLang="en-US" b="1" dirty="0" smtClean="0">
                <a:latin typeface="Times New Roman" pitchFamily="18" charset="0"/>
                <a:ea typeface="標楷體" pitchFamily="65" charset="-120"/>
                <a:cs typeface="Times New Roman" pitchFamily="18" charset="0"/>
              </a:rPr>
              <a:t>政府層級的準備</a:t>
            </a:r>
            <a:r>
              <a:rPr lang="en-US" altLang="zh-TW" b="1" dirty="0" smtClean="0">
                <a:latin typeface="Times New Roman" pitchFamily="18" charset="0"/>
                <a:ea typeface="標楷體" pitchFamily="65" charset="-120"/>
                <a:cs typeface="Times New Roman" pitchFamily="18" charset="0"/>
              </a:rPr>
              <a:t>p.31--</a:t>
            </a:r>
            <a:r>
              <a:rPr lang="zh-TW" altLang="en-US" b="1" dirty="0" smtClean="0">
                <a:latin typeface="Times New Roman" pitchFamily="18" charset="0"/>
                <a:ea typeface="標楷體" pitchFamily="65" charset="-120"/>
                <a:cs typeface="Times New Roman" pitchFamily="18" charset="0"/>
              </a:rPr>
              <a:t>學校邁向新課綱的準備 </a:t>
            </a:r>
            <a:r>
              <a:rPr lang="en-US" altLang="zh-TW" b="1" dirty="0" smtClean="0">
                <a:latin typeface="Times New Roman" pitchFamily="18" charset="0"/>
                <a:ea typeface="標楷體" pitchFamily="65" charset="-120"/>
                <a:cs typeface="Times New Roman" pitchFamily="18" charset="0"/>
              </a:rPr>
              <a:t>p.41</a:t>
            </a:r>
            <a:endParaRPr lang="zh-TW" altLang="en-US" dirty="0" smtClean="0">
              <a:latin typeface="Times New Roman" pitchFamily="18" charset="0"/>
              <a:ea typeface="標楷體" pitchFamily="65" charset="-120"/>
              <a:cs typeface="Times New Roman" pitchFamily="18" charset="0"/>
            </a:endParaRPr>
          </a:p>
          <a:p>
            <a:pPr eaLnBrk="1" hangingPunct="1">
              <a:lnSpc>
                <a:spcPct val="140000"/>
              </a:lnSpc>
            </a:pPr>
            <a:r>
              <a:rPr lang="en-US" altLang="zh-TW" b="1" dirty="0" smtClean="0">
                <a:latin typeface="標楷體" pitchFamily="65" charset="-120"/>
                <a:ea typeface="標楷體" pitchFamily="65" charset="-120"/>
                <a:cs typeface="Times New Roman" pitchFamily="18" charset="0"/>
              </a:rPr>
              <a:t>4.</a:t>
            </a:r>
            <a:r>
              <a:rPr lang="zh-TW" altLang="en-US" b="1" dirty="0" smtClean="0">
                <a:latin typeface="標楷體" pitchFamily="65" charset="-120"/>
                <a:ea typeface="標楷體" pitchFamily="65" charset="-120"/>
                <a:cs typeface="Times New Roman" pitchFamily="18" charset="0"/>
              </a:rPr>
              <a:t>檢附國中小案例可以其他學校替換，並依實際需求增刪</a:t>
            </a:r>
            <a:endParaRPr lang="en-US" altLang="zh-TW" b="1" dirty="0" smtClean="0">
              <a:latin typeface="標楷體" pitchFamily="65" charset="-120"/>
              <a:ea typeface="標楷體" pitchFamily="65" charset="-120"/>
              <a:cs typeface="Times New Roman" pitchFamily="18" charset="0"/>
            </a:endParaRPr>
          </a:p>
          <a:p>
            <a:pPr eaLnBrk="1" hangingPunct="1">
              <a:lnSpc>
                <a:spcPct val="140000"/>
              </a:lnSpc>
            </a:pPr>
            <a:r>
              <a:rPr lang="en-US" altLang="zh-TW" b="1" dirty="0" smtClean="0">
                <a:latin typeface="標楷體" pitchFamily="65" charset="-120"/>
                <a:ea typeface="標楷體" pitchFamily="65" charset="-120"/>
                <a:cs typeface="Times New Roman" pitchFamily="18" charset="0"/>
              </a:rPr>
              <a:t>5.</a:t>
            </a:r>
            <a:r>
              <a:rPr lang="zh-TW" altLang="en-US" b="1" dirty="0" smtClean="0">
                <a:latin typeface="標楷體" pitchFamily="65" charset="-120"/>
                <a:ea typeface="標楷體" pitchFamily="65" charset="-120"/>
                <a:cs typeface="Times New Roman" pitchFamily="18" charset="0"/>
              </a:rPr>
              <a:t>簡報後附上兩個討論與議題可提供實作時運用</a:t>
            </a:r>
            <a:endParaRPr lang="en-US" altLang="zh-TW" b="1" dirty="0" smtClean="0">
              <a:latin typeface="標楷體" pitchFamily="65" charset="-120"/>
              <a:ea typeface="標楷體" pitchFamily="65" charset="-120"/>
              <a:cs typeface="Times New Roman" pitchFamily="18" charset="0"/>
            </a:endParaRPr>
          </a:p>
          <a:p>
            <a:pPr eaLnBrk="1" hangingPunct="1">
              <a:lnSpc>
                <a:spcPct val="140000"/>
              </a:lnSpc>
            </a:pPr>
            <a:r>
              <a:rPr lang="en-US" altLang="zh-TW" b="1" dirty="0" smtClean="0">
                <a:latin typeface="標楷體" pitchFamily="65" charset="-120"/>
                <a:ea typeface="標楷體" pitchFamily="65" charset="-120"/>
                <a:cs typeface="Times New Roman" pitchFamily="18" charset="0"/>
              </a:rPr>
              <a:t>6.</a:t>
            </a:r>
            <a:r>
              <a:rPr lang="zh-TW" altLang="en-US" b="1" dirty="0" smtClean="0">
                <a:latin typeface="標楷體" pitchFamily="65" charset="-120"/>
                <a:ea typeface="標楷體" pitchFamily="65" charset="-120"/>
                <a:cs typeface="Times New Roman" pitchFamily="18" charset="0"/>
              </a:rPr>
              <a:t>宣講時請參考備註欄的簡報說明</a:t>
            </a:r>
            <a:endParaRPr lang="en-US" altLang="zh-TW" b="1" dirty="0" smtClean="0">
              <a:latin typeface="標楷體" pitchFamily="65" charset="-120"/>
              <a:ea typeface="標楷體" pitchFamily="65" charset="-120"/>
              <a:cs typeface="Times New Roman" pitchFamily="18" charset="0"/>
            </a:endParaRPr>
          </a:p>
          <a:p>
            <a:pPr eaLnBrk="1" hangingPunct="1">
              <a:lnSpc>
                <a:spcPct val="140000"/>
              </a:lnSpc>
            </a:pPr>
            <a:r>
              <a:rPr lang="en-US" altLang="zh-TW" b="1" dirty="0" smtClean="0">
                <a:latin typeface="標楷體" pitchFamily="65" charset="-120"/>
                <a:ea typeface="標楷體" pitchFamily="65" charset="-120"/>
                <a:cs typeface="Times New Roman" pitchFamily="18" charset="0"/>
              </a:rPr>
              <a:t>7.</a:t>
            </a:r>
            <a:r>
              <a:rPr lang="zh-TW" altLang="en-US" b="1" dirty="0" smtClean="0">
                <a:latin typeface="標楷體" pitchFamily="65" charset="-120"/>
                <a:ea typeface="標楷體" pitchFamily="65" charset="-120"/>
                <a:cs typeface="Times New Roman" pitchFamily="18" charset="0"/>
              </a:rPr>
              <a:t>本簡報完整包含</a:t>
            </a:r>
            <a:r>
              <a:rPr lang="zh-TW" altLang="en-US" b="1" dirty="0" smtClean="0">
                <a:solidFill>
                  <a:srgbClr val="FF0000"/>
                </a:solidFill>
                <a:latin typeface="標楷體" pitchFamily="65" charset="-120"/>
                <a:ea typeface="標楷體" pitchFamily="65" charset="-120"/>
                <a:cs typeface="Times New Roman" pitchFamily="18" charset="0"/>
              </a:rPr>
              <a:t>學校準備</a:t>
            </a:r>
            <a:r>
              <a:rPr lang="en-US" altLang="zh-TW" b="1" dirty="0" smtClean="0">
                <a:latin typeface="標楷體" pitchFamily="65" charset="-120"/>
                <a:ea typeface="標楷體" pitchFamily="65" charset="-120"/>
                <a:cs typeface="Times New Roman" pitchFamily="18" charset="0"/>
              </a:rPr>
              <a:t>(</a:t>
            </a:r>
            <a:r>
              <a:rPr lang="zh-TW" altLang="en-US" b="1" dirty="0" smtClean="0">
                <a:latin typeface="標楷體" pitchFamily="65" charset="-120"/>
                <a:ea typeface="標楷體" pitchFamily="65" charset="-120"/>
                <a:cs typeface="Times New Roman" pitchFamily="18" charset="0"/>
              </a:rPr>
              <a:t>學校本位課程、課程領導、素養導向</a:t>
            </a:r>
            <a:r>
              <a:rPr lang="en-US" altLang="zh-TW" b="1" dirty="0" smtClean="0">
                <a:latin typeface="標楷體" pitchFamily="65" charset="-120"/>
                <a:ea typeface="標楷體" pitchFamily="65" charset="-120"/>
                <a:cs typeface="Times New Roman" pitchFamily="18" charset="0"/>
              </a:rPr>
              <a:t>)</a:t>
            </a:r>
            <a:endParaRPr lang="zh-TW" altLang="en-US" b="1" dirty="0" smtClean="0">
              <a:latin typeface="標楷體" pitchFamily="65" charset="-120"/>
              <a:ea typeface="標楷體" pitchFamily="65" charset="-120"/>
              <a:cs typeface="Times New Roman" pitchFamily="18" charset="0"/>
            </a:endParaRPr>
          </a:p>
        </p:txBody>
      </p:sp>
      <p:sp>
        <p:nvSpPr>
          <p:cNvPr id="21507" name="投影片編號版面配置區 3"/>
          <p:cNvSpPr>
            <a:spLocks noGrp="1"/>
          </p:cNvSpPr>
          <p:nvPr>
            <p:ph type="sldNum" sz="quarter" idx="5"/>
          </p:nvPr>
        </p:nvSpPr>
        <p:spPr>
          <a:noFill/>
          <a:ln>
            <a:miter lim="800000"/>
            <a:headEnd/>
            <a:tailEnd/>
          </a:ln>
        </p:spPr>
        <p:txBody>
          <a:bodyPr/>
          <a:lstStyle/>
          <a:p>
            <a:fld id="{BFACCFCE-2F70-4455-AD25-B0023F86A8B7}" type="slidenum">
              <a:rPr lang="zh-TW" altLang="en-US" smtClean="0">
                <a:ea typeface="新細明體" charset="-120"/>
              </a:rPr>
              <a:pPr/>
              <a:t>34</a:t>
            </a:fld>
            <a:endParaRPr lang="en-US" altLang="zh-TW" smtClean="0">
              <a:ea typeface="新細明體" charset="-120"/>
            </a:endParaRPr>
          </a:p>
        </p:txBody>
      </p:sp>
    </p:spTree>
    <p:extLst>
      <p:ext uri="{BB962C8B-B14F-4D97-AF65-F5344CB8AC3E}">
        <p14:creationId xmlns="" xmlns:p14="http://schemas.microsoft.com/office/powerpoint/2010/main" val="237098880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altLang="zh-TW" dirty="0" smtClean="0"/>
              <a:t>1.</a:t>
            </a:r>
            <a:r>
              <a:rPr lang="zh-TW" altLang="zh-TW" sz="1200" b="1" dirty="0" smtClean="0">
                <a:solidFill>
                  <a:schemeClr val="accent6">
                    <a:lumMod val="75000"/>
                  </a:schemeClr>
                </a:solidFill>
                <a:latin typeface="微軟正黑體" pitchFamily="34" charset="-120"/>
                <a:ea typeface="微軟正黑體" pitchFamily="34" charset="-120"/>
                <a:cs typeface="Times New Roman" pitchFamily="18" charset="0"/>
              </a:rPr>
              <a:t>學習是一輩子的事  </a:t>
            </a:r>
            <a:r>
              <a:rPr lang="zh-TW" altLang="en-US" sz="1200" b="1" dirty="0" smtClean="0">
                <a:solidFill>
                  <a:schemeClr val="accent6">
                    <a:lumMod val="75000"/>
                  </a:schemeClr>
                </a:solidFill>
                <a:latin typeface="微軟正黑體" pitchFamily="34" charset="-120"/>
                <a:ea typeface="微軟正黑體" pitchFamily="34" charset="-120"/>
                <a:cs typeface="Times New Roman" pitchFamily="18" charset="0"/>
              </a:rPr>
              <a:t>生命是長期而持續的累積</a:t>
            </a:r>
            <a:endParaRPr lang="en-US" altLang="zh-TW" sz="1200" b="1" dirty="0" smtClean="0">
              <a:solidFill>
                <a:schemeClr val="accent6">
                  <a:lumMod val="75000"/>
                </a:schemeClr>
              </a:solidFill>
              <a:latin typeface="微軟正黑體" pitchFamily="34" charset="-120"/>
              <a:ea typeface="微軟正黑體" pitchFamily="34" charset="-120"/>
              <a:cs typeface="Times New Roman" pitchFamily="18" charset="0"/>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en-US" altLang="zh-TW" sz="1200" b="1" dirty="0" smtClean="0">
                <a:solidFill>
                  <a:schemeClr val="accent6">
                    <a:lumMod val="75000"/>
                  </a:schemeClr>
                </a:solidFill>
                <a:latin typeface="微軟正黑體" pitchFamily="34" charset="-120"/>
                <a:ea typeface="微軟正黑體" pitchFamily="34" charset="-120"/>
                <a:cs typeface="Times New Roman" pitchFamily="18" charset="0"/>
              </a:rPr>
              <a:t>2.</a:t>
            </a:r>
            <a:r>
              <a:rPr lang="zh-TW" altLang="en-US" sz="1200" b="1" dirty="0" smtClean="0">
                <a:solidFill>
                  <a:schemeClr val="accent6">
                    <a:lumMod val="75000"/>
                  </a:schemeClr>
                </a:solidFill>
                <a:latin typeface="微軟正黑體" pitchFamily="34" charset="-120"/>
                <a:ea typeface="微軟正黑體" pitchFamily="34" charset="-120"/>
                <a:cs typeface="Times New Roman" pitchFamily="18" charset="0"/>
              </a:rPr>
              <a:t>學會比教完重要   豐富孩子的學習經驗   讓孩子自己建構理解世界的原則</a:t>
            </a:r>
            <a:endParaRPr lang="en-US" altLang="zh-TW" sz="1200" b="1" dirty="0" smtClean="0">
              <a:solidFill>
                <a:schemeClr val="accent6">
                  <a:lumMod val="75000"/>
                </a:schemeClr>
              </a:solidFill>
              <a:latin typeface="微軟正黑體" pitchFamily="34" charset="-120"/>
              <a:ea typeface="微軟正黑體" pitchFamily="34" charset="-120"/>
              <a:cs typeface="Times New Roman" pitchFamily="18" charset="0"/>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en-US" altLang="zh-TW" sz="1200" b="1" dirty="0" smtClean="0">
                <a:solidFill>
                  <a:schemeClr val="accent6">
                    <a:lumMod val="75000"/>
                  </a:schemeClr>
                </a:solidFill>
                <a:latin typeface="微軟正黑體" pitchFamily="34" charset="-120"/>
                <a:ea typeface="微軟正黑體" pitchFamily="34" charset="-120"/>
                <a:cs typeface="Times New Roman" pitchFamily="18" charset="0"/>
              </a:rPr>
              <a:t>3.</a:t>
            </a:r>
            <a:r>
              <a:rPr lang="zh-TW" altLang="zh-TW" sz="1200" b="1" dirty="0" smtClean="0">
                <a:solidFill>
                  <a:schemeClr val="accent6">
                    <a:lumMod val="75000"/>
                  </a:schemeClr>
                </a:solidFill>
                <a:latin typeface="微軟正黑體" pitchFamily="34" charset="-120"/>
                <a:ea typeface="微軟正黑體" pitchFamily="34" charset="-120"/>
                <a:cs typeface="Times New Roman" pitchFamily="18" charset="0"/>
              </a:rPr>
              <a:t>給孩子有溫度的學習</a:t>
            </a:r>
            <a:r>
              <a:rPr lang="zh-TW" altLang="en-US" sz="1200" b="1" dirty="0" smtClean="0">
                <a:solidFill>
                  <a:schemeClr val="accent6">
                    <a:lumMod val="75000"/>
                  </a:schemeClr>
                </a:solidFill>
                <a:latin typeface="微軟正黑體" pitchFamily="34" charset="-120"/>
                <a:ea typeface="微軟正黑體" pitchFamily="34" charset="-120"/>
                <a:cs typeface="Times New Roman" pitchFamily="18" charset="0"/>
              </a:rPr>
              <a:t>   溫柔而堅定 的陪伴孩子學習 </a:t>
            </a:r>
            <a:endParaRPr lang="zh-TW" altLang="zh-TW" sz="1200" b="1" dirty="0" smtClean="0">
              <a:solidFill>
                <a:schemeClr val="accent6">
                  <a:lumMod val="75000"/>
                </a:schemeClr>
              </a:solidFill>
              <a:latin typeface="微軟正黑體" pitchFamily="34" charset="-120"/>
              <a:ea typeface="微軟正黑體" pitchFamily="34" charset="-120"/>
              <a:cs typeface="Times New Roman" pitchFamily="18" charset="0"/>
            </a:endParaRPr>
          </a:p>
          <a:p>
            <a:pPr marL="0" marR="0" indent="0" algn="l" defTabSz="914400" rtl="0" eaLnBrk="0" fontAlgn="base" latinLnBrk="0" hangingPunct="0">
              <a:lnSpc>
                <a:spcPct val="100000"/>
              </a:lnSpc>
              <a:spcBef>
                <a:spcPct val="30000"/>
              </a:spcBef>
              <a:spcAft>
                <a:spcPct val="0"/>
              </a:spcAft>
              <a:buClrTx/>
              <a:buSzTx/>
              <a:buFontTx/>
              <a:buNone/>
              <a:tabLst/>
              <a:defRPr/>
            </a:pPr>
            <a:endParaRPr lang="en-US" altLang="zh-TW" sz="1200" b="1" dirty="0" smtClean="0">
              <a:solidFill>
                <a:schemeClr val="accent6">
                  <a:lumMod val="75000"/>
                </a:schemeClr>
              </a:solidFill>
              <a:latin typeface="微軟正黑體" pitchFamily="34" charset="-120"/>
              <a:ea typeface="微軟正黑體" pitchFamily="34" charset="-120"/>
              <a:cs typeface="Times New Roman" pitchFamily="18" charset="0"/>
            </a:endParaRPr>
          </a:p>
          <a:p>
            <a:endParaRPr lang="zh-TW" altLang="en-US" dirty="0"/>
          </a:p>
        </p:txBody>
      </p:sp>
      <p:sp>
        <p:nvSpPr>
          <p:cNvPr id="4" name="投影片編號版面配置區 3"/>
          <p:cNvSpPr>
            <a:spLocks noGrp="1"/>
          </p:cNvSpPr>
          <p:nvPr>
            <p:ph type="sldNum" sz="quarter" idx="10"/>
          </p:nvPr>
        </p:nvSpPr>
        <p:spPr/>
        <p:txBody>
          <a:bodyPr/>
          <a:lstStyle/>
          <a:p>
            <a:pPr>
              <a:defRPr/>
            </a:pPr>
            <a:fld id="{47A7BB33-55DB-487F-AFE4-32BB4C85A527}" type="slidenum">
              <a:rPr lang="zh-TW" altLang="en-US" smtClean="0"/>
              <a:pPr>
                <a:defRPr/>
              </a:pPr>
              <a:t>35</a:t>
            </a:fld>
            <a:endParaRPr lang="en-US" altLang="zh-TW"/>
          </a:p>
        </p:txBody>
      </p:sp>
    </p:spTree>
    <p:extLst>
      <p:ext uri="{BB962C8B-B14F-4D97-AF65-F5344CB8AC3E}">
        <p14:creationId xmlns="" xmlns:p14="http://schemas.microsoft.com/office/powerpoint/2010/main" val="248100558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kumimoji="1" lang="en-US" altLang="zh-TW" sz="1200" kern="1200" dirty="0" smtClean="0">
                <a:solidFill>
                  <a:schemeClr val="tx1"/>
                </a:solidFill>
                <a:effectLst/>
                <a:latin typeface="+mn-lt"/>
                <a:ea typeface="+mn-ea"/>
                <a:cs typeface="+mn-cs"/>
              </a:rPr>
              <a:t>1.</a:t>
            </a:r>
            <a:r>
              <a:rPr kumimoji="1" lang="zh-TW" altLang="zh-TW" sz="1200" kern="1200" dirty="0" smtClean="0">
                <a:solidFill>
                  <a:schemeClr val="tx1"/>
                </a:solidFill>
                <a:effectLst/>
                <a:latin typeface="+mn-lt"/>
                <a:ea typeface="+mn-ea"/>
                <a:cs typeface="+mn-cs"/>
              </a:rPr>
              <a:t>未來大考命題趨勢將從生活情境出發，題目勢必較長，以評量學生是否有閱讀理解和批判分析的能力，更期能培養孩子能從多角度素材中，提煉出自己的觀點和建議的能力。</a:t>
            </a:r>
            <a:endParaRPr kumimoji="1" lang="en-US" altLang="zh-TW" sz="1200" kern="1200" dirty="0" smtClean="0">
              <a:solidFill>
                <a:schemeClr val="tx1"/>
              </a:solidFill>
              <a:effectLst/>
              <a:latin typeface="+mn-lt"/>
              <a:ea typeface="+mn-ea"/>
              <a:cs typeface="+mn-cs"/>
            </a:endParaRPr>
          </a:p>
          <a:p>
            <a:r>
              <a:rPr kumimoji="1" lang="en-US" altLang="zh-TW" sz="1200" kern="1200" dirty="0" smtClean="0">
                <a:solidFill>
                  <a:schemeClr val="tx1"/>
                </a:solidFill>
                <a:effectLst/>
                <a:latin typeface="+mn-lt"/>
                <a:ea typeface="+mn-ea"/>
                <a:cs typeface="+mn-cs"/>
              </a:rPr>
              <a:t>2.</a:t>
            </a:r>
            <a:r>
              <a:rPr kumimoji="1" lang="zh-TW" altLang="zh-TW" sz="1200" kern="1200" dirty="0" smtClean="0">
                <a:solidFill>
                  <a:schemeClr val="tx1"/>
                </a:solidFill>
                <a:effectLst/>
                <a:latin typeface="+mn-lt"/>
                <a:ea typeface="+mn-ea"/>
                <a:cs typeface="+mn-cs"/>
              </a:rPr>
              <a:t>前大考中心劉孟奇主任建議：「讀閒書」，也就是家長要讓孩子從小學階段就透過廣泛的閱讀來培養閱讀的興趣，才能養成長文閱讀的耐性和能力</a:t>
            </a:r>
            <a:endParaRPr kumimoji="1" lang="en-US" altLang="zh-TW" sz="1200" kern="1200" dirty="0" smtClean="0">
              <a:solidFill>
                <a:schemeClr val="tx1"/>
              </a:solidFill>
              <a:effectLst/>
              <a:latin typeface="+mn-lt"/>
              <a:ea typeface="+mn-ea"/>
              <a:cs typeface="+mn-cs"/>
            </a:endParaRPr>
          </a:p>
          <a:p>
            <a:r>
              <a:rPr kumimoji="1" lang="en-US" altLang="zh-TW" sz="1200" kern="1200" dirty="0" smtClean="0">
                <a:solidFill>
                  <a:schemeClr val="tx1"/>
                </a:solidFill>
                <a:effectLst/>
                <a:latin typeface="+mn-lt"/>
                <a:ea typeface="+mn-ea"/>
                <a:cs typeface="+mn-cs"/>
              </a:rPr>
              <a:t>3.</a:t>
            </a:r>
            <a:r>
              <a:rPr kumimoji="1" lang="zh-TW" altLang="zh-TW" sz="1200" kern="1200" dirty="0" smtClean="0">
                <a:solidFill>
                  <a:schemeClr val="tx1"/>
                </a:solidFill>
                <a:effectLst/>
                <a:latin typeface="+mn-lt"/>
                <a:ea typeface="+mn-ea"/>
                <a:cs typeface="+mn-cs"/>
              </a:rPr>
              <a:t>陪伴孩子閱讀，除了增進其閱讀理解能力，家長還能與孩子討論，有共同的故事、共同的語彙，享受優質的親子時光。</a:t>
            </a:r>
          </a:p>
          <a:p>
            <a:endParaRPr lang="zh-TW" altLang="en-US" dirty="0"/>
          </a:p>
        </p:txBody>
      </p:sp>
      <p:sp>
        <p:nvSpPr>
          <p:cNvPr id="4" name="投影片編號版面配置區 3"/>
          <p:cNvSpPr>
            <a:spLocks noGrp="1"/>
          </p:cNvSpPr>
          <p:nvPr>
            <p:ph type="sldNum" sz="quarter" idx="10"/>
          </p:nvPr>
        </p:nvSpPr>
        <p:spPr/>
        <p:txBody>
          <a:bodyPr/>
          <a:lstStyle/>
          <a:p>
            <a:pPr>
              <a:defRPr/>
            </a:pPr>
            <a:fld id="{47A7BB33-55DB-487F-AFE4-32BB4C85A527}" type="slidenum">
              <a:rPr lang="zh-TW" altLang="en-US" smtClean="0"/>
              <a:pPr>
                <a:defRPr/>
              </a:pPr>
              <a:t>36</a:t>
            </a:fld>
            <a:endParaRPr lang="en-US" altLang="zh-TW"/>
          </a:p>
        </p:txBody>
      </p:sp>
    </p:spTree>
    <p:extLst>
      <p:ext uri="{BB962C8B-B14F-4D97-AF65-F5344CB8AC3E}">
        <p14:creationId xmlns="" xmlns:p14="http://schemas.microsoft.com/office/powerpoint/2010/main" val="256385022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kumimoji="1" lang="zh-TW" altLang="zh-TW" sz="1200" kern="1200" dirty="0" smtClean="0">
                <a:solidFill>
                  <a:schemeClr val="tx1"/>
                </a:solidFill>
                <a:effectLst/>
                <a:latin typeface="+mn-lt"/>
                <a:ea typeface="+mn-ea"/>
                <a:cs typeface="+mn-cs"/>
              </a:rPr>
              <a:t>新課綱強調與世界真實連結，3C及網路已影響我們的生活，跟孩子一起接觸自然體驗生活，並與環境友善互動，跟孩子一起爬山、露營、享受大自然的四季變化</a:t>
            </a:r>
            <a:endParaRPr kumimoji="1" lang="en-US" altLang="zh-TW" sz="1200" kern="1200" dirty="0" smtClean="0">
              <a:solidFill>
                <a:schemeClr val="tx1"/>
              </a:solidFill>
              <a:effectLst/>
              <a:latin typeface="+mn-lt"/>
              <a:ea typeface="+mn-ea"/>
              <a:cs typeface="+mn-cs"/>
            </a:endParaRPr>
          </a:p>
          <a:p>
            <a:pPr marL="0" marR="0" indent="0" algn="l" defTabSz="914400" rtl="0" eaLnBrk="0" fontAlgn="base" latinLnBrk="0" hangingPunct="0">
              <a:lnSpc>
                <a:spcPct val="100000"/>
              </a:lnSpc>
              <a:spcBef>
                <a:spcPct val="30000"/>
              </a:spcBef>
              <a:spcAft>
                <a:spcPct val="0"/>
              </a:spcAft>
              <a:buClrTx/>
              <a:buSzTx/>
              <a:buFontTx/>
              <a:buNone/>
              <a:tabLst/>
              <a:defRPr/>
            </a:pPr>
            <a:r>
              <a:rPr kumimoji="1" lang="zh-TW" altLang="zh-TW" sz="1200" kern="1200" dirty="0" smtClean="0">
                <a:solidFill>
                  <a:schemeClr val="tx1"/>
                </a:solidFill>
                <a:effectLst/>
                <a:latin typeface="+mn-lt"/>
                <a:ea typeface="+mn-ea"/>
                <a:cs typeface="+mn-cs"/>
              </a:rPr>
              <a:t>一起關心與討論全球環境議題，是培養孩子成為世界公民的必要條件</a:t>
            </a:r>
            <a:endParaRPr lang="en-US" altLang="zh-TW" sz="1200" b="1" dirty="0" smtClean="0">
              <a:solidFill>
                <a:schemeClr val="accent6">
                  <a:lumMod val="75000"/>
                </a:schemeClr>
              </a:solidFill>
              <a:latin typeface="微軟正黑體" pitchFamily="34" charset="-120"/>
              <a:ea typeface="微軟正黑體" pitchFamily="34" charset="-120"/>
              <a:cs typeface="Times New Roman" pitchFamily="18" charset="0"/>
            </a:endParaRPr>
          </a:p>
          <a:p>
            <a:endParaRPr lang="zh-TW" altLang="en-US" dirty="0"/>
          </a:p>
        </p:txBody>
      </p:sp>
      <p:sp>
        <p:nvSpPr>
          <p:cNvPr id="4" name="投影片編號版面配置區 3"/>
          <p:cNvSpPr>
            <a:spLocks noGrp="1"/>
          </p:cNvSpPr>
          <p:nvPr>
            <p:ph type="sldNum" sz="quarter" idx="10"/>
          </p:nvPr>
        </p:nvSpPr>
        <p:spPr/>
        <p:txBody>
          <a:bodyPr/>
          <a:lstStyle/>
          <a:p>
            <a:pPr>
              <a:defRPr/>
            </a:pPr>
            <a:fld id="{47A7BB33-55DB-487F-AFE4-32BB4C85A527}" type="slidenum">
              <a:rPr lang="zh-TW" altLang="en-US" smtClean="0"/>
              <a:pPr>
                <a:defRPr/>
              </a:pPr>
              <a:t>37</a:t>
            </a:fld>
            <a:endParaRPr lang="en-US" altLang="zh-TW"/>
          </a:p>
        </p:txBody>
      </p:sp>
    </p:spTree>
    <p:extLst>
      <p:ext uri="{BB962C8B-B14F-4D97-AF65-F5344CB8AC3E}">
        <p14:creationId xmlns="" xmlns:p14="http://schemas.microsoft.com/office/powerpoint/2010/main" val="120757732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kumimoji="1" lang="zh-TW" altLang="zh-TW" sz="1200" kern="1200" dirty="0" smtClean="0">
                <a:solidFill>
                  <a:schemeClr val="tx1"/>
                </a:solidFill>
                <a:effectLst/>
                <a:latin typeface="+mn-lt"/>
                <a:ea typeface="+mn-ea"/>
                <a:cs typeface="+mn-cs"/>
              </a:rPr>
              <a:t>許多頂尖大學表示，未來考試分數將只是決定升學的條件之一，學校希望看到孩子最真實的樣貌與強項。每個孩子都不一樣，家長要協助孩子發現自己的優點，思考自己的興趣，喜歡學習什麼?為什麼喜歡?並讓孩子在學習的過程中看到自己厲害的地方，多方給予鼓勵。</a:t>
            </a:r>
          </a:p>
          <a:p>
            <a:endParaRPr lang="zh-TW" altLang="en-US" dirty="0"/>
          </a:p>
        </p:txBody>
      </p:sp>
      <p:sp>
        <p:nvSpPr>
          <p:cNvPr id="4" name="投影片編號版面配置區 3"/>
          <p:cNvSpPr>
            <a:spLocks noGrp="1"/>
          </p:cNvSpPr>
          <p:nvPr>
            <p:ph type="sldNum" sz="quarter" idx="10"/>
          </p:nvPr>
        </p:nvSpPr>
        <p:spPr/>
        <p:txBody>
          <a:bodyPr/>
          <a:lstStyle/>
          <a:p>
            <a:pPr>
              <a:defRPr/>
            </a:pPr>
            <a:fld id="{47A7BB33-55DB-487F-AFE4-32BB4C85A527}" type="slidenum">
              <a:rPr lang="zh-TW" altLang="en-US" smtClean="0"/>
              <a:pPr>
                <a:defRPr/>
              </a:pPr>
              <a:t>38</a:t>
            </a:fld>
            <a:endParaRPr lang="en-US" altLang="zh-TW"/>
          </a:p>
        </p:txBody>
      </p:sp>
    </p:spTree>
    <p:extLst>
      <p:ext uri="{BB962C8B-B14F-4D97-AF65-F5344CB8AC3E}">
        <p14:creationId xmlns="" xmlns:p14="http://schemas.microsoft.com/office/powerpoint/2010/main" val="254859288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kumimoji="1" lang="zh-TW" altLang="zh-TW" sz="1200" kern="1200" dirty="0" smtClean="0">
                <a:solidFill>
                  <a:schemeClr val="tx1"/>
                </a:solidFill>
                <a:effectLst/>
                <a:latin typeface="+mn-lt"/>
                <a:ea typeface="+mn-ea"/>
                <a:cs typeface="+mn-cs"/>
              </a:rPr>
              <a:t>以學生學習為主體的教學</a:t>
            </a:r>
            <a:r>
              <a:rPr kumimoji="1" lang="en-US" altLang="zh-TW" sz="1200" kern="1200" dirty="0" smtClean="0">
                <a:solidFill>
                  <a:schemeClr val="tx1"/>
                </a:solidFill>
                <a:effectLst/>
                <a:latin typeface="+mn-lt"/>
                <a:ea typeface="+mn-ea"/>
                <a:cs typeface="+mn-cs"/>
              </a:rPr>
              <a:t>(</a:t>
            </a:r>
            <a:r>
              <a:rPr kumimoji="1" lang="zh-TW" altLang="en-US" sz="1200" kern="1200" dirty="0" smtClean="0">
                <a:solidFill>
                  <a:schemeClr val="tx1"/>
                </a:solidFill>
                <a:effectLst/>
                <a:latin typeface="+mn-lt"/>
                <a:ea typeface="+mn-ea"/>
                <a:cs typeface="+mn-cs"/>
              </a:rPr>
              <a:t>學會比教完重要</a:t>
            </a:r>
            <a:r>
              <a:rPr kumimoji="1" lang="en-US" altLang="zh-TW" sz="1200" kern="1200" dirty="0" smtClean="0">
                <a:solidFill>
                  <a:schemeClr val="tx1"/>
                </a:solidFill>
                <a:effectLst/>
                <a:latin typeface="+mn-lt"/>
                <a:ea typeface="+mn-ea"/>
                <a:cs typeface="+mn-cs"/>
              </a:rPr>
              <a:t>)</a:t>
            </a:r>
            <a:r>
              <a:rPr kumimoji="1" lang="zh-TW" altLang="zh-TW" sz="1200" kern="1200" dirty="0" smtClean="0">
                <a:solidFill>
                  <a:schemeClr val="tx1"/>
                </a:solidFill>
                <a:effectLst/>
                <a:latin typeface="+mn-lt"/>
                <a:ea typeface="+mn-ea"/>
                <a:cs typeface="+mn-cs"/>
              </a:rPr>
              <a:t>，側重情境脈絡化的學習、學生的學習策略方法與歷程。因此，課堂上的風景，應該有更多的時間回到老師與學生、學生與學生的相互對話。教師是專業工作者，課堂風景的改變，教學模式的翻轉，需要您更多的信任與支持。</a:t>
            </a:r>
            <a:endParaRPr lang="zh-TW" altLang="en-US" dirty="0"/>
          </a:p>
        </p:txBody>
      </p:sp>
      <p:sp>
        <p:nvSpPr>
          <p:cNvPr id="4" name="投影片編號版面配置區 3"/>
          <p:cNvSpPr>
            <a:spLocks noGrp="1"/>
          </p:cNvSpPr>
          <p:nvPr>
            <p:ph type="sldNum" sz="quarter" idx="10"/>
          </p:nvPr>
        </p:nvSpPr>
        <p:spPr/>
        <p:txBody>
          <a:bodyPr/>
          <a:lstStyle/>
          <a:p>
            <a:pPr>
              <a:defRPr/>
            </a:pPr>
            <a:fld id="{47A7BB33-55DB-487F-AFE4-32BB4C85A527}" type="slidenum">
              <a:rPr lang="zh-TW" altLang="en-US" smtClean="0"/>
              <a:pPr>
                <a:defRPr/>
              </a:pPr>
              <a:t>39</a:t>
            </a:fld>
            <a:endParaRPr lang="en-US" altLang="zh-TW"/>
          </a:p>
        </p:txBody>
      </p:sp>
    </p:spTree>
    <p:extLst>
      <p:ext uri="{BB962C8B-B14F-4D97-AF65-F5344CB8AC3E}">
        <p14:creationId xmlns="" xmlns:p14="http://schemas.microsoft.com/office/powerpoint/2010/main" val="390141283"/>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21BF8243-2E39-4BEB-B2D7-080D38D5615F}"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20500000000000000" charset="-122"/>
                <a:cs typeface="+mn-cs"/>
              </a:rPr>
              <a:pPr marL="0" marR="0" lvl="0" indent="0" algn="r" defTabSz="457200" rtl="0" eaLnBrk="1" fontAlgn="auto" latinLnBrk="0" hangingPunct="1">
                <a:lnSpc>
                  <a:spcPct val="100000"/>
                </a:lnSpc>
                <a:spcBef>
                  <a:spcPts val="0"/>
                </a:spcBef>
                <a:spcAft>
                  <a:spcPts val="0"/>
                </a:spcAft>
                <a:buClrTx/>
                <a:buSzTx/>
                <a:buFontTx/>
                <a:buNone/>
                <a:tabLst/>
                <a:defRPr/>
              </a:pPr>
              <a:t>40</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20500000000000000" charset="-122"/>
              <a:cs typeface="+mn-cs"/>
            </a:endParaRPr>
          </a:p>
        </p:txBody>
      </p:sp>
    </p:spTree>
    <p:extLst>
      <p:ext uri="{BB962C8B-B14F-4D97-AF65-F5344CB8AC3E}">
        <p14:creationId xmlns="" xmlns:p14="http://schemas.microsoft.com/office/powerpoint/2010/main" val="327016917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投影片影像版面配置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53251" name="備忘稿版面配置區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kumimoji="1" lang="zh-TW" altLang="en-US"/>
          </a:p>
        </p:txBody>
      </p:sp>
      <p:sp>
        <p:nvSpPr>
          <p:cNvPr id="53252" name="投影片編號版面配置區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a:solidFill>
                  <a:schemeClr val="tx1"/>
                </a:solidFill>
                <a:latin typeface="等线" pitchFamily="2" charset="-122"/>
                <a:ea typeface="等线" pitchFamily="2" charset="-122"/>
              </a:defRPr>
            </a:lvl1pPr>
            <a:lvl2pPr marL="768953" indent="-295751">
              <a:defRPr>
                <a:solidFill>
                  <a:schemeClr val="tx1"/>
                </a:solidFill>
                <a:latin typeface="等线" pitchFamily="2" charset="-122"/>
                <a:ea typeface="等线" pitchFamily="2" charset="-122"/>
              </a:defRPr>
            </a:lvl2pPr>
            <a:lvl3pPr marL="1183005" indent="-236601">
              <a:defRPr>
                <a:solidFill>
                  <a:schemeClr val="tx1"/>
                </a:solidFill>
                <a:latin typeface="等线" pitchFamily="2" charset="-122"/>
                <a:ea typeface="等线" pitchFamily="2" charset="-122"/>
              </a:defRPr>
            </a:lvl3pPr>
            <a:lvl4pPr marL="1656207" indent="-236601">
              <a:defRPr>
                <a:solidFill>
                  <a:schemeClr val="tx1"/>
                </a:solidFill>
                <a:latin typeface="等线" pitchFamily="2" charset="-122"/>
                <a:ea typeface="等线" pitchFamily="2" charset="-122"/>
              </a:defRPr>
            </a:lvl4pPr>
            <a:lvl5pPr marL="2129409" indent="-236601">
              <a:defRPr>
                <a:solidFill>
                  <a:schemeClr val="tx1"/>
                </a:solidFill>
                <a:latin typeface="等线" pitchFamily="2" charset="-122"/>
                <a:ea typeface="等线" pitchFamily="2" charset="-122"/>
              </a:defRPr>
            </a:lvl5pPr>
            <a:lvl6pPr marL="2602611" indent="-236601" eaLnBrk="0" fontAlgn="base" hangingPunct="0">
              <a:spcBef>
                <a:spcPct val="0"/>
              </a:spcBef>
              <a:spcAft>
                <a:spcPct val="0"/>
              </a:spcAft>
              <a:defRPr>
                <a:solidFill>
                  <a:schemeClr val="tx1"/>
                </a:solidFill>
                <a:latin typeface="等线" pitchFamily="2" charset="-122"/>
                <a:ea typeface="等线" pitchFamily="2" charset="-122"/>
              </a:defRPr>
            </a:lvl6pPr>
            <a:lvl7pPr marL="3075813" indent="-236601" eaLnBrk="0" fontAlgn="base" hangingPunct="0">
              <a:spcBef>
                <a:spcPct val="0"/>
              </a:spcBef>
              <a:spcAft>
                <a:spcPct val="0"/>
              </a:spcAft>
              <a:defRPr>
                <a:solidFill>
                  <a:schemeClr val="tx1"/>
                </a:solidFill>
                <a:latin typeface="等线" pitchFamily="2" charset="-122"/>
                <a:ea typeface="等线" pitchFamily="2" charset="-122"/>
              </a:defRPr>
            </a:lvl7pPr>
            <a:lvl8pPr marL="3549015" indent="-236601" eaLnBrk="0" fontAlgn="base" hangingPunct="0">
              <a:spcBef>
                <a:spcPct val="0"/>
              </a:spcBef>
              <a:spcAft>
                <a:spcPct val="0"/>
              </a:spcAft>
              <a:defRPr>
                <a:solidFill>
                  <a:schemeClr val="tx1"/>
                </a:solidFill>
                <a:latin typeface="等线" pitchFamily="2" charset="-122"/>
                <a:ea typeface="等线" pitchFamily="2" charset="-122"/>
              </a:defRPr>
            </a:lvl8pPr>
            <a:lvl9pPr marL="4022217" indent="-236601" eaLnBrk="0" fontAlgn="base" hangingPunct="0">
              <a:spcBef>
                <a:spcPct val="0"/>
              </a:spcBef>
              <a:spcAft>
                <a:spcPct val="0"/>
              </a:spcAft>
              <a:defRPr>
                <a:solidFill>
                  <a:schemeClr val="tx1"/>
                </a:solidFill>
                <a:latin typeface="等线" pitchFamily="2" charset="-122"/>
                <a:ea typeface="等线" pitchFamily="2" charset="-122"/>
              </a:defRPr>
            </a:lvl9pPr>
          </a:lstStyle>
          <a:p>
            <a:fld id="{592849B9-75DD-4796-AE82-734F9A6A91E3}" type="slidenum">
              <a:rPr lang="zh-CN" altLang="en-US" smtClean="0"/>
              <a:pPr/>
              <a:t>3</a:t>
            </a:fld>
            <a:endParaRPr lang="zh-CN" altLang="en-US"/>
          </a:p>
        </p:txBody>
      </p:sp>
    </p:spTree>
    <p:extLst>
      <p:ext uri="{BB962C8B-B14F-4D97-AF65-F5344CB8AC3E}">
        <p14:creationId xmlns="" xmlns:p14="http://schemas.microsoft.com/office/powerpoint/2010/main" val="19233435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投影片影像版面配置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54275" name="備忘稿版面配置區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kumimoji="1" lang="zh-TW" altLang="en-US"/>
          </a:p>
        </p:txBody>
      </p:sp>
      <p:sp>
        <p:nvSpPr>
          <p:cNvPr id="54276" name="投影片編號版面配置區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a:solidFill>
                  <a:schemeClr val="tx1"/>
                </a:solidFill>
                <a:latin typeface="等线" pitchFamily="2" charset="-122"/>
                <a:ea typeface="等线" pitchFamily="2" charset="-122"/>
              </a:defRPr>
            </a:lvl1pPr>
            <a:lvl2pPr marL="768953" indent="-295751">
              <a:defRPr>
                <a:solidFill>
                  <a:schemeClr val="tx1"/>
                </a:solidFill>
                <a:latin typeface="等线" pitchFamily="2" charset="-122"/>
                <a:ea typeface="等线" pitchFamily="2" charset="-122"/>
              </a:defRPr>
            </a:lvl2pPr>
            <a:lvl3pPr marL="1183005" indent="-236601">
              <a:defRPr>
                <a:solidFill>
                  <a:schemeClr val="tx1"/>
                </a:solidFill>
                <a:latin typeface="等线" pitchFamily="2" charset="-122"/>
                <a:ea typeface="等线" pitchFamily="2" charset="-122"/>
              </a:defRPr>
            </a:lvl3pPr>
            <a:lvl4pPr marL="1656207" indent="-236601">
              <a:defRPr>
                <a:solidFill>
                  <a:schemeClr val="tx1"/>
                </a:solidFill>
                <a:latin typeface="等线" pitchFamily="2" charset="-122"/>
                <a:ea typeface="等线" pitchFamily="2" charset="-122"/>
              </a:defRPr>
            </a:lvl4pPr>
            <a:lvl5pPr marL="2129409" indent="-236601">
              <a:defRPr>
                <a:solidFill>
                  <a:schemeClr val="tx1"/>
                </a:solidFill>
                <a:latin typeface="等线" pitchFamily="2" charset="-122"/>
                <a:ea typeface="等线" pitchFamily="2" charset="-122"/>
              </a:defRPr>
            </a:lvl5pPr>
            <a:lvl6pPr marL="2602611" indent="-236601" eaLnBrk="0" fontAlgn="base" hangingPunct="0">
              <a:spcBef>
                <a:spcPct val="0"/>
              </a:spcBef>
              <a:spcAft>
                <a:spcPct val="0"/>
              </a:spcAft>
              <a:defRPr>
                <a:solidFill>
                  <a:schemeClr val="tx1"/>
                </a:solidFill>
                <a:latin typeface="等线" pitchFamily="2" charset="-122"/>
                <a:ea typeface="等线" pitchFamily="2" charset="-122"/>
              </a:defRPr>
            </a:lvl6pPr>
            <a:lvl7pPr marL="3075813" indent="-236601" eaLnBrk="0" fontAlgn="base" hangingPunct="0">
              <a:spcBef>
                <a:spcPct val="0"/>
              </a:spcBef>
              <a:spcAft>
                <a:spcPct val="0"/>
              </a:spcAft>
              <a:defRPr>
                <a:solidFill>
                  <a:schemeClr val="tx1"/>
                </a:solidFill>
                <a:latin typeface="等线" pitchFamily="2" charset="-122"/>
                <a:ea typeface="等线" pitchFamily="2" charset="-122"/>
              </a:defRPr>
            </a:lvl7pPr>
            <a:lvl8pPr marL="3549015" indent="-236601" eaLnBrk="0" fontAlgn="base" hangingPunct="0">
              <a:spcBef>
                <a:spcPct val="0"/>
              </a:spcBef>
              <a:spcAft>
                <a:spcPct val="0"/>
              </a:spcAft>
              <a:defRPr>
                <a:solidFill>
                  <a:schemeClr val="tx1"/>
                </a:solidFill>
                <a:latin typeface="等线" pitchFamily="2" charset="-122"/>
                <a:ea typeface="等线" pitchFamily="2" charset="-122"/>
              </a:defRPr>
            </a:lvl8pPr>
            <a:lvl9pPr marL="4022217" indent="-236601" eaLnBrk="0" fontAlgn="base" hangingPunct="0">
              <a:spcBef>
                <a:spcPct val="0"/>
              </a:spcBef>
              <a:spcAft>
                <a:spcPct val="0"/>
              </a:spcAft>
              <a:defRPr>
                <a:solidFill>
                  <a:schemeClr val="tx1"/>
                </a:solidFill>
                <a:latin typeface="等线" pitchFamily="2" charset="-122"/>
                <a:ea typeface="等线" pitchFamily="2" charset="-122"/>
              </a:defRPr>
            </a:lvl9pPr>
          </a:lstStyle>
          <a:p>
            <a:fld id="{AA08BECE-F3C4-44F8-B279-63D7FBE664EE}" type="slidenum">
              <a:rPr lang="zh-CN" altLang="en-US" smtClean="0"/>
              <a:pPr/>
              <a:t>4</a:t>
            </a:fld>
            <a:endParaRPr lang="zh-CN" altLang="en-US"/>
          </a:p>
        </p:txBody>
      </p:sp>
    </p:spTree>
    <p:extLst>
      <p:ext uri="{BB962C8B-B14F-4D97-AF65-F5344CB8AC3E}">
        <p14:creationId xmlns="" xmlns:p14="http://schemas.microsoft.com/office/powerpoint/2010/main" val="157194310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投影片影像版面配置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55299" name="備忘稿版面配置區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kumimoji="1" lang="zh-TW" altLang="en-US"/>
          </a:p>
        </p:txBody>
      </p:sp>
      <p:sp>
        <p:nvSpPr>
          <p:cNvPr id="55300" name="投影片編號版面配置區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a:solidFill>
                  <a:schemeClr val="tx1"/>
                </a:solidFill>
                <a:latin typeface="等线" pitchFamily="2" charset="-122"/>
                <a:ea typeface="等线" pitchFamily="2" charset="-122"/>
              </a:defRPr>
            </a:lvl1pPr>
            <a:lvl2pPr marL="768953" indent="-295751">
              <a:defRPr>
                <a:solidFill>
                  <a:schemeClr val="tx1"/>
                </a:solidFill>
                <a:latin typeface="等线" pitchFamily="2" charset="-122"/>
                <a:ea typeface="等线" pitchFamily="2" charset="-122"/>
              </a:defRPr>
            </a:lvl2pPr>
            <a:lvl3pPr marL="1183005" indent="-236601">
              <a:defRPr>
                <a:solidFill>
                  <a:schemeClr val="tx1"/>
                </a:solidFill>
                <a:latin typeface="等线" pitchFamily="2" charset="-122"/>
                <a:ea typeface="等线" pitchFamily="2" charset="-122"/>
              </a:defRPr>
            </a:lvl3pPr>
            <a:lvl4pPr marL="1656207" indent="-236601">
              <a:defRPr>
                <a:solidFill>
                  <a:schemeClr val="tx1"/>
                </a:solidFill>
                <a:latin typeface="等线" pitchFamily="2" charset="-122"/>
                <a:ea typeface="等线" pitchFamily="2" charset="-122"/>
              </a:defRPr>
            </a:lvl4pPr>
            <a:lvl5pPr marL="2129409" indent="-236601">
              <a:defRPr>
                <a:solidFill>
                  <a:schemeClr val="tx1"/>
                </a:solidFill>
                <a:latin typeface="等线" pitchFamily="2" charset="-122"/>
                <a:ea typeface="等线" pitchFamily="2" charset="-122"/>
              </a:defRPr>
            </a:lvl5pPr>
            <a:lvl6pPr marL="2602611" indent="-236601" eaLnBrk="0" fontAlgn="base" hangingPunct="0">
              <a:spcBef>
                <a:spcPct val="0"/>
              </a:spcBef>
              <a:spcAft>
                <a:spcPct val="0"/>
              </a:spcAft>
              <a:defRPr>
                <a:solidFill>
                  <a:schemeClr val="tx1"/>
                </a:solidFill>
                <a:latin typeface="等线" pitchFamily="2" charset="-122"/>
                <a:ea typeface="等线" pitchFamily="2" charset="-122"/>
              </a:defRPr>
            </a:lvl6pPr>
            <a:lvl7pPr marL="3075813" indent="-236601" eaLnBrk="0" fontAlgn="base" hangingPunct="0">
              <a:spcBef>
                <a:spcPct val="0"/>
              </a:spcBef>
              <a:spcAft>
                <a:spcPct val="0"/>
              </a:spcAft>
              <a:defRPr>
                <a:solidFill>
                  <a:schemeClr val="tx1"/>
                </a:solidFill>
                <a:latin typeface="等线" pitchFamily="2" charset="-122"/>
                <a:ea typeface="等线" pitchFamily="2" charset="-122"/>
              </a:defRPr>
            </a:lvl7pPr>
            <a:lvl8pPr marL="3549015" indent="-236601" eaLnBrk="0" fontAlgn="base" hangingPunct="0">
              <a:spcBef>
                <a:spcPct val="0"/>
              </a:spcBef>
              <a:spcAft>
                <a:spcPct val="0"/>
              </a:spcAft>
              <a:defRPr>
                <a:solidFill>
                  <a:schemeClr val="tx1"/>
                </a:solidFill>
                <a:latin typeface="等线" pitchFamily="2" charset="-122"/>
                <a:ea typeface="等线" pitchFamily="2" charset="-122"/>
              </a:defRPr>
            </a:lvl8pPr>
            <a:lvl9pPr marL="4022217" indent="-236601" eaLnBrk="0" fontAlgn="base" hangingPunct="0">
              <a:spcBef>
                <a:spcPct val="0"/>
              </a:spcBef>
              <a:spcAft>
                <a:spcPct val="0"/>
              </a:spcAft>
              <a:defRPr>
                <a:solidFill>
                  <a:schemeClr val="tx1"/>
                </a:solidFill>
                <a:latin typeface="等线" pitchFamily="2" charset="-122"/>
                <a:ea typeface="等线" pitchFamily="2" charset="-122"/>
              </a:defRPr>
            </a:lvl9pPr>
          </a:lstStyle>
          <a:p>
            <a:fld id="{4241E5BE-432F-41C2-86A7-A97B084AFA52}" type="slidenum">
              <a:rPr lang="zh-CN" altLang="en-US" smtClean="0"/>
              <a:pPr/>
              <a:t>5</a:t>
            </a:fld>
            <a:endParaRPr lang="zh-CN" altLang="en-US"/>
          </a:p>
        </p:txBody>
      </p:sp>
    </p:spTree>
    <p:extLst>
      <p:ext uri="{BB962C8B-B14F-4D97-AF65-F5344CB8AC3E}">
        <p14:creationId xmlns="" xmlns:p14="http://schemas.microsoft.com/office/powerpoint/2010/main" val="333923666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投影片圖像版面配置區 1"/>
          <p:cNvSpPr>
            <a:spLocks noGrp="1" noRot="1" noChangeAspect="1" noTextEdit="1"/>
          </p:cNvSpPr>
          <p:nvPr>
            <p:ph type="sldImg"/>
          </p:nvPr>
        </p:nvSpPr>
        <p:spPr bwMode="auto">
          <a:noFill/>
          <a:ln>
            <a:solidFill>
              <a:srgbClr val="000000"/>
            </a:solidFill>
            <a:miter lim="800000"/>
            <a:headEnd/>
            <a:tailEnd/>
          </a:ln>
        </p:spPr>
      </p:sp>
      <p:sp>
        <p:nvSpPr>
          <p:cNvPr id="96259" name="備忘稿版面配置區 2"/>
          <p:cNvSpPr>
            <a:spLocks noGrp="1"/>
          </p:cNvSpPr>
          <p:nvPr>
            <p:ph type="body" idx="1"/>
          </p:nvPr>
        </p:nvSpPr>
        <p:spPr/>
        <p:txBody>
          <a:bodyPr/>
          <a:lstStyle/>
          <a:p>
            <a:pPr>
              <a:defRPr/>
            </a:pPr>
            <a:r>
              <a:rPr lang="zh-TW" altLang="en-US" b="1" i="1" dirty="0"/>
              <a:t>請注意動畫效果：</a:t>
            </a:r>
            <a:endParaRPr lang="en-US" altLang="zh-TW" b="1" i="1" dirty="0"/>
          </a:p>
          <a:p>
            <a:pPr>
              <a:defRPr/>
            </a:pPr>
            <a:r>
              <a:rPr lang="zh-TW" altLang="en-US" dirty="0"/>
              <a:t>數據顯示</a:t>
            </a:r>
            <a:r>
              <a:rPr lang="en-US" altLang="zh-TW" dirty="0"/>
              <a:t>100-103</a:t>
            </a:r>
            <a:r>
              <a:rPr lang="zh-TW" altLang="en-US" dirty="0"/>
              <a:t>年，是因十二年國民基本教育自民國</a:t>
            </a:r>
            <a:r>
              <a:rPr lang="en-US" altLang="zh-TW" dirty="0"/>
              <a:t>103</a:t>
            </a:r>
            <a:r>
              <a:rPr lang="zh-TW" altLang="en-US" dirty="0"/>
              <a:t>年</a:t>
            </a:r>
            <a:r>
              <a:rPr lang="en-US" altLang="zh-TW" dirty="0"/>
              <a:t>8</a:t>
            </a:r>
            <a:r>
              <a:rPr lang="zh-TW" altLang="en-US" dirty="0"/>
              <a:t>月起，十二年國民基本教育分兩階段，前九年為國民教育，依「國民教育法」及「強迫入學條例」規定辦理，對象為</a:t>
            </a:r>
            <a:r>
              <a:rPr lang="en-US" altLang="zh-TW" dirty="0"/>
              <a:t>6</a:t>
            </a:r>
            <a:r>
              <a:rPr lang="zh-TW" altLang="en-US" dirty="0"/>
              <a:t>至</a:t>
            </a:r>
            <a:r>
              <a:rPr lang="en-US" altLang="zh-TW" dirty="0"/>
              <a:t>15</a:t>
            </a:r>
            <a:r>
              <a:rPr lang="zh-TW" altLang="en-US" dirty="0"/>
              <a:t>歲學齡之國民，主要內涵為：普及、義務、強迫入學、免學費、以政府辦理為原則、劃分學區免試入學、單一類型學校及施以普通教育。後三年為高級中等教育，已制定「高級中等教育法」，對象為</a:t>
            </a:r>
            <a:r>
              <a:rPr lang="en-US" altLang="zh-TW" dirty="0"/>
              <a:t>15</a:t>
            </a:r>
            <a:r>
              <a:rPr lang="zh-TW" altLang="en-US" dirty="0"/>
              <a:t>歲以上之國民，主要內涵為：普及、自願非強迫入學、免學費、公私立學校並行、免試為主、學校類型多元及普通與職業教育兼顧。是以呈現至</a:t>
            </a:r>
            <a:r>
              <a:rPr lang="en-US" altLang="zh-TW" dirty="0"/>
              <a:t>103</a:t>
            </a:r>
            <a:r>
              <a:rPr lang="zh-TW" altLang="en-US" dirty="0"/>
              <a:t>年。</a:t>
            </a:r>
            <a:endParaRPr lang="en-US" altLang="zh-TW" dirty="0"/>
          </a:p>
          <a:p>
            <a:pPr eaLnBrk="1" hangingPunct="1">
              <a:defRPr/>
            </a:pPr>
            <a:r>
              <a:rPr lang="zh-TW" altLang="en-US" dirty="0"/>
              <a:t>此頁先說明為何要實施</a:t>
            </a:r>
            <a:r>
              <a:rPr lang="en-US" altLang="zh-TW" dirty="0"/>
              <a:t>12</a:t>
            </a:r>
            <a:r>
              <a:rPr lang="zh-TW" altLang="en-US" dirty="0"/>
              <a:t>年國教</a:t>
            </a:r>
            <a:r>
              <a:rPr lang="zh-TW" altLang="en-US" b="1" dirty="0"/>
              <a:t>：</a:t>
            </a:r>
            <a:endParaRPr lang="en-US" altLang="zh-TW" dirty="0"/>
          </a:p>
          <a:p>
            <a:pPr eaLnBrk="1" hangingPunct="1">
              <a:buFont typeface="Calibri" pitchFamily="34" charset="0"/>
              <a:buAutoNum type="arabicPeriod"/>
              <a:defRPr/>
            </a:pPr>
            <a:r>
              <a:rPr lang="zh-TW" altLang="en-US" dirty="0"/>
              <a:t>根據統計，近三年國中</a:t>
            </a:r>
            <a:r>
              <a:rPr lang="zh-TW" altLang="en-US" u="none" dirty="0"/>
              <a:t>畢業生升入高級中等學校</a:t>
            </a:r>
            <a:r>
              <a:rPr lang="zh-TW" altLang="en-US" dirty="0"/>
              <a:t>之升學率已達</a:t>
            </a:r>
            <a:r>
              <a:rPr lang="en-US" altLang="zh-TW" dirty="0"/>
              <a:t>99</a:t>
            </a:r>
            <a:r>
              <a:rPr lang="en-US" altLang="zh-TW" u="sng" dirty="0"/>
              <a:t>.5</a:t>
            </a:r>
            <a:r>
              <a:rPr lang="en-US" altLang="zh-TW" dirty="0"/>
              <a:t>%</a:t>
            </a:r>
            <a:r>
              <a:rPr lang="zh-TW" altLang="en-US" dirty="0"/>
              <a:t>，</a:t>
            </a:r>
            <a:r>
              <a:rPr lang="zh-TW" altLang="en-US" dirty="0">
                <a:latin typeface="新細明體" pitchFamily="18" charset="-120"/>
              </a:rPr>
              <a:t>高中</a:t>
            </a:r>
            <a:r>
              <a:rPr lang="zh-TW" altLang="en-US" u="sng" strike="sngStrike" dirty="0">
                <a:latin typeface="新細明體" pitchFamily="18" charset="-120"/>
              </a:rPr>
              <a:t>生</a:t>
            </a:r>
            <a:r>
              <a:rPr lang="zh-TW" altLang="en-US" dirty="0">
                <a:latin typeface="新細明體" pitchFamily="18" charset="-120"/>
              </a:rPr>
              <a:t>及高職</a:t>
            </a:r>
            <a:r>
              <a:rPr lang="zh-TW" altLang="en-US" u="sng" dirty="0">
                <a:latin typeface="新細明體" pitchFamily="18" charset="-120"/>
              </a:rPr>
              <a:t>畢業</a:t>
            </a:r>
            <a:r>
              <a:rPr lang="zh-TW" altLang="en-US" dirty="0">
                <a:latin typeface="新細明體" pitchFamily="18" charset="-120"/>
              </a:rPr>
              <a:t>生</a:t>
            </a:r>
            <a:r>
              <a:rPr lang="zh-TW" altLang="en-US" u="sng" dirty="0">
                <a:latin typeface="新細明體" pitchFamily="18" charset="-120"/>
              </a:rPr>
              <a:t>升入高等教育學府</a:t>
            </a:r>
            <a:r>
              <a:rPr lang="zh-TW" altLang="en-US" dirty="0">
                <a:latin typeface="新細明體" pitchFamily="18" charset="-120"/>
              </a:rPr>
              <a:t>的升學率也</a:t>
            </a:r>
            <a:r>
              <a:rPr lang="zh-TW" altLang="en-US" u="sng" dirty="0">
                <a:latin typeface="新細明體" pitchFamily="18" charset="-120"/>
              </a:rPr>
              <a:t>分別超越</a:t>
            </a:r>
            <a:r>
              <a:rPr lang="en-US" altLang="zh-TW" u="sng" dirty="0">
                <a:latin typeface="新細明體" pitchFamily="18" charset="-120"/>
              </a:rPr>
              <a:t>95</a:t>
            </a:r>
            <a:r>
              <a:rPr lang="zh-TW" altLang="en-US" u="sng" dirty="0">
                <a:latin typeface="新細明體" pitchFamily="18" charset="-120"/>
              </a:rPr>
              <a:t>％及</a:t>
            </a:r>
            <a:r>
              <a:rPr lang="en-US" altLang="zh-TW" u="sng" dirty="0">
                <a:latin typeface="新細明體" pitchFamily="18" charset="-120"/>
              </a:rPr>
              <a:t>80%</a:t>
            </a:r>
            <a:r>
              <a:rPr lang="zh-TW" altLang="en-US" dirty="0">
                <a:latin typeface="新細明體" pitchFamily="18" charset="-120"/>
              </a:rPr>
              <a:t>，</a:t>
            </a:r>
            <a:r>
              <a:rPr lang="zh-TW" altLang="en-US" dirty="0"/>
              <a:t>在量方面實質上已具備</a:t>
            </a:r>
            <a:r>
              <a:rPr lang="en-US" altLang="zh-TW" dirty="0"/>
              <a:t>12</a:t>
            </a:r>
            <a:r>
              <a:rPr lang="zh-TW" altLang="en-US"/>
              <a:t>年國教</a:t>
            </a:r>
            <a:r>
              <a:rPr lang="zh-TW" altLang="en-US" dirty="0"/>
              <a:t>的</a:t>
            </a:r>
            <a:r>
              <a:rPr lang="zh-TW" altLang="en-US" u="sng" dirty="0"/>
              <a:t>條件</a:t>
            </a:r>
            <a:r>
              <a:rPr lang="zh-TW" altLang="en-US" dirty="0">
                <a:latin typeface="新細明體" pitchFamily="18" charset="-120"/>
              </a:rPr>
              <a:t>。</a:t>
            </a:r>
            <a:endParaRPr lang="en-US" altLang="zh-TW" dirty="0"/>
          </a:p>
          <a:p>
            <a:pPr eaLnBrk="1" hangingPunct="1">
              <a:buFont typeface="Calibri" pitchFamily="34" charset="0"/>
              <a:buAutoNum type="arabicPeriod"/>
              <a:defRPr/>
            </a:pPr>
            <a:r>
              <a:rPr lang="zh-TW" altLang="en-US" dirty="0"/>
              <a:t>政府可以說是在國高中的升學實際上，落實推動十二年國民基本教育</a:t>
            </a:r>
            <a:r>
              <a:rPr lang="zh-TW" altLang="en-US" dirty="0">
                <a:latin typeface="新細明體" pitchFamily="18" charset="-120"/>
              </a:rPr>
              <a:t>。</a:t>
            </a:r>
            <a:endParaRPr lang="en-US" altLang="zh-TW" dirty="0">
              <a:latin typeface="新細明體" pitchFamily="18" charset="-120"/>
            </a:endParaRPr>
          </a:p>
          <a:p>
            <a:pPr eaLnBrk="1" hangingPunct="1">
              <a:buFont typeface="Calibri" pitchFamily="34" charset="0"/>
              <a:buNone/>
              <a:defRPr/>
            </a:pPr>
            <a:endParaRPr lang="zh-TW" altLang="en-US" dirty="0"/>
          </a:p>
        </p:txBody>
      </p:sp>
      <p:sp>
        <p:nvSpPr>
          <p:cNvPr id="25603" name="投影片編號版面配置區 3"/>
          <p:cNvSpPr>
            <a:spLocks noGrp="1"/>
          </p:cNvSpPr>
          <p:nvPr>
            <p:ph type="sldNum" sz="quarter" idx="5"/>
          </p:nvPr>
        </p:nvSpPr>
        <p:spPr>
          <a:noFill/>
          <a:ln>
            <a:miter lim="800000"/>
            <a:headEnd/>
            <a:tailEnd/>
          </a:ln>
        </p:spPr>
        <p:txBody>
          <a:bodyPr/>
          <a:lstStyle/>
          <a:p>
            <a:fld id="{3519F180-3C66-41A0-A22A-69E4DB9B1081}" type="slidenum">
              <a:rPr lang="zh-TW" altLang="en-US" smtClean="0">
                <a:ea typeface="新細明體" charset="-120"/>
              </a:rPr>
              <a:pPr/>
              <a:t>6</a:t>
            </a:fld>
            <a:endParaRPr lang="en-US" altLang="zh-TW">
              <a:ea typeface="新細明體" charset="-120"/>
            </a:endParaRPr>
          </a:p>
        </p:txBody>
      </p:sp>
    </p:spTree>
    <p:extLst>
      <p:ext uri="{BB962C8B-B14F-4D97-AF65-F5344CB8AC3E}">
        <p14:creationId xmlns="" xmlns:p14="http://schemas.microsoft.com/office/powerpoint/2010/main" val="232826901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投影片圖像版面配置區 1"/>
          <p:cNvSpPr>
            <a:spLocks noGrp="1" noRot="1" noChangeAspect="1" noTextEdit="1"/>
          </p:cNvSpPr>
          <p:nvPr>
            <p:ph type="sldImg"/>
          </p:nvPr>
        </p:nvSpPr>
        <p:spPr bwMode="auto">
          <a:noFill/>
          <a:ln>
            <a:solidFill>
              <a:srgbClr val="000000"/>
            </a:solidFill>
            <a:miter lim="800000"/>
            <a:headEnd/>
            <a:tailEnd/>
          </a:ln>
        </p:spPr>
      </p:sp>
      <p:sp>
        <p:nvSpPr>
          <p:cNvPr id="29698" name="備忘稿版面配置區 2"/>
          <p:cNvSpPr>
            <a:spLocks noGrp="1"/>
          </p:cNvSpPr>
          <p:nvPr>
            <p:ph type="body" idx="1"/>
          </p:nvPr>
        </p:nvSpPr>
        <p:spPr>
          <a:noFill/>
        </p:spPr>
        <p:txBody>
          <a:bodyPr/>
          <a:lstStyle/>
          <a:p>
            <a:pPr eaLnBrk="1" hangingPunct="1"/>
            <a:r>
              <a:rPr lang="zh-TW" altLang="en-US" dirty="0"/>
              <a:t>本頁重點應為民國</a:t>
            </a:r>
            <a:r>
              <a:rPr lang="en-US" altLang="zh-TW" dirty="0"/>
              <a:t>70</a:t>
            </a:r>
            <a:r>
              <a:rPr lang="zh-TW" altLang="en-US" dirty="0"/>
              <a:t>年時，新生兒人口還有</a:t>
            </a:r>
            <a:r>
              <a:rPr lang="en-US" altLang="zh-TW" dirty="0"/>
              <a:t>41.4</a:t>
            </a:r>
            <a:r>
              <a:rPr lang="zh-TW" altLang="en-US" dirty="0"/>
              <a:t>萬，但自</a:t>
            </a:r>
            <a:r>
              <a:rPr lang="en-US" altLang="zh-TW" dirty="0"/>
              <a:t>87</a:t>
            </a:r>
            <a:r>
              <a:rPr lang="zh-TW" altLang="en-US" dirty="0"/>
              <a:t>年之後就開始往下掉，於民國</a:t>
            </a:r>
            <a:r>
              <a:rPr lang="en-US" altLang="zh-TW" dirty="0"/>
              <a:t>99</a:t>
            </a:r>
            <a:r>
              <a:rPr lang="zh-TW" altLang="en-US" dirty="0"/>
              <a:t>年跌至最低的</a:t>
            </a:r>
            <a:r>
              <a:rPr lang="en-US" altLang="zh-TW" dirty="0"/>
              <a:t>16.7</a:t>
            </a:r>
            <a:r>
              <a:rPr lang="zh-TW" altLang="en-US" dirty="0"/>
              <a:t>萬，之後至</a:t>
            </a:r>
            <a:r>
              <a:rPr lang="en-US" altLang="zh-TW" dirty="0"/>
              <a:t>104</a:t>
            </a:r>
            <a:r>
              <a:rPr lang="zh-TW" altLang="en-US" dirty="0"/>
              <a:t>、</a:t>
            </a:r>
            <a:r>
              <a:rPr lang="en-US" altLang="zh-TW" dirty="0"/>
              <a:t>105</a:t>
            </a:r>
            <a:r>
              <a:rPr lang="zh-TW" altLang="en-US" dirty="0"/>
              <a:t>年則約在</a:t>
            </a:r>
            <a:r>
              <a:rPr lang="en-US" altLang="zh-TW" dirty="0"/>
              <a:t>20</a:t>
            </a:r>
            <a:r>
              <a:rPr lang="zh-TW" altLang="en-US" dirty="0"/>
              <a:t>萬上下。</a:t>
            </a:r>
            <a:endParaRPr lang="en-US" altLang="zh-TW" dirty="0"/>
          </a:p>
          <a:p>
            <a:pPr eaLnBrk="1" hangingPunct="1"/>
            <a:r>
              <a:rPr lang="zh-TW" altLang="en-US" dirty="0"/>
              <a:t>新生兒人口數再也無法晉升到</a:t>
            </a:r>
            <a:r>
              <a:rPr lang="en-US" altLang="zh-TW" dirty="0"/>
              <a:t>70</a:t>
            </a:r>
            <a:r>
              <a:rPr lang="zh-TW" altLang="en-US" dirty="0"/>
              <a:t>年的</a:t>
            </a:r>
            <a:r>
              <a:rPr lang="en-US" altLang="zh-TW" dirty="0"/>
              <a:t>40</a:t>
            </a:r>
            <a:r>
              <a:rPr lang="zh-TW" altLang="en-US" dirty="0"/>
              <a:t>幾萬，僅剩一半的新生兒人數，提醒少子女化的現象，以及更要照顧每一個孩子。</a:t>
            </a:r>
            <a:endParaRPr lang="en-US" altLang="zh-TW" dirty="0"/>
          </a:p>
          <a:p>
            <a:pPr eaLnBrk="1" hangingPunct="1"/>
            <a:r>
              <a:rPr lang="zh-TW" altLang="en-US" b="1" i="1" dirty="0"/>
              <a:t>本頁有動畫</a:t>
            </a:r>
            <a:r>
              <a:rPr lang="zh-TW" altLang="en-US" dirty="0"/>
              <a:t>，請於最後加重語氣，這些數據顯示：我們一定要成就每一個孩子。</a:t>
            </a:r>
            <a:endParaRPr lang="en-US" altLang="zh-TW" dirty="0"/>
          </a:p>
          <a:p>
            <a:pPr eaLnBrk="1" hangingPunct="1"/>
            <a:r>
              <a:rPr lang="zh-TW" altLang="en-US" dirty="0"/>
              <a:t>由數據說明面對社會變遷帶來的教育挑戰：</a:t>
            </a:r>
            <a:endParaRPr lang="en-US" altLang="zh-TW" dirty="0"/>
          </a:p>
          <a:p>
            <a:pPr eaLnBrk="1" hangingPunct="1"/>
            <a:r>
              <a:rPr lang="zh-TW" altLang="en-US" dirty="0"/>
              <a:t>少子化：</a:t>
            </a:r>
            <a:endParaRPr lang="en-US" altLang="zh-TW" dirty="0"/>
          </a:p>
          <a:p>
            <a:pPr eaLnBrk="1" hangingPunct="1"/>
            <a:r>
              <a:rPr lang="zh-TW" altLang="en-US" dirty="0"/>
              <a:t>出生率逐年下降，面對少子化的時代，</a:t>
            </a:r>
            <a:r>
              <a:rPr lang="zh-TW" altLang="en-US" dirty="0">
                <a:solidFill>
                  <a:srgbClr val="262626"/>
                </a:solidFill>
                <a:latin typeface="新細明體" charset="-120"/>
              </a:rPr>
              <a:t>每個孩子應受到更好的學習照顧。</a:t>
            </a:r>
            <a:endParaRPr lang="en-US" altLang="zh-TW" dirty="0">
              <a:solidFill>
                <a:srgbClr val="262626"/>
              </a:solidFill>
              <a:latin typeface="新細明體" charset="-120"/>
            </a:endParaRPr>
          </a:p>
          <a:p>
            <a:pPr eaLnBrk="1" hangingPunct="1"/>
            <a:r>
              <a:rPr lang="zh-TW" altLang="en-US" dirty="0">
                <a:solidFill>
                  <a:srgbClr val="262626"/>
                </a:solidFill>
                <a:latin typeface="新細明體" charset="-120"/>
              </a:rPr>
              <a:t>所謂更好的照顧即是每個孩子需要</a:t>
            </a:r>
            <a:endParaRPr lang="en-US" altLang="zh-TW" dirty="0">
              <a:solidFill>
                <a:srgbClr val="262626"/>
              </a:solidFill>
              <a:latin typeface="新細明體" charset="-120"/>
            </a:endParaRPr>
          </a:p>
          <a:p>
            <a:pPr eaLnBrk="1" hangingPunct="1"/>
            <a:r>
              <a:rPr lang="zh-TW" altLang="en-US" dirty="0">
                <a:solidFill>
                  <a:srgbClr val="FF0000"/>
                </a:solidFill>
                <a:latin typeface="新細明體" charset="-120"/>
              </a:rPr>
              <a:t>全國總教育經費逐年增加</a:t>
            </a:r>
          </a:p>
          <a:p>
            <a:pPr eaLnBrk="1" hangingPunct="1"/>
            <a:endParaRPr lang="en-US" altLang="zh-TW" dirty="0">
              <a:solidFill>
                <a:srgbClr val="262626"/>
              </a:solidFill>
              <a:latin typeface="新細明體" charset="-120"/>
            </a:endParaRPr>
          </a:p>
          <a:p>
            <a:pPr eaLnBrk="1" hangingPunct="1"/>
            <a:endParaRPr lang="en-US" altLang="zh-TW" dirty="0">
              <a:solidFill>
                <a:srgbClr val="262626"/>
              </a:solidFill>
              <a:latin typeface="新細明體" charset="-120"/>
            </a:endParaRPr>
          </a:p>
        </p:txBody>
      </p:sp>
      <p:sp>
        <p:nvSpPr>
          <p:cNvPr id="29699" name="投影片編號版面配置區 3"/>
          <p:cNvSpPr>
            <a:spLocks noGrp="1"/>
          </p:cNvSpPr>
          <p:nvPr>
            <p:ph type="sldNum" sz="quarter" idx="5"/>
          </p:nvPr>
        </p:nvSpPr>
        <p:spPr>
          <a:noFill/>
          <a:ln>
            <a:miter lim="800000"/>
            <a:headEnd/>
            <a:tailEnd/>
          </a:ln>
        </p:spPr>
        <p:txBody>
          <a:bodyPr/>
          <a:lstStyle/>
          <a:p>
            <a:fld id="{3483EC4D-A88D-4BC3-BA8A-E7E0B0FF7AEB}" type="slidenum">
              <a:rPr lang="zh-TW" altLang="en-US" smtClean="0">
                <a:ea typeface="新細明體" charset="-120"/>
              </a:rPr>
              <a:pPr/>
              <a:t>8</a:t>
            </a:fld>
            <a:endParaRPr lang="en-US" altLang="zh-TW">
              <a:ea typeface="新細明體" charset="-120"/>
            </a:endParaRPr>
          </a:p>
        </p:txBody>
      </p:sp>
    </p:spTree>
    <p:extLst>
      <p:ext uri="{BB962C8B-B14F-4D97-AF65-F5344CB8AC3E}">
        <p14:creationId xmlns="" xmlns:p14="http://schemas.microsoft.com/office/powerpoint/2010/main" val="429436836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投影片圖像版面配置區 1"/>
          <p:cNvSpPr>
            <a:spLocks noGrp="1" noRot="1" noChangeAspect="1" noTextEdit="1"/>
          </p:cNvSpPr>
          <p:nvPr>
            <p:ph type="sldImg"/>
          </p:nvPr>
        </p:nvSpPr>
        <p:spPr bwMode="auto">
          <a:noFill/>
          <a:ln>
            <a:solidFill>
              <a:srgbClr val="000000"/>
            </a:solidFill>
            <a:miter lim="800000"/>
            <a:headEnd/>
            <a:tailEnd/>
          </a:ln>
        </p:spPr>
      </p:sp>
      <p:sp>
        <p:nvSpPr>
          <p:cNvPr id="31746" name="備忘稿版面配置區 2"/>
          <p:cNvSpPr>
            <a:spLocks noGrp="1"/>
          </p:cNvSpPr>
          <p:nvPr>
            <p:ph type="body" idx="1"/>
          </p:nvPr>
        </p:nvSpPr>
        <p:spPr>
          <a:noFill/>
        </p:spPr>
        <p:txBody>
          <a:bodyPr/>
          <a:lstStyle/>
          <a:p>
            <a:pPr eaLnBrk="1" hangingPunct="1"/>
            <a:r>
              <a:rPr lang="zh-TW" altLang="en-US" b="1" i="1"/>
              <a:t>請注意動畫效果：</a:t>
            </a:r>
            <a:endParaRPr lang="en-US" altLang="zh-TW" b="1" i="1"/>
          </a:p>
          <a:p>
            <a:pPr eaLnBrk="1" hangingPunct="1"/>
            <a:r>
              <a:rPr lang="zh-TW" altLang="en-US"/>
              <a:t>一、</a:t>
            </a:r>
            <a:r>
              <a:rPr lang="en-US" altLang="zh-TW"/>
              <a:t>2012PISA</a:t>
            </a:r>
            <a:r>
              <a:rPr lang="zh-TW" altLang="en-US"/>
              <a:t>成績表現變異，臺灣前後段學生差距是世界第一的。</a:t>
            </a:r>
            <a:endParaRPr lang="en-US" altLang="zh-TW"/>
          </a:p>
          <a:p>
            <a:pPr eaLnBrk="1" hangingPunct="1"/>
            <a:r>
              <a:rPr lang="zh-TW" altLang="en-US"/>
              <a:t>二、顯示孩子的學習落差，必須加快腳步進行教育變革</a:t>
            </a:r>
            <a:endParaRPr lang="en-US" altLang="zh-TW"/>
          </a:p>
          <a:p>
            <a:pPr eaLnBrk="1" hangingPunct="1"/>
            <a:r>
              <a:rPr lang="zh-TW" altLang="en-US"/>
              <a:t>三、</a:t>
            </a:r>
            <a:r>
              <a:rPr lang="en-US" altLang="zh-TW"/>
              <a:t>103</a:t>
            </a:r>
            <a:r>
              <a:rPr lang="zh-TW" altLang="en-US"/>
              <a:t>年總綱公布，故採用</a:t>
            </a:r>
            <a:r>
              <a:rPr lang="en-US" altLang="zh-TW"/>
              <a:t>2012PISA</a:t>
            </a:r>
            <a:r>
              <a:rPr lang="zh-TW" altLang="en-US"/>
              <a:t>資料</a:t>
            </a:r>
            <a:endParaRPr lang="en-US" altLang="zh-TW"/>
          </a:p>
          <a:p>
            <a:pPr eaLnBrk="1" hangingPunct="1"/>
            <a:r>
              <a:rPr lang="zh-TW" altLang="en-US">
                <a:solidFill>
                  <a:srgbClr val="FF0000"/>
                </a:solidFill>
              </a:rPr>
              <a:t>四、此非象限圖</a:t>
            </a:r>
            <a:endParaRPr lang="en-US" altLang="zh-TW">
              <a:solidFill>
                <a:srgbClr val="FF0000"/>
              </a:solidFill>
            </a:endParaRPr>
          </a:p>
        </p:txBody>
      </p:sp>
      <p:sp>
        <p:nvSpPr>
          <p:cNvPr id="31747" name="投影片編號版面配置區 3"/>
          <p:cNvSpPr>
            <a:spLocks noGrp="1"/>
          </p:cNvSpPr>
          <p:nvPr>
            <p:ph type="sldNum" sz="quarter" idx="5"/>
          </p:nvPr>
        </p:nvSpPr>
        <p:spPr>
          <a:noFill/>
          <a:ln>
            <a:miter lim="800000"/>
            <a:headEnd/>
            <a:tailEnd/>
          </a:ln>
        </p:spPr>
        <p:txBody>
          <a:bodyPr/>
          <a:lstStyle/>
          <a:p>
            <a:fld id="{2D6881DE-065C-4BE5-B9EC-A587F60EEAC9}" type="slidenum">
              <a:rPr lang="zh-TW" altLang="en-US" smtClean="0">
                <a:solidFill>
                  <a:srgbClr val="000000"/>
                </a:solidFill>
                <a:ea typeface="新細明體" charset="-120"/>
              </a:rPr>
              <a:pPr/>
              <a:t>9</a:t>
            </a:fld>
            <a:endParaRPr lang="en-US" altLang="zh-TW">
              <a:solidFill>
                <a:srgbClr val="000000"/>
              </a:solidFill>
              <a:ea typeface="新細明體" charset="-120"/>
            </a:endParaRPr>
          </a:p>
        </p:txBody>
      </p:sp>
    </p:spTree>
    <p:extLst>
      <p:ext uri="{BB962C8B-B14F-4D97-AF65-F5344CB8AC3E}">
        <p14:creationId xmlns="" xmlns:p14="http://schemas.microsoft.com/office/powerpoint/2010/main" val="416079961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標題投影片">
    <p:spTree>
      <p:nvGrpSpPr>
        <p:cNvPr id="1" name=""/>
        <p:cNvGrpSpPr/>
        <p:nvPr/>
      </p:nvGrpSpPr>
      <p:grpSpPr>
        <a:xfrm>
          <a:off x="0" y="0"/>
          <a:ext cx="0" cy="0"/>
          <a:chOff x="0" y="0"/>
          <a:chExt cx="0" cy="0"/>
        </a:xfrm>
      </p:grpSpPr>
      <p:sp>
        <p:nvSpPr>
          <p:cNvPr id="2" name="標題 1"/>
          <p:cNvSpPr>
            <a:spLocks noGrp="1"/>
          </p:cNvSpPr>
          <p:nvPr>
            <p:ph type="ctrTitle"/>
          </p:nvPr>
        </p:nvSpPr>
        <p:spPr>
          <a:xfrm>
            <a:off x="685800" y="2130425"/>
            <a:ext cx="7772400" cy="1470025"/>
          </a:xfrm>
        </p:spPr>
        <p:txBody>
          <a:bodyPr/>
          <a:lstStyle>
            <a:lvl1pPr>
              <a:defRPr>
                <a:latin typeface="微軟正黑體" pitchFamily="34" charset="-120"/>
                <a:ea typeface="微軟正黑體" pitchFamily="34" charset="-120"/>
              </a:defRPr>
            </a:lvl1pPr>
          </a:lstStyle>
          <a:p>
            <a:r>
              <a:rPr lang="zh-TW" altLang="en-US" dirty="0"/>
              <a:t>按一下以編輯母片標題樣式</a:t>
            </a:r>
          </a:p>
        </p:txBody>
      </p:sp>
      <p:sp>
        <p:nvSpPr>
          <p:cNvPr id="3" name="副標題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latin typeface="微軟正黑體" pitchFamily="34" charset="-120"/>
                <a:ea typeface="微軟正黑體" pitchFamily="34" charset="-12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TW" altLang="en-US" dirty="0"/>
              <a:t>按一下以編輯母片副標題樣式</a:t>
            </a:r>
          </a:p>
        </p:txBody>
      </p:sp>
      <p:sp>
        <p:nvSpPr>
          <p:cNvPr id="4" name="日期版面配置區 3"/>
          <p:cNvSpPr>
            <a:spLocks noGrp="1"/>
          </p:cNvSpPr>
          <p:nvPr>
            <p:ph type="dt" sz="half" idx="10"/>
          </p:nvPr>
        </p:nvSpPr>
        <p:spPr/>
        <p:txBody>
          <a:bodyPr/>
          <a:lstStyle>
            <a:lvl1pPr>
              <a:defRPr/>
            </a:lvl1pPr>
          </a:lstStyle>
          <a:p>
            <a:pPr>
              <a:defRPr/>
            </a:pPr>
            <a:endParaRPr lang="zh-TW" altLang="en-US"/>
          </a:p>
        </p:txBody>
      </p:sp>
      <p:sp>
        <p:nvSpPr>
          <p:cNvPr id="5" name="頁尾版面配置區 4"/>
          <p:cNvSpPr>
            <a:spLocks noGrp="1"/>
          </p:cNvSpPr>
          <p:nvPr>
            <p:ph type="ftr" sz="quarter" idx="11"/>
          </p:nvPr>
        </p:nvSpPr>
        <p:spPr/>
        <p:txBody>
          <a:bodyPr/>
          <a:lstStyle>
            <a:lvl1pPr>
              <a:defRPr/>
            </a:lvl1pPr>
          </a:lstStyle>
          <a:p>
            <a:pPr>
              <a:defRPr/>
            </a:pPr>
            <a:endParaRPr lang="zh-TW" altLang="en-US"/>
          </a:p>
        </p:txBody>
      </p:sp>
      <p:sp>
        <p:nvSpPr>
          <p:cNvPr id="6" name="投影片編號版面配置區 5"/>
          <p:cNvSpPr>
            <a:spLocks noGrp="1"/>
          </p:cNvSpPr>
          <p:nvPr>
            <p:ph type="sldNum" sz="quarter" idx="12"/>
          </p:nvPr>
        </p:nvSpPr>
        <p:spPr/>
        <p:txBody>
          <a:bodyPr/>
          <a:lstStyle>
            <a:lvl1pPr>
              <a:defRPr/>
            </a:lvl1pPr>
          </a:lstStyle>
          <a:p>
            <a:pPr>
              <a:defRPr/>
            </a:pPr>
            <a:fld id="{3DD58C2A-1F06-4E0F-AF32-A91CAF2AC552}" type="slidenum">
              <a:rPr lang="zh-TW" altLang="en-US"/>
              <a:pPr>
                <a:defRPr/>
              </a:pPr>
              <a:t>‹#›</a:t>
            </a:fld>
            <a:endParaRPr lang="zh-TW"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空紅">
    <p:bg>
      <p:bgPr>
        <a:solidFill>
          <a:schemeClr val="bg1"/>
        </a:solidFill>
        <a:effectLst/>
      </p:bgPr>
    </p:bg>
    <p:spTree>
      <p:nvGrpSpPr>
        <p:cNvPr id="1" name=""/>
        <p:cNvGrpSpPr/>
        <p:nvPr/>
      </p:nvGrpSpPr>
      <p:grpSpPr>
        <a:xfrm>
          <a:off x="0" y="0"/>
          <a:ext cx="0" cy="0"/>
          <a:chOff x="0" y="0"/>
          <a:chExt cx="0" cy="0"/>
        </a:xfrm>
      </p:grpSpPr>
      <p:grpSp>
        <p:nvGrpSpPr>
          <p:cNvPr id="5" name="群組 4"/>
          <p:cNvGrpSpPr/>
          <p:nvPr userDrawn="1"/>
        </p:nvGrpSpPr>
        <p:grpSpPr>
          <a:xfrm>
            <a:off x="-10274" y="-19805"/>
            <a:ext cx="9169843" cy="6877805"/>
            <a:chOff x="-10274" y="-19805"/>
            <a:chExt cx="9169843" cy="6877805"/>
          </a:xfrm>
        </p:grpSpPr>
        <p:sp>
          <p:nvSpPr>
            <p:cNvPr id="6" name="矩形 5"/>
            <p:cNvSpPr/>
            <p:nvPr/>
          </p:nvSpPr>
          <p:spPr>
            <a:xfrm>
              <a:off x="-10274" y="404664"/>
              <a:ext cx="9169843" cy="6453336"/>
            </a:xfrm>
            <a:prstGeom prst="rect">
              <a:avLst/>
            </a:prstGeom>
            <a:solidFill>
              <a:srgbClr val="FAFAFA"/>
            </a:solidFill>
            <a:ln>
              <a:noFill/>
            </a:ln>
          </p:spPr>
          <p:txBody>
            <a:bodyPr wrap="square" rtlCol="0" anchor="ctr">
              <a:spAutoFit/>
            </a:bodyPr>
            <a:lstStyle/>
            <a:p>
              <a:pPr algn="ctr"/>
              <a:endParaRPr lang="zh-TW" altLang="en-US" sz="2400">
                <a:solidFill>
                  <a:schemeClr val="bg1"/>
                </a:solidFill>
                <a:latin typeface="微軟正黑體" panose="020B0604030504040204" pitchFamily="34" charset="-120"/>
                <a:ea typeface="微軟正黑體" panose="020B0604030504040204" pitchFamily="34" charset="-120"/>
              </a:endParaRPr>
            </a:p>
          </p:txBody>
        </p:sp>
        <p:sp>
          <p:nvSpPr>
            <p:cNvPr id="7" name="圓角矩形 6"/>
            <p:cNvSpPr/>
            <p:nvPr/>
          </p:nvSpPr>
          <p:spPr>
            <a:xfrm flipV="1">
              <a:off x="-10272" y="-4"/>
              <a:ext cx="9154272" cy="1159661"/>
            </a:xfrm>
            <a:prstGeom prst="roundRect">
              <a:avLst>
                <a:gd name="adj" fmla="val 0"/>
              </a:avLst>
            </a:prstGeom>
            <a:solidFill>
              <a:srgbClr val="E91E63"/>
            </a:solidFill>
            <a:effectLst>
              <a:outerShdw blurRad="76200" dist="50800" dir="5400000" algn="t" rotWithShape="0">
                <a:prstClr val="black">
                  <a:alpha val="10000"/>
                </a:prstClr>
              </a:outerShdw>
            </a:effectLst>
          </p:spPr>
          <p:txBody>
            <a:bodyPr wrap="square" rtlCol="0" anchor="ctr">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8" name="圓角矩形 7"/>
            <p:cNvSpPr/>
            <p:nvPr/>
          </p:nvSpPr>
          <p:spPr>
            <a:xfrm>
              <a:off x="-10273" y="-19805"/>
              <a:ext cx="9154273" cy="244707"/>
            </a:xfrm>
            <a:prstGeom prst="roundRect">
              <a:avLst>
                <a:gd name="adj" fmla="val 0"/>
              </a:avLst>
            </a:prstGeom>
            <a:solidFill>
              <a:srgbClr val="C2185B"/>
            </a:solidFill>
            <a:ln>
              <a:noFill/>
            </a:ln>
          </p:spPr>
          <p:txBody>
            <a:bodyPr wrap="square" rtlCol="0" anchor="ctr">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9" name="直角三角形 25"/>
            <p:cNvSpPr/>
            <p:nvPr/>
          </p:nvSpPr>
          <p:spPr>
            <a:xfrm flipV="1">
              <a:off x="-10274" y="224902"/>
              <a:ext cx="361090" cy="200250"/>
            </a:xfrm>
            <a:custGeom>
              <a:avLst/>
              <a:gdLst>
                <a:gd name="connsiteX0" fmla="*/ 0 w 361090"/>
                <a:gd name="connsiteY0" fmla="*/ 361090 h 361090"/>
                <a:gd name="connsiteX1" fmla="*/ 0 w 361090"/>
                <a:gd name="connsiteY1" fmla="*/ 0 h 361090"/>
                <a:gd name="connsiteX2" fmla="*/ 361090 w 361090"/>
                <a:gd name="connsiteY2" fmla="*/ 361090 h 361090"/>
                <a:gd name="connsiteX3" fmla="*/ 0 w 361090"/>
                <a:gd name="connsiteY3" fmla="*/ 361090 h 361090"/>
                <a:gd name="connsiteX0" fmla="*/ 0 w 361090"/>
                <a:gd name="connsiteY0" fmla="*/ 130181 h 130181"/>
                <a:gd name="connsiteX1" fmla="*/ 4618 w 361090"/>
                <a:gd name="connsiteY1" fmla="*/ 0 h 130181"/>
                <a:gd name="connsiteX2" fmla="*/ 361090 w 361090"/>
                <a:gd name="connsiteY2" fmla="*/ 130181 h 130181"/>
                <a:gd name="connsiteX3" fmla="*/ 0 w 361090"/>
                <a:gd name="connsiteY3" fmla="*/ 130181 h 130181"/>
                <a:gd name="connsiteX0" fmla="*/ 0 w 361090"/>
                <a:gd name="connsiteY0" fmla="*/ 200250 h 200250"/>
                <a:gd name="connsiteX1" fmla="*/ 1114 w 361090"/>
                <a:gd name="connsiteY1" fmla="*/ 0 h 200250"/>
                <a:gd name="connsiteX2" fmla="*/ 361090 w 361090"/>
                <a:gd name="connsiteY2" fmla="*/ 200250 h 200250"/>
                <a:gd name="connsiteX3" fmla="*/ 0 w 361090"/>
                <a:gd name="connsiteY3" fmla="*/ 200250 h 200250"/>
              </a:gdLst>
              <a:ahLst/>
              <a:cxnLst>
                <a:cxn ang="0">
                  <a:pos x="connsiteX0" y="connsiteY0"/>
                </a:cxn>
                <a:cxn ang="0">
                  <a:pos x="connsiteX1" y="connsiteY1"/>
                </a:cxn>
                <a:cxn ang="0">
                  <a:pos x="connsiteX2" y="connsiteY2"/>
                </a:cxn>
                <a:cxn ang="0">
                  <a:pos x="connsiteX3" y="connsiteY3"/>
                </a:cxn>
              </a:cxnLst>
              <a:rect l="l" t="t" r="r" b="b"/>
              <a:pathLst>
                <a:path w="361090" h="200250">
                  <a:moveTo>
                    <a:pt x="0" y="200250"/>
                  </a:moveTo>
                  <a:cubicBezTo>
                    <a:pt x="371" y="133500"/>
                    <a:pt x="743" y="66750"/>
                    <a:pt x="1114" y="0"/>
                  </a:cubicBezTo>
                  <a:lnTo>
                    <a:pt x="361090" y="200250"/>
                  </a:lnTo>
                  <a:lnTo>
                    <a:pt x="0" y="200250"/>
                  </a:lnTo>
                  <a:close/>
                </a:path>
              </a:pathLst>
            </a:custGeom>
            <a:solidFill>
              <a:srgbClr val="C2185B"/>
            </a:solid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grpSp>
      <p:sp>
        <p:nvSpPr>
          <p:cNvPr id="4" name="投影片編號版面配置區 5"/>
          <p:cNvSpPr>
            <a:spLocks noGrp="1"/>
          </p:cNvSpPr>
          <p:nvPr>
            <p:ph type="sldNum" sz="quarter" idx="12"/>
          </p:nvPr>
        </p:nvSpPr>
        <p:spPr>
          <a:xfrm>
            <a:off x="6948264" y="-80015"/>
            <a:ext cx="2133600" cy="365125"/>
          </a:xfrm>
        </p:spPr>
        <p:txBody>
          <a:bodyPr/>
          <a:lstStyle>
            <a:lvl1pPr>
              <a:defRPr>
                <a:solidFill>
                  <a:srgbClr val="F8BBD0"/>
                </a:solidFill>
              </a:defRPr>
            </a:lvl1pPr>
          </a:lstStyle>
          <a:p>
            <a:pPr>
              <a:defRPr/>
            </a:pPr>
            <a:fld id="{8598CAF7-0B11-4355-B351-D1350E429BEE}" type="slidenum">
              <a:rPr lang="zh-TW" altLang="en-US" smtClean="0"/>
              <a:pPr>
                <a:defRPr/>
              </a:pPr>
              <a:t>‹#›</a:t>
            </a:fld>
            <a:endParaRPr lang="zh-TW" altLang="en-US"/>
          </a:p>
        </p:txBody>
      </p:sp>
      <p:sp>
        <p:nvSpPr>
          <p:cNvPr id="23" name="文字方塊 22"/>
          <p:cNvSpPr txBox="1"/>
          <p:nvPr userDrawn="1"/>
        </p:nvSpPr>
        <p:spPr>
          <a:xfrm>
            <a:off x="-36512" y="9639"/>
            <a:ext cx="364202" cy="307777"/>
          </a:xfrm>
          <a:prstGeom prst="rect">
            <a:avLst/>
          </a:prstGeom>
          <a:noFill/>
        </p:spPr>
        <p:txBody>
          <a:bodyPr wrap="none" rtlCol="0">
            <a:spAutoFit/>
          </a:bodyPr>
          <a:lstStyle/>
          <a:p>
            <a:r>
              <a:rPr lang="zh-TW" altLang="en-US" sz="1400">
                <a:solidFill>
                  <a:srgbClr val="FCE4EC"/>
                </a:solidFill>
                <a:latin typeface="微軟正黑體" panose="020B0604030504040204" pitchFamily="34" charset="-120"/>
                <a:ea typeface="微軟正黑體" panose="020B0604030504040204" pitchFamily="34" charset="-120"/>
              </a:rPr>
              <a:t>壹</a:t>
            </a:r>
          </a:p>
        </p:txBody>
      </p:sp>
    </p:spTree>
    <p:extLst>
      <p:ext uri="{BB962C8B-B14F-4D97-AF65-F5344CB8AC3E}">
        <p14:creationId xmlns="" xmlns:p14="http://schemas.microsoft.com/office/powerpoint/2010/main" val="41956296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空黃">
    <p:bg>
      <p:bgPr>
        <a:solidFill>
          <a:schemeClr val="bg1"/>
        </a:solidFill>
        <a:effectLst/>
      </p:bgPr>
    </p:bg>
    <p:spTree>
      <p:nvGrpSpPr>
        <p:cNvPr id="1" name=""/>
        <p:cNvGrpSpPr/>
        <p:nvPr/>
      </p:nvGrpSpPr>
      <p:grpSpPr>
        <a:xfrm>
          <a:off x="0" y="0"/>
          <a:ext cx="0" cy="0"/>
          <a:chOff x="0" y="0"/>
          <a:chExt cx="0" cy="0"/>
        </a:xfrm>
      </p:grpSpPr>
      <p:grpSp>
        <p:nvGrpSpPr>
          <p:cNvPr id="5" name="群組 4"/>
          <p:cNvGrpSpPr/>
          <p:nvPr userDrawn="1"/>
        </p:nvGrpSpPr>
        <p:grpSpPr>
          <a:xfrm>
            <a:off x="-10274" y="-19805"/>
            <a:ext cx="9169843" cy="6877805"/>
            <a:chOff x="-10274" y="-19805"/>
            <a:chExt cx="9169843" cy="6877805"/>
          </a:xfrm>
        </p:grpSpPr>
        <p:sp>
          <p:nvSpPr>
            <p:cNvPr id="6" name="矩形 5"/>
            <p:cNvSpPr/>
            <p:nvPr/>
          </p:nvSpPr>
          <p:spPr>
            <a:xfrm>
              <a:off x="-10274" y="404664"/>
              <a:ext cx="9169843" cy="6453336"/>
            </a:xfrm>
            <a:prstGeom prst="rect">
              <a:avLst/>
            </a:prstGeom>
            <a:solidFill>
              <a:srgbClr val="FAFAFA"/>
            </a:solidFill>
            <a:ln>
              <a:noFill/>
            </a:ln>
          </p:spPr>
          <p:txBody>
            <a:bodyPr wrap="square" rtlCol="0" anchor="ctr">
              <a:spAutoFit/>
            </a:bodyPr>
            <a:lstStyle/>
            <a:p>
              <a:pPr algn="ctr"/>
              <a:endParaRPr lang="zh-TW" altLang="en-US" sz="2400">
                <a:solidFill>
                  <a:schemeClr val="bg1"/>
                </a:solidFill>
                <a:latin typeface="微軟正黑體" panose="020B0604030504040204" pitchFamily="34" charset="-120"/>
                <a:ea typeface="微軟正黑體" panose="020B0604030504040204" pitchFamily="34" charset="-120"/>
              </a:endParaRPr>
            </a:p>
          </p:txBody>
        </p:sp>
        <p:sp>
          <p:nvSpPr>
            <p:cNvPr id="7" name="圓角矩形 6"/>
            <p:cNvSpPr/>
            <p:nvPr/>
          </p:nvSpPr>
          <p:spPr>
            <a:xfrm flipV="1">
              <a:off x="-10272" y="-4"/>
              <a:ext cx="9154272" cy="1159661"/>
            </a:xfrm>
            <a:prstGeom prst="roundRect">
              <a:avLst>
                <a:gd name="adj" fmla="val 0"/>
              </a:avLst>
            </a:prstGeom>
            <a:solidFill>
              <a:srgbClr val="FF9800"/>
            </a:solidFill>
            <a:effectLst>
              <a:outerShdw blurRad="76200" dist="50800" dir="5400000" algn="t" rotWithShape="0">
                <a:prstClr val="black">
                  <a:alpha val="10000"/>
                </a:prstClr>
              </a:outerShdw>
            </a:effectLst>
          </p:spPr>
          <p:txBody>
            <a:bodyPr wrap="square" rtlCol="0" anchor="ctr">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8" name="圓角矩形 7"/>
            <p:cNvSpPr/>
            <p:nvPr/>
          </p:nvSpPr>
          <p:spPr>
            <a:xfrm>
              <a:off x="-10273" y="-19805"/>
              <a:ext cx="9154273" cy="244707"/>
            </a:xfrm>
            <a:prstGeom prst="roundRect">
              <a:avLst>
                <a:gd name="adj" fmla="val 0"/>
              </a:avLst>
            </a:prstGeom>
            <a:solidFill>
              <a:srgbClr val="EF6C00"/>
            </a:solidFill>
            <a:ln>
              <a:noFill/>
            </a:ln>
          </p:spPr>
          <p:txBody>
            <a:bodyPr wrap="square" rtlCol="0" anchor="ctr">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9" name="直角三角形 25"/>
            <p:cNvSpPr/>
            <p:nvPr/>
          </p:nvSpPr>
          <p:spPr>
            <a:xfrm flipV="1">
              <a:off x="-10274" y="224902"/>
              <a:ext cx="361090" cy="200250"/>
            </a:xfrm>
            <a:custGeom>
              <a:avLst/>
              <a:gdLst>
                <a:gd name="connsiteX0" fmla="*/ 0 w 361090"/>
                <a:gd name="connsiteY0" fmla="*/ 361090 h 361090"/>
                <a:gd name="connsiteX1" fmla="*/ 0 w 361090"/>
                <a:gd name="connsiteY1" fmla="*/ 0 h 361090"/>
                <a:gd name="connsiteX2" fmla="*/ 361090 w 361090"/>
                <a:gd name="connsiteY2" fmla="*/ 361090 h 361090"/>
                <a:gd name="connsiteX3" fmla="*/ 0 w 361090"/>
                <a:gd name="connsiteY3" fmla="*/ 361090 h 361090"/>
                <a:gd name="connsiteX0" fmla="*/ 0 w 361090"/>
                <a:gd name="connsiteY0" fmla="*/ 130181 h 130181"/>
                <a:gd name="connsiteX1" fmla="*/ 4618 w 361090"/>
                <a:gd name="connsiteY1" fmla="*/ 0 h 130181"/>
                <a:gd name="connsiteX2" fmla="*/ 361090 w 361090"/>
                <a:gd name="connsiteY2" fmla="*/ 130181 h 130181"/>
                <a:gd name="connsiteX3" fmla="*/ 0 w 361090"/>
                <a:gd name="connsiteY3" fmla="*/ 130181 h 130181"/>
                <a:gd name="connsiteX0" fmla="*/ 0 w 361090"/>
                <a:gd name="connsiteY0" fmla="*/ 200250 h 200250"/>
                <a:gd name="connsiteX1" fmla="*/ 1114 w 361090"/>
                <a:gd name="connsiteY1" fmla="*/ 0 h 200250"/>
                <a:gd name="connsiteX2" fmla="*/ 361090 w 361090"/>
                <a:gd name="connsiteY2" fmla="*/ 200250 h 200250"/>
                <a:gd name="connsiteX3" fmla="*/ 0 w 361090"/>
                <a:gd name="connsiteY3" fmla="*/ 200250 h 200250"/>
              </a:gdLst>
              <a:ahLst/>
              <a:cxnLst>
                <a:cxn ang="0">
                  <a:pos x="connsiteX0" y="connsiteY0"/>
                </a:cxn>
                <a:cxn ang="0">
                  <a:pos x="connsiteX1" y="connsiteY1"/>
                </a:cxn>
                <a:cxn ang="0">
                  <a:pos x="connsiteX2" y="connsiteY2"/>
                </a:cxn>
                <a:cxn ang="0">
                  <a:pos x="connsiteX3" y="connsiteY3"/>
                </a:cxn>
              </a:cxnLst>
              <a:rect l="l" t="t" r="r" b="b"/>
              <a:pathLst>
                <a:path w="361090" h="200250">
                  <a:moveTo>
                    <a:pt x="0" y="200250"/>
                  </a:moveTo>
                  <a:cubicBezTo>
                    <a:pt x="371" y="133500"/>
                    <a:pt x="743" y="66750"/>
                    <a:pt x="1114" y="0"/>
                  </a:cubicBezTo>
                  <a:lnTo>
                    <a:pt x="361090" y="200250"/>
                  </a:lnTo>
                  <a:lnTo>
                    <a:pt x="0" y="200250"/>
                  </a:lnTo>
                  <a:close/>
                </a:path>
              </a:pathLst>
            </a:custGeom>
            <a:solidFill>
              <a:srgbClr val="EF6C00"/>
            </a:solid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grpSp>
      <p:sp>
        <p:nvSpPr>
          <p:cNvPr id="4" name="投影片編號版面配置區 5"/>
          <p:cNvSpPr>
            <a:spLocks noGrp="1"/>
          </p:cNvSpPr>
          <p:nvPr>
            <p:ph type="sldNum" sz="quarter" idx="12"/>
          </p:nvPr>
        </p:nvSpPr>
        <p:spPr>
          <a:xfrm>
            <a:off x="6948264" y="-80015"/>
            <a:ext cx="2133600" cy="365125"/>
          </a:xfrm>
        </p:spPr>
        <p:txBody>
          <a:bodyPr/>
          <a:lstStyle>
            <a:lvl1pPr>
              <a:defRPr>
                <a:solidFill>
                  <a:srgbClr val="FFE0B2"/>
                </a:solidFill>
              </a:defRPr>
            </a:lvl1pPr>
          </a:lstStyle>
          <a:p>
            <a:pPr>
              <a:defRPr/>
            </a:pPr>
            <a:fld id="{8598CAF7-0B11-4355-B351-D1350E429BEE}" type="slidenum">
              <a:rPr lang="zh-TW" altLang="en-US" smtClean="0"/>
              <a:pPr>
                <a:defRPr/>
              </a:pPr>
              <a:t>‹#›</a:t>
            </a:fld>
            <a:endParaRPr lang="zh-TW" altLang="en-US"/>
          </a:p>
        </p:txBody>
      </p:sp>
      <p:sp>
        <p:nvSpPr>
          <p:cNvPr id="31" name="文字方塊 30"/>
          <p:cNvSpPr txBox="1"/>
          <p:nvPr userDrawn="1"/>
        </p:nvSpPr>
        <p:spPr>
          <a:xfrm>
            <a:off x="-36512" y="9639"/>
            <a:ext cx="364202" cy="307777"/>
          </a:xfrm>
          <a:prstGeom prst="rect">
            <a:avLst/>
          </a:prstGeom>
          <a:noFill/>
        </p:spPr>
        <p:txBody>
          <a:bodyPr wrap="none" rtlCol="0">
            <a:spAutoFit/>
          </a:bodyPr>
          <a:lstStyle/>
          <a:p>
            <a:r>
              <a:rPr lang="zh-TW" altLang="en-US" sz="1400">
                <a:solidFill>
                  <a:schemeClr val="bg1"/>
                </a:solidFill>
                <a:latin typeface="微軟正黑體" panose="020B0604030504040204" pitchFamily="34" charset="-120"/>
                <a:ea typeface="微軟正黑體" panose="020B0604030504040204" pitchFamily="34" charset="-120"/>
              </a:rPr>
              <a:t>貳</a:t>
            </a:r>
          </a:p>
        </p:txBody>
      </p:sp>
    </p:spTree>
    <p:extLst>
      <p:ext uri="{BB962C8B-B14F-4D97-AF65-F5344CB8AC3E}">
        <p14:creationId xmlns="" xmlns:p14="http://schemas.microsoft.com/office/powerpoint/2010/main" val="88513028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空綠">
    <p:bg>
      <p:bgPr>
        <a:solidFill>
          <a:schemeClr val="bg1"/>
        </a:solidFill>
        <a:effectLst/>
      </p:bgPr>
    </p:bg>
    <p:spTree>
      <p:nvGrpSpPr>
        <p:cNvPr id="1" name=""/>
        <p:cNvGrpSpPr/>
        <p:nvPr/>
      </p:nvGrpSpPr>
      <p:grpSpPr>
        <a:xfrm>
          <a:off x="0" y="0"/>
          <a:ext cx="0" cy="0"/>
          <a:chOff x="0" y="0"/>
          <a:chExt cx="0" cy="0"/>
        </a:xfrm>
      </p:grpSpPr>
      <p:grpSp>
        <p:nvGrpSpPr>
          <p:cNvPr id="5" name="群組 4"/>
          <p:cNvGrpSpPr/>
          <p:nvPr userDrawn="1"/>
        </p:nvGrpSpPr>
        <p:grpSpPr>
          <a:xfrm>
            <a:off x="-10274" y="-19805"/>
            <a:ext cx="9169843" cy="6877805"/>
            <a:chOff x="-10274" y="-19805"/>
            <a:chExt cx="9169843" cy="6877805"/>
          </a:xfrm>
        </p:grpSpPr>
        <p:sp>
          <p:nvSpPr>
            <p:cNvPr id="6" name="矩形 5"/>
            <p:cNvSpPr/>
            <p:nvPr/>
          </p:nvSpPr>
          <p:spPr>
            <a:xfrm>
              <a:off x="-10274" y="404664"/>
              <a:ext cx="9169843" cy="6453336"/>
            </a:xfrm>
            <a:prstGeom prst="rect">
              <a:avLst/>
            </a:prstGeom>
            <a:solidFill>
              <a:srgbClr val="FAFAFA"/>
            </a:solidFill>
            <a:ln>
              <a:noFill/>
            </a:ln>
          </p:spPr>
          <p:txBody>
            <a:bodyPr wrap="square" rtlCol="0" anchor="ctr">
              <a:spAutoFit/>
            </a:bodyPr>
            <a:lstStyle/>
            <a:p>
              <a:pPr algn="ctr"/>
              <a:endParaRPr lang="zh-TW" altLang="en-US" sz="2400">
                <a:solidFill>
                  <a:schemeClr val="bg1"/>
                </a:solidFill>
                <a:latin typeface="微軟正黑體" panose="020B0604030504040204" pitchFamily="34" charset="-120"/>
                <a:ea typeface="微軟正黑體" panose="020B0604030504040204" pitchFamily="34" charset="-120"/>
              </a:endParaRPr>
            </a:p>
          </p:txBody>
        </p:sp>
        <p:sp>
          <p:nvSpPr>
            <p:cNvPr id="7" name="圓角矩形 6"/>
            <p:cNvSpPr/>
            <p:nvPr/>
          </p:nvSpPr>
          <p:spPr>
            <a:xfrm flipV="1">
              <a:off x="-10272" y="-4"/>
              <a:ext cx="9154272" cy="1159661"/>
            </a:xfrm>
            <a:prstGeom prst="roundRect">
              <a:avLst>
                <a:gd name="adj" fmla="val 0"/>
              </a:avLst>
            </a:prstGeom>
            <a:solidFill>
              <a:srgbClr val="4CAF50"/>
            </a:solidFill>
            <a:effectLst>
              <a:outerShdw blurRad="76200" dist="50800" dir="5400000" algn="t" rotWithShape="0">
                <a:prstClr val="black">
                  <a:alpha val="10000"/>
                </a:prstClr>
              </a:outerShdw>
            </a:effectLst>
          </p:spPr>
          <p:txBody>
            <a:bodyPr wrap="square" rtlCol="0" anchor="ctr">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8" name="圓角矩形 7"/>
            <p:cNvSpPr/>
            <p:nvPr/>
          </p:nvSpPr>
          <p:spPr>
            <a:xfrm>
              <a:off x="-10273" y="-19805"/>
              <a:ext cx="9154273" cy="244707"/>
            </a:xfrm>
            <a:prstGeom prst="roundRect">
              <a:avLst>
                <a:gd name="adj" fmla="val 0"/>
              </a:avLst>
            </a:prstGeom>
            <a:solidFill>
              <a:srgbClr val="388E3C"/>
            </a:solidFill>
            <a:ln>
              <a:noFill/>
            </a:ln>
          </p:spPr>
          <p:txBody>
            <a:bodyPr wrap="square" rtlCol="0" anchor="ctr">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9" name="直角三角形 25"/>
            <p:cNvSpPr/>
            <p:nvPr/>
          </p:nvSpPr>
          <p:spPr>
            <a:xfrm flipV="1">
              <a:off x="-10274" y="224902"/>
              <a:ext cx="361090" cy="200250"/>
            </a:xfrm>
            <a:custGeom>
              <a:avLst/>
              <a:gdLst>
                <a:gd name="connsiteX0" fmla="*/ 0 w 361090"/>
                <a:gd name="connsiteY0" fmla="*/ 361090 h 361090"/>
                <a:gd name="connsiteX1" fmla="*/ 0 w 361090"/>
                <a:gd name="connsiteY1" fmla="*/ 0 h 361090"/>
                <a:gd name="connsiteX2" fmla="*/ 361090 w 361090"/>
                <a:gd name="connsiteY2" fmla="*/ 361090 h 361090"/>
                <a:gd name="connsiteX3" fmla="*/ 0 w 361090"/>
                <a:gd name="connsiteY3" fmla="*/ 361090 h 361090"/>
                <a:gd name="connsiteX0" fmla="*/ 0 w 361090"/>
                <a:gd name="connsiteY0" fmla="*/ 130181 h 130181"/>
                <a:gd name="connsiteX1" fmla="*/ 4618 w 361090"/>
                <a:gd name="connsiteY1" fmla="*/ 0 h 130181"/>
                <a:gd name="connsiteX2" fmla="*/ 361090 w 361090"/>
                <a:gd name="connsiteY2" fmla="*/ 130181 h 130181"/>
                <a:gd name="connsiteX3" fmla="*/ 0 w 361090"/>
                <a:gd name="connsiteY3" fmla="*/ 130181 h 130181"/>
                <a:gd name="connsiteX0" fmla="*/ 0 w 361090"/>
                <a:gd name="connsiteY0" fmla="*/ 200250 h 200250"/>
                <a:gd name="connsiteX1" fmla="*/ 1114 w 361090"/>
                <a:gd name="connsiteY1" fmla="*/ 0 h 200250"/>
                <a:gd name="connsiteX2" fmla="*/ 361090 w 361090"/>
                <a:gd name="connsiteY2" fmla="*/ 200250 h 200250"/>
                <a:gd name="connsiteX3" fmla="*/ 0 w 361090"/>
                <a:gd name="connsiteY3" fmla="*/ 200250 h 200250"/>
              </a:gdLst>
              <a:ahLst/>
              <a:cxnLst>
                <a:cxn ang="0">
                  <a:pos x="connsiteX0" y="connsiteY0"/>
                </a:cxn>
                <a:cxn ang="0">
                  <a:pos x="connsiteX1" y="connsiteY1"/>
                </a:cxn>
                <a:cxn ang="0">
                  <a:pos x="connsiteX2" y="connsiteY2"/>
                </a:cxn>
                <a:cxn ang="0">
                  <a:pos x="connsiteX3" y="connsiteY3"/>
                </a:cxn>
              </a:cxnLst>
              <a:rect l="l" t="t" r="r" b="b"/>
              <a:pathLst>
                <a:path w="361090" h="200250">
                  <a:moveTo>
                    <a:pt x="0" y="200250"/>
                  </a:moveTo>
                  <a:cubicBezTo>
                    <a:pt x="371" y="133500"/>
                    <a:pt x="743" y="66750"/>
                    <a:pt x="1114" y="0"/>
                  </a:cubicBezTo>
                  <a:lnTo>
                    <a:pt x="361090" y="200250"/>
                  </a:lnTo>
                  <a:lnTo>
                    <a:pt x="0" y="200250"/>
                  </a:lnTo>
                  <a:close/>
                </a:path>
              </a:pathLst>
            </a:custGeom>
            <a:solidFill>
              <a:srgbClr val="388E3C"/>
            </a:solid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grpSp>
      <p:sp>
        <p:nvSpPr>
          <p:cNvPr id="4" name="投影片編號版面配置區 5"/>
          <p:cNvSpPr>
            <a:spLocks noGrp="1"/>
          </p:cNvSpPr>
          <p:nvPr>
            <p:ph type="sldNum" sz="quarter" idx="12"/>
          </p:nvPr>
        </p:nvSpPr>
        <p:spPr>
          <a:xfrm>
            <a:off x="6948264" y="-80015"/>
            <a:ext cx="2133600" cy="365125"/>
          </a:xfrm>
        </p:spPr>
        <p:txBody>
          <a:bodyPr/>
          <a:lstStyle>
            <a:lvl1pPr>
              <a:defRPr>
                <a:solidFill>
                  <a:srgbClr val="C8E6C9"/>
                </a:solidFill>
              </a:defRPr>
            </a:lvl1pPr>
          </a:lstStyle>
          <a:p>
            <a:pPr>
              <a:defRPr/>
            </a:pPr>
            <a:fld id="{8598CAF7-0B11-4355-B351-D1350E429BEE}" type="slidenum">
              <a:rPr lang="zh-TW" altLang="en-US" smtClean="0"/>
              <a:pPr>
                <a:defRPr/>
              </a:pPr>
              <a:t>‹#›</a:t>
            </a:fld>
            <a:endParaRPr lang="zh-TW" altLang="en-US"/>
          </a:p>
        </p:txBody>
      </p:sp>
      <p:sp>
        <p:nvSpPr>
          <p:cNvPr id="23" name="文字方塊 22"/>
          <p:cNvSpPr txBox="1"/>
          <p:nvPr userDrawn="1"/>
        </p:nvSpPr>
        <p:spPr>
          <a:xfrm>
            <a:off x="-36512" y="9639"/>
            <a:ext cx="364202" cy="307777"/>
          </a:xfrm>
          <a:prstGeom prst="rect">
            <a:avLst/>
          </a:prstGeom>
          <a:noFill/>
        </p:spPr>
        <p:txBody>
          <a:bodyPr wrap="none" rtlCol="0">
            <a:spAutoFit/>
          </a:bodyPr>
          <a:lstStyle/>
          <a:p>
            <a:r>
              <a:rPr lang="zh-TW" altLang="en-US" sz="1400">
                <a:solidFill>
                  <a:srgbClr val="E8F5E9"/>
                </a:solidFill>
                <a:latin typeface="微軟正黑體" panose="020B0604030504040204" pitchFamily="34" charset="-120"/>
                <a:ea typeface="微軟正黑體" panose="020B0604030504040204" pitchFamily="34" charset="-120"/>
              </a:rPr>
              <a:t>參</a:t>
            </a:r>
          </a:p>
        </p:txBody>
      </p:sp>
    </p:spTree>
    <p:extLst>
      <p:ext uri="{BB962C8B-B14F-4D97-AF65-F5344CB8AC3E}">
        <p14:creationId xmlns="" xmlns:p14="http://schemas.microsoft.com/office/powerpoint/2010/main" val="370149543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空藍">
    <p:bg>
      <p:bgPr>
        <a:solidFill>
          <a:schemeClr val="bg1"/>
        </a:solidFill>
        <a:effectLst/>
      </p:bgPr>
    </p:bg>
    <p:spTree>
      <p:nvGrpSpPr>
        <p:cNvPr id="1" name=""/>
        <p:cNvGrpSpPr/>
        <p:nvPr/>
      </p:nvGrpSpPr>
      <p:grpSpPr>
        <a:xfrm>
          <a:off x="0" y="0"/>
          <a:ext cx="0" cy="0"/>
          <a:chOff x="0" y="0"/>
          <a:chExt cx="0" cy="0"/>
        </a:xfrm>
      </p:grpSpPr>
      <p:grpSp>
        <p:nvGrpSpPr>
          <p:cNvPr id="5" name="群組 4"/>
          <p:cNvGrpSpPr/>
          <p:nvPr userDrawn="1"/>
        </p:nvGrpSpPr>
        <p:grpSpPr>
          <a:xfrm>
            <a:off x="-10274" y="-19805"/>
            <a:ext cx="9169843" cy="6877805"/>
            <a:chOff x="-10274" y="-19805"/>
            <a:chExt cx="9169843" cy="6877805"/>
          </a:xfrm>
        </p:grpSpPr>
        <p:sp>
          <p:nvSpPr>
            <p:cNvPr id="6" name="矩形 5"/>
            <p:cNvSpPr/>
            <p:nvPr/>
          </p:nvSpPr>
          <p:spPr>
            <a:xfrm>
              <a:off x="-10274" y="404664"/>
              <a:ext cx="9169843" cy="6453336"/>
            </a:xfrm>
            <a:prstGeom prst="rect">
              <a:avLst/>
            </a:prstGeom>
            <a:solidFill>
              <a:srgbClr val="FAFAFA"/>
            </a:solidFill>
            <a:ln>
              <a:noFill/>
            </a:ln>
          </p:spPr>
          <p:txBody>
            <a:bodyPr wrap="square" rtlCol="0" anchor="ctr">
              <a:spAutoFit/>
            </a:bodyPr>
            <a:lstStyle/>
            <a:p>
              <a:pPr algn="ctr"/>
              <a:endParaRPr lang="zh-TW" altLang="en-US" sz="2400">
                <a:solidFill>
                  <a:schemeClr val="bg1"/>
                </a:solidFill>
                <a:latin typeface="微軟正黑體" panose="020B0604030504040204" pitchFamily="34" charset="-120"/>
                <a:ea typeface="微軟正黑體" panose="020B0604030504040204" pitchFamily="34" charset="-120"/>
              </a:endParaRPr>
            </a:p>
          </p:txBody>
        </p:sp>
        <p:sp>
          <p:nvSpPr>
            <p:cNvPr id="7" name="圓角矩形 6"/>
            <p:cNvSpPr/>
            <p:nvPr/>
          </p:nvSpPr>
          <p:spPr>
            <a:xfrm flipV="1">
              <a:off x="-10272" y="-4"/>
              <a:ext cx="9154272" cy="1159661"/>
            </a:xfrm>
            <a:prstGeom prst="roundRect">
              <a:avLst>
                <a:gd name="adj" fmla="val 0"/>
              </a:avLst>
            </a:prstGeom>
            <a:solidFill>
              <a:srgbClr val="2196F3"/>
            </a:solidFill>
            <a:effectLst>
              <a:outerShdw blurRad="76200" dist="50800" dir="5400000" algn="t" rotWithShape="0">
                <a:prstClr val="black">
                  <a:alpha val="10000"/>
                </a:prstClr>
              </a:outerShdw>
            </a:effectLst>
          </p:spPr>
          <p:txBody>
            <a:bodyPr wrap="square" rtlCol="0" anchor="ctr">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8" name="圓角矩形 7"/>
            <p:cNvSpPr/>
            <p:nvPr/>
          </p:nvSpPr>
          <p:spPr>
            <a:xfrm>
              <a:off x="-10273" y="-19805"/>
              <a:ext cx="9154273" cy="244707"/>
            </a:xfrm>
            <a:prstGeom prst="roundRect">
              <a:avLst>
                <a:gd name="adj" fmla="val 0"/>
              </a:avLst>
            </a:prstGeom>
            <a:solidFill>
              <a:srgbClr val="1976D2"/>
            </a:solidFill>
            <a:ln>
              <a:noFill/>
            </a:ln>
          </p:spPr>
          <p:txBody>
            <a:bodyPr wrap="square" rtlCol="0" anchor="ctr">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9" name="直角三角形 25"/>
            <p:cNvSpPr/>
            <p:nvPr/>
          </p:nvSpPr>
          <p:spPr>
            <a:xfrm flipV="1">
              <a:off x="-10274" y="224902"/>
              <a:ext cx="361090" cy="200250"/>
            </a:xfrm>
            <a:custGeom>
              <a:avLst/>
              <a:gdLst>
                <a:gd name="connsiteX0" fmla="*/ 0 w 361090"/>
                <a:gd name="connsiteY0" fmla="*/ 361090 h 361090"/>
                <a:gd name="connsiteX1" fmla="*/ 0 w 361090"/>
                <a:gd name="connsiteY1" fmla="*/ 0 h 361090"/>
                <a:gd name="connsiteX2" fmla="*/ 361090 w 361090"/>
                <a:gd name="connsiteY2" fmla="*/ 361090 h 361090"/>
                <a:gd name="connsiteX3" fmla="*/ 0 w 361090"/>
                <a:gd name="connsiteY3" fmla="*/ 361090 h 361090"/>
                <a:gd name="connsiteX0" fmla="*/ 0 w 361090"/>
                <a:gd name="connsiteY0" fmla="*/ 130181 h 130181"/>
                <a:gd name="connsiteX1" fmla="*/ 4618 w 361090"/>
                <a:gd name="connsiteY1" fmla="*/ 0 h 130181"/>
                <a:gd name="connsiteX2" fmla="*/ 361090 w 361090"/>
                <a:gd name="connsiteY2" fmla="*/ 130181 h 130181"/>
                <a:gd name="connsiteX3" fmla="*/ 0 w 361090"/>
                <a:gd name="connsiteY3" fmla="*/ 130181 h 130181"/>
                <a:gd name="connsiteX0" fmla="*/ 0 w 361090"/>
                <a:gd name="connsiteY0" fmla="*/ 200250 h 200250"/>
                <a:gd name="connsiteX1" fmla="*/ 1114 w 361090"/>
                <a:gd name="connsiteY1" fmla="*/ 0 h 200250"/>
                <a:gd name="connsiteX2" fmla="*/ 361090 w 361090"/>
                <a:gd name="connsiteY2" fmla="*/ 200250 h 200250"/>
                <a:gd name="connsiteX3" fmla="*/ 0 w 361090"/>
                <a:gd name="connsiteY3" fmla="*/ 200250 h 200250"/>
              </a:gdLst>
              <a:ahLst/>
              <a:cxnLst>
                <a:cxn ang="0">
                  <a:pos x="connsiteX0" y="connsiteY0"/>
                </a:cxn>
                <a:cxn ang="0">
                  <a:pos x="connsiteX1" y="connsiteY1"/>
                </a:cxn>
                <a:cxn ang="0">
                  <a:pos x="connsiteX2" y="connsiteY2"/>
                </a:cxn>
                <a:cxn ang="0">
                  <a:pos x="connsiteX3" y="connsiteY3"/>
                </a:cxn>
              </a:cxnLst>
              <a:rect l="l" t="t" r="r" b="b"/>
              <a:pathLst>
                <a:path w="361090" h="200250">
                  <a:moveTo>
                    <a:pt x="0" y="200250"/>
                  </a:moveTo>
                  <a:cubicBezTo>
                    <a:pt x="371" y="133500"/>
                    <a:pt x="743" y="66750"/>
                    <a:pt x="1114" y="0"/>
                  </a:cubicBezTo>
                  <a:lnTo>
                    <a:pt x="361090" y="200250"/>
                  </a:lnTo>
                  <a:lnTo>
                    <a:pt x="0" y="200250"/>
                  </a:lnTo>
                  <a:close/>
                </a:path>
              </a:pathLst>
            </a:custGeom>
            <a:solidFill>
              <a:srgbClr val="1976D2"/>
            </a:solid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grpSp>
      <p:sp>
        <p:nvSpPr>
          <p:cNvPr id="4" name="投影片編號版面配置區 5"/>
          <p:cNvSpPr>
            <a:spLocks noGrp="1"/>
          </p:cNvSpPr>
          <p:nvPr>
            <p:ph type="sldNum" sz="quarter" idx="12"/>
          </p:nvPr>
        </p:nvSpPr>
        <p:spPr>
          <a:xfrm>
            <a:off x="6948264" y="-80015"/>
            <a:ext cx="2133600" cy="365125"/>
          </a:xfrm>
        </p:spPr>
        <p:txBody>
          <a:bodyPr/>
          <a:lstStyle>
            <a:lvl1pPr>
              <a:defRPr>
                <a:solidFill>
                  <a:srgbClr val="BBDEFB"/>
                </a:solidFill>
              </a:defRPr>
            </a:lvl1pPr>
          </a:lstStyle>
          <a:p>
            <a:pPr>
              <a:defRPr/>
            </a:pPr>
            <a:fld id="{8598CAF7-0B11-4355-B351-D1350E429BEE}" type="slidenum">
              <a:rPr lang="zh-TW" altLang="en-US" smtClean="0"/>
              <a:pPr>
                <a:defRPr/>
              </a:pPr>
              <a:t>‹#›</a:t>
            </a:fld>
            <a:endParaRPr lang="zh-TW" altLang="en-US"/>
          </a:p>
        </p:txBody>
      </p:sp>
      <p:sp>
        <p:nvSpPr>
          <p:cNvPr id="27" name="文字方塊 26"/>
          <p:cNvSpPr txBox="1"/>
          <p:nvPr userDrawn="1"/>
        </p:nvSpPr>
        <p:spPr>
          <a:xfrm>
            <a:off x="-36512" y="9639"/>
            <a:ext cx="364202" cy="307777"/>
          </a:xfrm>
          <a:prstGeom prst="rect">
            <a:avLst/>
          </a:prstGeom>
          <a:noFill/>
        </p:spPr>
        <p:txBody>
          <a:bodyPr wrap="none" rtlCol="0">
            <a:spAutoFit/>
          </a:bodyPr>
          <a:lstStyle/>
          <a:p>
            <a:r>
              <a:rPr lang="zh-TW" altLang="en-US" sz="1400">
                <a:solidFill>
                  <a:srgbClr val="E3F2FD"/>
                </a:solidFill>
                <a:latin typeface="微軟正黑體" panose="020B0604030504040204" pitchFamily="34" charset="-120"/>
                <a:ea typeface="微軟正黑體" panose="020B0604030504040204" pitchFamily="34" charset="-120"/>
              </a:rPr>
              <a:t>肆</a:t>
            </a:r>
          </a:p>
        </p:txBody>
      </p:sp>
    </p:spTree>
    <p:extLst>
      <p:ext uri="{BB962C8B-B14F-4D97-AF65-F5344CB8AC3E}">
        <p14:creationId xmlns="" xmlns:p14="http://schemas.microsoft.com/office/powerpoint/2010/main" val="68888033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空紫">
    <p:bg>
      <p:bgPr>
        <a:solidFill>
          <a:schemeClr val="bg1"/>
        </a:solidFill>
        <a:effectLst/>
      </p:bgPr>
    </p:bg>
    <p:spTree>
      <p:nvGrpSpPr>
        <p:cNvPr id="1" name=""/>
        <p:cNvGrpSpPr/>
        <p:nvPr/>
      </p:nvGrpSpPr>
      <p:grpSpPr>
        <a:xfrm>
          <a:off x="0" y="0"/>
          <a:ext cx="0" cy="0"/>
          <a:chOff x="0" y="0"/>
          <a:chExt cx="0" cy="0"/>
        </a:xfrm>
      </p:grpSpPr>
      <p:grpSp>
        <p:nvGrpSpPr>
          <p:cNvPr id="5" name="群組 4"/>
          <p:cNvGrpSpPr/>
          <p:nvPr userDrawn="1"/>
        </p:nvGrpSpPr>
        <p:grpSpPr>
          <a:xfrm>
            <a:off x="-10274" y="-19805"/>
            <a:ext cx="9169843" cy="6877805"/>
            <a:chOff x="-10274" y="-19805"/>
            <a:chExt cx="9169843" cy="6877805"/>
          </a:xfrm>
        </p:grpSpPr>
        <p:sp>
          <p:nvSpPr>
            <p:cNvPr id="6" name="矩形 5"/>
            <p:cNvSpPr/>
            <p:nvPr/>
          </p:nvSpPr>
          <p:spPr>
            <a:xfrm>
              <a:off x="-10274" y="404664"/>
              <a:ext cx="9169843" cy="6453336"/>
            </a:xfrm>
            <a:prstGeom prst="rect">
              <a:avLst/>
            </a:prstGeom>
            <a:solidFill>
              <a:srgbClr val="FAFAFA"/>
            </a:solidFill>
            <a:ln>
              <a:noFill/>
            </a:ln>
          </p:spPr>
          <p:txBody>
            <a:bodyPr wrap="square" rtlCol="0" anchor="ctr">
              <a:spAutoFit/>
            </a:bodyPr>
            <a:lstStyle/>
            <a:p>
              <a:pPr algn="ctr"/>
              <a:endParaRPr lang="zh-TW" altLang="en-US" sz="2400">
                <a:solidFill>
                  <a:schemeClr val="bg1"/>
                </a:solidFill>
                <a:latin typeface="微軟正黑體" panose="020B0604030504040204" pitchFamily="34" charset="-120"/>
                <a:ea typeface="微軟正黑體" panose="020B0604030504040204" pitchFamily="34" charset="-120"/>
              </a:endParaRPr>
            </a:p>
          </p:txBody>
        </p:sp>
        <p:sp>
          <p:nvSpPr>
            <p:cNvPr id="7" name="圓角矩形 6"/>
            <p:cNvSpPr/>
            <p:nvPr/>
          </p:nvSpPr>
          <p:spPr>
            <a:xfrm flipV="1">
              <a:off x="-10272" y="-4"/>
              <a:ext cx="9154272" cy="1159661"/>
            </a:xfrm>
            <a:prstGeom prst="roundRect">
              <a:avLst>
                <a:gd name="adj" fmla="val 0"/>
              </a:avLst>
            </a:prstGeom>
            <a:solidFill>
              <a:srgbClr val="9C27B0"/>
            </a:solidFill>
            <a:effectLst>
              <a:outerShdw blurRad="76200" dist="50800" dir="5400000" algn="t" rotWithShape="0">
                <a:prstClr val="black">
                  <a:alpha val="10000"/>
                </a:prstClr>
              </a:outerShdw>
            </a:effectLst>
          </p:spPr>
          <p:txBody>
            <a:bodyPr wrap="square" rtlCol="0" anchor="ctr">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8" name="圓角矩形 7"/>
            <p:cNvSpPr/>
            <p:nvPr/>
          </p:nvSpPr>
          <p:spPr>
            <a:xfrm>
              <a:off x="-10273" y="-19805"/>
              <a:ext cx="9154273" cy="244707"/>
            </a:xfrm>
            <a:prstGeom prst="roundRect">
              <a:avLst>
                <a:gd name="adj" fmla="val 0"/>
              </a:avLst>
            </a:prstGeom>
            <a:solidFill>
              <a:srgbClr val="7B1FA2"/>
            </a:solidFill>
            <a:ln>
              <a:noFill/>
            </a:ln>
          </p:spPr>
          <p:txBody>
            <a:bodyPr wrap="square" rtlCol="0" anchor="ctr">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9" name="直角三角形 25"/>
            <p:cNvSpPr/>
            <p:nvPr/>
          </p:nvSpPr>
          <p:spPr>
            <a:xfrm flipV="1">
              <a:off x="-10274" y="224902"/>
              <a:ext cx="361090" cy="200250"/>
            </a:xfrm>
            <a:custGeom>
              <a:avLst/>
              <a:gdLst>
                <a:gd name="connsiteX0" fmla="*/ 0 w 361090"/>
                <a:gd name="connsiteY0" fmla="*/ 361090 h 361090"/>
                <a:gd name="connsiteX1" fmla="*/ 0 w 361090"/>
                <a:gd name="connsiteY1" fmla="*/ 0 h 361090"/>
                <a:gd name="connsiteX2" fmla="*/ 361090 w 361090"/>
                <a:gd name="connsiteY2" fmla="*/ 361090 h 361090"/>
                <a:gd name="connsiteX3" fmla="*/ 0 w 361090"/>
                <a:gd name="connsiteY3" fmla="*/ 361090 h 361090"/>
                <a:gd name="connsiteX0" fmla="*/ 0 w 361090"/>
                <a:gd name="connsiteY0" fmla="*/ 130181 h 130181"/>
                <a:gd name="connsiteX1" fmla="*/ 4618 w 361090"/>
                <a:gd name="connsiteY1" fmla="*/ 0 h 130181"/>
                <a:gd name="connsiteX2" fmla="*/ 361090 w 361090"/>
                <a:gd name="connsiteY2" fmla="*/ 130181 h 130181"/>
                <a:gd name="connsiteX3" fmla="*/ 0 w 361090"/>
                <a:gd name="connsiteY3" fmla="*/ 130181 h 130181"/>
                <a:gd name="connsiteX0" fmla="*/ 0 w 361090"/>
                <a:gd name="connsiteY0" fmla="*/ 200250 h 200250"/>
                <a:gd name="connsiteX1" fmla="*/ 1114 w 361090"/>
                <a:gd name="connsiteY1" fmla="*/ 0 h 200250"/>
                <a:gd name="connsiteX2" fmla="*/ 361090 w 361090"/>
                <a:gd name="connsiteY2" fmla="*/ 200250 h 200250"/>
                <a:gd name="connsiteX3" fmla="*/ 0 w 361090"/>
                <a:gd name="connsiteY3" fmla="*/ 200250 h 200250"/>
              </a:gdLst>
              <a:ahLst/>
              <a:cxnLst>
                <a:cxn ang="0">
                  <a:pos x="connsiteX0" y="connsiteY0"/>
                </a:cxn>
                <a:cxn ang="0">
                  <a:pos x="connsiteX1" y="connsiteY1"/>
                </a:cxn>
                <a:cxn ang="0">
                  <a:pos x="connsiteX2" y="connsiteY2"/>
                </a:cxn>
                <a:cxn ang="0">
                  <a:pos x="connsiteX3" y="connsiteY3"/>
                </a:cxn>
              </a:cxnLst>
              <a:rect l="l" t="t" r="r" b="b"/>
              <a:pathLst>
                <a:path w="361090" h="200250">
                  <a:moveTo>
                    <a:pt x="0" y="200250"/>
                  </a:moveTo>
                  <a:cubicBezTo>
                    <a:pt x="371" y="133500"/>
                    <a:pt x="743" y="66750"/>
                    <a:pt x="1114" y="0"/>
                  </a:cubicBezTo>
                  <a:lnTo>
                    <a:pt x="361090" y="200250"/>
                  </a:lnTo>
                  <a:lnTo>
                    <a:pt x="0" y="200250"/>
                  </a:lnTo>
                  <a:close/>
                </a:path>
              </a:pathLst>
            </a:custGeom>
            <a:solidFill>
              <a:srgbClr val="7B1FA2"/>
            </a:solid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grpSp>
      <p:sp>
        <p:nvSpPr>
          <p:cNvPr id="4" name="投影片編號版面配置區 5"/>
          <p:cNvSpPr>
            <a:spLocks noGrp="1"/>
          </p:cNvSpPr>
          <p:nvPr>
            <p:ph type="sldNum" sz="quarter" idx="12"/>
          </p:nvPr>
        </p:nvSpPr>
        <p:spPr>
          <a:xfrm>
            <a:off x="6948264" y="-80015"/>
            <a:ext cx="2133600" cy="365125"/>
          </a:xfrm>
        </p:spPr>
        <p:txBody>
          <a:bodyPr/>
          <a:lstStyle>
            <a:lvl1pPr>
              <a:defRPr>
                <a:solidFill>
                  <a:srgbClr val="E1BEE7"/>
                </a:solidFill>
              </a:defRPr>
            </a:lvl1pPr>
          </a:lstStyle>
          <a:p>
            <a:pPr>
              <a:defRPr/>
            </a:pPr>
            <a:fld id="{8598CAF7-0B11-4355-B351-D1350E429BEE}" type="slidenum">
              <a:rPr lang="zh-TW" altLang="en-US" smtClean="0"/>
              <a:pPr>
                <a:defRPr/>
              </a:pPr>
              <a:t>‹#›</a:t>
            </a:fld>
            <a:endParaRPr lang="zh-TW" altLang="en-US"/>
          </a:p>
        </p:txBody>
      </p:sp>
      <p:sp>
        <p:nvSpPr>
          <p:cNvPr id="25" name="文字方塊 24"/>
          <p:cNvSpPr txBox="1"/>
          <p:nvPr userDrawn="1"/>
        </p:nvSpPr>
        <p:spPr>
          <a:xfrm>
            <a:off x="-36512" y="9639"/>
            <a:ext cx="364202" cy="307777"/>
          </a:xfrm>
          <a:prstGeom prst="rect">
            <a:avLst/>
          </a:prstGeom>
          <a:noFill/>
        </p:spPr>
        <p:txBody>
          <a:bodyPr wrap="none" rtlCol="0">
            <a:spAutoFit/>
          </a:bodyPr>
          <a:lstStyle/>
          <a:p>
            <a:r>
              <a:rPr lang="zh-TW" altLang="en-US" sz="1400">
                <a:solidFill>
                  <a:srgbClr val="F3E5F5"/>
                </a:solidFill>
                <a:latin typeface="微軟正黑體" panose="020B0604030504040204" pitchFamily="34" charset="-120"/>
                <a:ea typeface="微軟正黑體" panose="020B0604030504040204" pitchFamily="34" charset="-120"/>
              </a:rPr>
              <a:t>伍</a:t>
            </a:r>
          </a:p>
        </p:txBody>
      </p:sp>
    </p:spTree>
    <p:extLst>
      <p:ext uri="{BB962C8B-B14F-4D97-AF65-F5344CB8AC3E}">
        <p14:creationId xmlns="" xmlns:p14="http://schemas.microsoft.com/office/powerpoint/2010/main" val="13466623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標題 1"/>
          <p:cNvSpPr>
            <a:spLocks noGrp="1"/>
          </p:cNvSpPr>
          <p:nvPr>
            <p:ph type="title"/>
          </p:nvPr>
        </p:nvSpPr>
        <p:spPr>
          <a:xfrm>
            <a:off x="457200" y="273050"/>
            <a:ext cx="3008313" cy="1162050"/>
          </a:xfrm>
        </p:spPr>
        <p:txBody>
          <a:bodyPr anchor="b"/>
          <a:lstStyle>
            <a:lvl1pPr algn="l">
              <a:defRPr sz="2000" b="1"/>
            </a:lvl1pPr>
          </a:lstStyle>
          <a:p>
            <a:r>
              <a:rPr lang="zh-TW" altLang="en-US"/>
              <a:t>按一下以編輯母片標題樣式</a:t>
            </a:r>
          </a:p>
        </p:txBody>
      </p:sp>
      <p:sp>
        <p:nvSpPr>
          <p:cNvPr id="3" name="內容版面配置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文字版面配置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a:t>按一下以編輯母片文字樣式</a:t>
            </a:r>
          </a:p>
        </p:txBody>
      </p:sp>
      <p:sp>
        <p:nvSpPr>
          <p:cNvPr id="5" name="日期版面配置區 3"/>
          <p:cNvSpPr>
            <a:spLocks noGrp="1"/>
          </p:cNvSpPr>
          <p:nvPr>
            <p:ph type="dt" sz="half" idx="10"/>
          </p:nvPr>
        </p:nvSpPr>
        <p:spPr/>
        <p:txBody>
          <a:bodyPr/>
          <a:lstStyle>
            <a:lvl1pPr>
              <a:defRPr/>
            </a:lvl1pPr>
          </a:lstStyle>
          <a:p>
            <a:pPr>
              <a:defRPr/>
            </a:pPr>
            <a:endParaRPr lang="zh-TW" altLang="en-US"/>
          </a:p>
        </p:txBody>
      </p:sp>
      <p:sp>
        <p:nvSpPr>
          <p:cNvPr id="6" name="頁尾版面配置區 4"/>
          <p:cNvSpPr>
            <a:spLocks noGrp="1"/>
          </p:cNvSpPr>
          <p:nvPr>
            <p:ph type="ftr" sz="quarter" idx="11"/>
          </p:nvPr>
        </p:nvSpPr>
        <p:spPr/>
        <p:txBody>
          <a:bodyPr/>
          <a:lstStyle>
            <a:lvl1pPr>
              <a:defRPr/>
            </a:lvl1pPr>
          </a:lstStyle>
          <a:p>
            <a:pPr>
              <a:defRPr/>
            </a:pPr>
            <a:endParaRPr lang="zh-TW" altLang="en-US"/>
          </a:p>
        </p:txBody>
      </p:sp>
      <p:sp>
        <p:nvSpPr>
          <p:cNvPr id="7" name="投影片編號版面配置區 5"/>
          <p:cNvSpPr>
            <a:spLocks noGrp="1"/>
          </p:cNvSpPr>
          <p:nvPr>
            <p:ph type="sldNum" sz="quarter" idx="12"/>
          </p:nvPr>
        </p:nvSpPr>
        <p:spPr/>
        <p:txBody>
          <a:bodyPr/>
          <a:lstStyle>
            <a:lvl1pPr>
              <a:defRPr/>
            </a:lvl1pPr>
          </a:lstStyle>
          <a:p>
            <a:pPr>
              <a:defRPr/>
            </a:pPr>
            <a:fld id="{4FE6139D-B1B0-4C2D-9A76-F59519843B50}" type="slidenum">
              <a:rPr lang="zh-TW" altLang="en-US"/>
              <a:pPr>
                <a:defRPr/>
              </a:pPr>
              <a:t>‹#›</a:t>
            </a:fld>
            <a:endParaRPr lang="zh-TW" alt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標題 1"/>
          <p:cNvSpPr>
            <a:spLocks noGrp="1"/>
          </p:cNvSpPr>
          <p:nvPr>
            <p:ph type="title"/>
          </p:nvPr>
        </p:nvSpPr>
        <p:spPr>
          <a:xfrm>
            <a:off x="1792288" y="4800600"/>
            <a:ext cx="5486400" cy="566738"/>
          </a:xfrm>
        </p:spPr>
        <p:txBody>
          <a:bodyPr anchor="b"/>
          <a:lstStyle>
            <a:lvl1pPr algn="l">
              <a:defRPr sz="2000" b="1"/>
            </a:lvl1pPr>
          </a:lstStyle>
          <a:p>
            <a:r>
              <a:rPr lang="zh-TW" altLang="en-US"/>
              <a:t>按一下以編輯母片標題樣式</a:t>
            </a:r>
          </a:p>
        </p:txBody>
      </p:sp>
      <p:sp>
        <p:nvSpPr>
          <p:cNvPr id="3" name="圖片版面配置區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TW" altLang="en-US" noProof="0"/>
          </a:p>
        </p:txBody>
      </p:sp>
      <p:sp>
        <p:nvSpPr>
          <p:cNvPr id="4" name="文字版面配置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a:t>按一下以編輯母片文字樣式</a:t>
            </a:r>
          </a:p>
        </p:txBody>
      </p:sp>
      <p:sp>
        <p:nvSpPr>
          <p:cNvPr id="5" name="日期版面配置區 3"/>
          <p:cNvSpPr>
            <a:spLocks noGrp="1"/>
          </p:cNvSpPr>
          <p:nvPr>
            <p:ph type="dt" sz="half" idx="10"/>
          </p:nvPr>
        </p:nvSpPr>
        <p:spPr/>
        <p:txBody>
          <a:bodyPr/>
          <a:lstStyle>
            <a:lvl1pPr>
              <a:defRPr/>
            </a:lvl1pPr>
          </a:lstStyle>
          <a:p>
            <a:pPr>
              <a:defRPr/>
            </a:pPr>
            <a:endParaRPr lang="zh-TW" altLang="en-US"/>
          </a:p>
        </p:txBody>
      </p:sp>
      <p:sp>
        <p:nvSpPr>
          <p:cNvPr id="6" name="頁尾版面配置區 4"/>
          <p:cNvSpPr>
            <a:spLocks noGrp="1"/>
          </p:cNvSpPr>
          <p:nvPr>
            <p:ph type="ftr" sz="quarter" idx="11"/>
          </p:nvPr>
        </p:nvSpPr>
        <p:spPr/>
        <p:txBody>
          <a:bodyPr/>
          <a:lstStyle>
            <a:lvl1pPr>
              <a:defRPr/>
            </a:lvl1pPr>
          </a:lstStyle>
          <a:p>
            <a:pPr>
              <a:defRPr/>
            </a:pPr>
            <a:endParaRPr lang="zh-TW" altLang="en-US"/>
          </a:p>
        </p:txBody>
      </p:sp>
      <p:sp>
        <p:nvSpPr>
          <p:cNvPr id="7" name="投影片編號版面配置區 5"/>
          <p:cNvSpPr>
            <a:spLocks noGrp="1"/>
          </p:cNvSpPr>
          <p:nvPr>
            <p:ph type="sldNum" sz="quarter" idx="12"/>
          </p:nvPr>
        </p:nvSpPr>
        <p:spPr/>
        <p:txBody>
          <a:bodyPr/>
          <a:lstStyle>
            <a:lvl1pPr>
              <a:defRPr/>
            </a:lvl1pPr>
          </a:lstStyle>
          <a:p>
            <a:pPr>
              <a:defRPr/>
            </a:pPr>
            <a:fld id="{DBCACD31-8296-4CB1-85EA-3751C7939405}" type="slidenum">
              <a:rPr lang="zh-TW" altLang="en-US"/>
              <a:pPr>
                <a:defRPr/>
              </a:pPr>
              <a:t>‹#›</a:t>
            </a:fld>
            <a:endParaRPr lang="zh-TW" alt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直排文字版面配置區 2"/>
          <p:cNvSpPr>
            <a:spLocks noGrp="1"/>
          </p:cNvSpPr>
          <p:nvPr>
            <p:ph type="body" orient="vert" idx="1"/>
          </p:nvPr>
        </p:nvSpPr>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日期版面配置區 3"/>
          <p:cNvSpPr>
            <a:spLocks noGrp="1"/>
          </p:cNvSpPr>
          <p:nvPr>
            <p:ph type="dt" sz="half" idx="10"/>
          </p:nvPr>
        </p:nvSpPr>
        <p:spPr/>
        <p:txBody>
          <a:bodyPr/>
          <a:lstStyle>
            <a:lvl1pPr>
              <a:defRPr/>
            </a:lvl1pPr>
          </a:lstStyle>
          <a:p>
            <a:pPr>
              <a:defRPr/>
            </a:pPr>
            <a:endParaRPr lang="zh-TW" altLang="en-US"/>
          </a:p>
        </p:txBody>
      </p:sp>
      <p:sp>
        <p:nvSpPr>
          <p:cNvPr id="5" name="頁尾版面配置區 4"/>
          <p:cNvSpPr>
            <a:spLocks noGrp="1"/>
          </p:cNvSpPr>
          <p:nvPr>
            <p:ph type="ftr" sz="quarter" idx="11"/>
          </p:nvPr>
        </p:nvSpPr>
        <p:spPr/>
        <p:txBody>
          <a:bodyPr/>
          <a:lstStyle>
            <a:lvl1pPr>
              <a:defRPr/>
            </a:lvl1pPr>
          </a:lstStyle>
          <a:p>
            <a:pPr>
              <a:defRPr/>
            </a:pPr>
            <a:endParaRPr lang="zh-TW" altLang="en-US"/>
          </a:p>
        </p:txBody>
      </p:sp>
      <p:sp>
        <p:nvSpPr>
          <p:cNvPr id="6" name="投影片編號版面配置區 5"/>
          <p:cNvSpPr>
            <a:spLocks noGrp="1"/>
          </p:cNvSpPr>
          <p:nvPr>
            <p:ph type="sldNum" sz="quarter" idx="12"/>
          </p:nvPr>
        </p:nvSpPr>
        <p:spPr/>
        <p:txBody>
          <a:bodyPr/>
          <a:lstStyle>
            <a:lvl1pPr>
              <a:defRPr/>
            </a:lvl1pPr>
          </a:lstStyle>
          <a:p>
            <a:pPr>
              <a:defRPr/>
            </a:pPr>
            <a:fld id="{FBB6E8AC-AB89-43B6-980C-E83ABF9DE8B1}" type="slidenum">
              <a:rPr lang="zh-TW" altLang="en-US"/>
              <a:pPr>
                <a:defRPr/>
              </a:pPr>
              <a:t>‹#›</a:t>
            </a:fld>
            <a:endParaRPr lang="zh-TW" alt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p:cNvSpPr>
            <a:spLocks noGrp="1"/>
          </p:cNvSpPr>
          <p:nvPr>
            <p:ph type="title" orient="vert"/>
          </p:nvPr>
        </p:nvSpPr>
        <p:spPr>
          <a:xfrm>
            <a:off x="6629400" y="274638"/>
            <a:ext cx="2057400" cy="5851525"/>
          </a:xfrm>
        </p:spPr>
        <p:txBody>
          <a:bodyPr vert="eaVert"/>
          <a:lstStyle/>
          <a:p>
            <a:r>
              <a:rPr lang="zh-TW" altLang="en-US"/>
              <a:t>按一下以編輯母片標題樣式</a:t>
            </a:r>
          </a:p>
        </p:txBody>
      </p:sp>
      <p:sp>
        <p:nvSpPr>
          <p:cNvPr id="3" name="直排文字版面配置區 2"/>
          <p:cNvSpPr>
            <a:spLocks noGrp="1"/>
          </p:cNvSpPr>
          <p:nvPr>
            <p:ph type="body" orient="vert" idx="1"/>
          </p:nvPr>
        </p:nvSpPr>
        <p:spPr>
          <a:xfrm>
            <a:off x="457200" y="274638"/>
            <a:ext cx="6019800" cy="5851525"/>
          </a:xfrm>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日期版面配置區 3"/>
          <p:cNvSpPr>
            <a:spLocks noGrp="1"/>
          </p:cNvSpPr>
          <p:nvPr>
            <p:ph type="dt" sz="half" idx="10"/>
          </p:nvPr>
        </p:nvSpPr>
        <p:spPr/>
        <p:txBody>
          <a:bodyPr/>
          <a:lstStyle>
            <a:lvl1pPr>
              <a:defRPr/>
            </a:lvl1pPr>
          </a:lstStyle>
          <a:p>
            <a:pPr>
              <a:defRPr/>
            </a:pPr>
            <a:endParaRPr lang="zh-TW" altLang="en-US"/>
          </a:p>
        </p:txBody>
      </p:sp>
      <p:sp>
        <p:nvSpPr>
          <p:cNvPr id="5" name="頁尾版面配置區 4"/>
          <p:cNvSpPr>
            <a:spLocks noGrp="1"/>
          </p:cNvSpPr>
          <p:nvPr>
            <p:ph type="ftr" sz="quarter" idx="11"/>
          </p:nvPr>
        </p:nvSpPr>
        <p:spPr/>
        <p:txBody>
          <a:bodyPr/>
          <a:lstStyle>
            <a:lvl1pPr>
              <a:defRPr/>
            </a:lvl1pPr>
          </a:lstStyle>
          <a:p>
            <a:pPr>
              <a:defRPr/>
            </a:pPr>
            <a:endParaRPr lang="zh-TW" altLang="en-US"/>
          </a:p>
        </p:txBody>
      </p:sp>
      <p:sp>
        <p:nvSpPr>
          <p:cNvPr id="6" name="投影片編號版面配置區 5"/>
          <p:cNvSpPr>
            <a:spLocks noGrp="1"/>
          </p:cNvSpPr>
          <p:nvPr>
            <p:ph type="sldNum" sz="quarter" idx="12"/>
          </p:nvPr>
        </p:nvSpPr>
        <p:spPr/>
        <p:txBody>
          <a:bodyPr/>
          <a:lstStyle>
            <a:lvl1pPr>
              <a:defRPr/>
            </a:lvl1pPr>
          </a:lstStyle>
          <a:p>
            <a:pPr>
              <a:defRPr/>
            </a:pPr>
            <a:fld id="{7C0116D9-9BB9-44F0-B540-CE98684FA4C3}" type="slidenum">
              <a:rPr lang="zh-TW" altLang="en-US"/>
              <a:pPr>
                <a:defRPr/>
              </a:pPr>
              <a:t>‹#›</a:t>
            </a:fld>
            <a:endParaRPr lang="zh-TW" alt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1_标题幻灯片">
    <p:bg>
      <p:bgPr>
        <a:solidFill>
          <a:schemeClr val="bg1"/>
        </a:solidFill>
        <a:effectLst/>
      </p:bgPr>
    </p:bg>
    <p:spTree>
      <p:nvGrpSpPr>
        <p:cNvPr id="1" name="Shape 57"/>
        <p:cNvGrpSpPr/>
        <p:nvPr/>
      </p:nvGrpSpPr>
      <p:grpSpPr>
        <a:xfrm>
          <a:off x="0" y="0"/>
          <a:ext cx="0" cy="0"/>
          <a:chOff x="0" y="0"/>
          <a:chExt cx="0" cy="0"/>
        </a:xfrm>
      </p:grpSpPr>
    </p:spTree>
    <p:extLst>
      <p:ext uri="{BB962C8B-B14F-4D97-AF65-F5344CB8AC3E}">
        <p14:creationId xmlns="" xmlns:p14="http://schemas.microsoft.com/office/powerpoint/2010/main" val="31996823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lvl1pPr>
              <a:defRPr>
                <a:latin typeface="微軟正黑體" pitchFamily="34" charset="-120"/>
                <a:ea typeface="微軟正黑體" pitchFamily="34" charset="-120"/>
              </a:defRPr>
            </a:lvl1pPr>
          </a:lstStyle>
          <a:p>
            <a:r>
              <a:rPr lang="zh-TW" altLang="en-US" dirty="0"/>
              <a:t>按一下以編輯母片標題樣式</a:t>
            </a:r>
          </a:p>
        </p:txBody>
      </p:sp>
      <p:sp>
        <p:nvSpPr>
          <p:cNvPr id="3" name="內容版面配置區 2"/>
          <p:cNvSpPr>
            <a:spLocks noGrp="1"/>
          </p:cNvSpPr>
          <p:nvPr>
            <p:ph idx="1"/>
          </p:nvPr>
        </p:nvSpPr>
        <p:spPr/>
        <p:txBody>
          <a:bodyPr/>
          <a:lstStyle>
            <a:lvl1pPr>
              <a:defRPr>
                <a:latin typeface="微軟正黑體" pitchFamily="34" charset="-120"/>
                <a:ea typeface="微軟正黑體" pitchFamily="34" charset="-120"/>
              </a:defRPr>
            </a:lvl1pPr>
            <a:lvl2pPr>
              <a:defRPr>
                <a:latin typeface="微軟正黑體" pitchFamily="34" charset="-120"/>
                <a:ea typeface="微軟正黑體" pitchFamily="34" charset="-120"/>
              </a:defRPr>
            </a:lvl2pPr>
            <a:lvl3pPr>
              <a:defRPr>
                <a:latin typeface="微軟正黑體" pitchFamily="34" charset="-120"/>
                <a:ea typeface="微軟正黑體" pitchFamily="34" charset="-120"/>
              </a:defRPr>
            </a:lvl3pPr>
            <a:lvl4pPr>
              <a:defRPr>
                <a:latin typeface="微軟正黑體" pitchFamily="34" charset="-120"/>
                <a:ea typeface="微軟正黑體" pitchFamily="34" charset="-120"/>
              </a:defRPr>
            </a:lvl4pPr>
            <a:lvl5pPr>
              <a:defRPr>
                <a:latin typeface="微軟正黑體" pitchFamily="34" charset="-120"/>
                <a:ea typeface="微軟正黑體" pitchFamily="34" charset="-120"/>
              </a:defRPr>
            </a:lvl5pPr>
          </a:lstStyle>
          <a:p>
            <a:pPr lvl="0"/>
            <a:r>
              <a:rPr lang="zh-TW" altLang="en-US" dirty="0"/>
              <a:t>按一下以編輯母片文字樣式</a:t>
            </a:r>
          </a:p>
          <a:p>
            <a:pPr lvl="1"/>
            <a:r>
              <a:rPr lang="zh-TW" altLang="en-US" dirty="0"/>
              <a:t>第二層</a:t>
            </a:r>
          </a:p>
          <a:p>
            <a:pPr lvl="2"/>
            <a:r>
              <a:rPr lang="zh-TW" altLang="en-US" dirty="0"/>
              <a:t>第三層</a:t>
            </a:r>
          </a:p>
          <a:p>
            <a:pPr lvl="3"/>
            <a:r>
              <a:rPr lang="zh-TW" altLang="en-US" dirty="0"/>
              <a:t>第四層</a:t>
            </a:r>
          </a:p>
          <a:p>
            <a:pPr lvl="4"/>
            <a:r>
              <a:rPr lang="zh-TW" altLang="en-US" dirty="0"/>
              <a:t>第五層</a:t>
            </a:r>
          </a:p>
        </p:txBody>
      </p:sp>
      <p:sp>
        <p:nvSpPr>
          <p:cNvPr id="4" name="日期版面配置區 3"/>
          <p:cNvSpPr>
            <a:spLocks noGrp="1"/>
          </p:cNvSpPr>
          <p:nvPr>
            <p:ph type="dt" sz="half" idx="10"/>
          </p:nvPr>
        </p:nvSpPr>
        <p:spPr/>
        <p:txBody>
          <a:bodyPr/>
          <a:lstStyle>
            <a:lvl1pPr>
              <a:defRPr/>
            </a:lvl1pPr>
          </a:lstStyle>
          <a:p>
            <a:pPr>
              <a:defRPr/>
            </a:pPr>
            <a:endParaRPr lang="zh-TW" altLang="en-US"/>
          </a:p>
        </p:txBody>
      </p:sp>
      <p:sp>
        <p:nvSpPr>
          <p:cNvPr id="5" name="頁尾版面配置區 4"/>
          <p:cNvSpPr>
            <a:spLocks noGrp="1"/>
          </p:cNvSpPr>
          <p:nvPr>
            <p:ph type="ftr" sz="quarter" idx="11"/>
          </p:nvPr>
        </p:nvSpPr>
        <p:spPr/>
        <p:txBody>
          <a:bodyPr/>
          <a:lstStyle>
            <a:lvl1pPr>
              <a:defRPr/>
            </a:lvl1pPr>
          </a:lstStyle>
          <a:p>
            <a:pPr>
              <a:defRPr/>
            </a:pPr>
            <a:endParaRPr lang="zh-TW" altLang="en-US"/>
          </a:p>
        </p:txBody>
      </p:sp>
      <p:sp>
        <p:nvSpPr>
          <p:cNvPr id="6" name="投影片編號版面配置區 5"/>
          <p:cNvSpPr>
            <a:spLocks noGrp="1"/>
          </p:cNvSpPr>
          <p:nvPr>
            <p:ph type="sldNum" sz="quarter" idx="12"/>
          </p:nvPr>
        </p:nvSpPr>
        <p:spPr/>
        <p:txBody>
          <a:bodyPr/>
          <a:lstStyle>
            <a:lvl1pPr>
              <a:defRPr/>
            </a:lvl1pPr>
          </a:lstStyle>
          <a:p>
            <a:pPr>
              <a:defRPr/>
            </a:pPr>
            <a:fld id="{C867E55C-5DA7-417A-921B-F3843211B3BD}" type="slidenum">
              <a:rPr lang="zh-TW" altLang="en-US"/>
              <a:pPr>
                <a:defRPr/>
              </a:pPr>
              <a:t>‹#›</a:t>
            </a:fld>
            <a:endParaRPr lang="zh-TW" alt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dgm" preserve="1">
  <p:cSld name="標題及圖表或組織圖">
    <p:spTree>
      <p:nvGrpSpPr>
        <p:cNvPr id="1" name=""/>
        <p:cNvGrpSpPr/>
        <p:nvPr/>
      </p:nvGrpSpPr>
      <p:grpSpPr>
        <a:xfrm>
          <a:off x="0" y="0"/>
          <a:ext cx="0" cy="0"/>
          <a:chOff x="0" y="0"/>
          <a:chExt cx="0" cy="0"/>
        </a:xfrm>
      </p:grpSpPr>
      <p:sp>
        <p:nvSpPr>
          <p:cNvPr id="2" name="標題 1"/>
          <p:cNvSpPr>
            <a:spLocks noGrp="1"/>
          </p:cNvSpPr>
          <p:nvPr>
            <p:ph type="title"/>
          </p:nvPr>
        </p:nvSpPr>
        <p:spPr>
          <a:xfrm>
            <a:off x="457200" y="274638"/>
            <a:ext cx="8229600" cy="1143000"/>
          </a:xfrm>
        </p:spPr>
        <p:txBody>
          <a:bodyPr/>
          <a:lstStyle/>
          <a:p>
            <a:r>
              <a:rPr lang="zh-TW" altLang="en-US"/>
              <a:t>按一下以編輯母片標題樣式</a:t>
            </a:r>
          </a:p>
        </p:txBody>
      </p:sp>
      <p:sp>
        <p:nvSpPr>
          <p:cNvPr id="3" name="SmartArt 版面配置區 2"/>
          <p:cNvSpPr>
            <a:spLocks noGrp="1"/>
          </p:cNvSpPr>
          <p:nvPr>
            <p:ph type="dgm" idx="1"/>
          </p:nvPr>
        </p:nvSpPr>
        <p:spPr>
          <a:xfrm>
            <a:off x="457200" y="1600200"/>
            <a:ext cx="8229600" cy="4525963"/>
          </a:xfrm>
        </p:spPr>
        <p:txBody>
          <a:bodyPr/>
          <a:lstStyle/>
          <a:p>
            <a:pPr lvl="0"/>
            <a:endParaRPr lang="zh-TW" altLang="en-US" noProof="0"/>
          </a:p>
        </p:txBody>
      </p:sp>
      <p:sp>
        <p:nvSpPr>
          <p:cNvPr id="4" name="日期版面配置區 3"/>
          <p:cNvSpPr>
            <a:spLocks noGrp="1"/>
          </p:cNvSpPr>
          <p:nvPr>
            <p:ph type="dt" sz="half" idx="10"/>
          </p:nvPr>
        </p:nvSpPr>
        <p:spPr/>
        <p:txBody>
          <a:bodyPr/>
          <a:lstStyle>
            <a:lvl1pPr>
              <a:defRPr/>
            </a:lvl1pPr>
          </a:lstStyle>
          <a:p>
            <a:pPr>
              <a:defRPr/>
            </a:pPr>
            <a:endParaRPr lang="zh-TW" altLang="en-US"/>
          </a:p>
        </p:txBody>
      </p:sp>
      <p:sp>
        <p:nvSpPr>
          <p:cNvPr id="5" name="頁尾版面配置區 4"/>
          <p:cNvSpPr>
            <a:spLocks noGrp="1"/>
          </p:cNvSpPr>
          <p:nvPr>
            <p:ph type="ftr" sz="quarter" idx="11"/>
          </p:nvPr>
        </p:nvSpPr>
        <p:spPr/>
        <p:txBody>
          <a:bodyPr/>
          <a:lstStyle>
            <a:lvl1pPr>
              <a:defRPr/>
            </a:lvl1pPr>
          </a:lstStyle>
          <a:p>
            <a:pPr>
              <a:defRPr/>
            </a:pPr>
            <a:endParaRPr lang="zh-TW" altLang="en-US"/>
          </a:p>
        </p:txBody>
      </p:sp>
      <p:sp>
        <p:nvSpPr>
          <p:cNvPr id="6" name="投影片編號版面配置區 5"/>
          <p:cNvSpPr>
            <a:spLocks noGrp="1"/>
          </p:cNvSpPr>
          <p:nvPr>
            <p:ph type="sldNum" sz="quarter" idx="12"/>
          </p:nvPr>
        </p:nvSpPr>
        <p:spPr/>
        <p:txBody>
          <a:bodyPr/>
          <a:lstStyle>
            <a:lvl1pPr>
              <a:defRPr/>
            </a:lvl1pPr>
          </a:lstStyle>
          <a:p>
            <a:pPr>
              <a:defRPr/>
            </a:pPr>
            <a:fld id="{A3239512-9904-4B9D-B555-9436AB13C290}" type="slidenum">
              <a:rPr lang="zh-TW" altLang="en-US"/>
              <a:pPr>
                <a:defRPr/>
              </a:pPr>
              <a:t>‹#›</a:t>
            </a:fld>
            <a:endParaRPr lang="zh-TW" alt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
  <p:cSld name="标题幻灯片">
    <p:spTree>
      <p:nvGrpSpPr>
        <p:cNvPr id="1" name=""/>
        <p:cNvGrpSpPr/>
        <p:nvPr/>
      </p:nvGrpSpPr>
      <p:grpSpPr>
        <a:xfrm>
          <a:off x="0" y="0"/>
          <a:ext cx="0" cy="0"/>
          <a:chOff x="0" y="0"/>
          <a:chExt cx="0" cy="0"/>
        </a:xfrm>
      </p:grpSpPr>
    </p:spTree>
    <p:extLst>
      <p:ext uri="{BB962C8B-B14F-4D97-AF65-F5344CB8AC3E}">
        <p14:creationId xmlns="" xmlns:p14="http://schemas.microsoft.com/office/powerpoint/2010/main" val="1536096537"/>
      </p:ext>
    </p:extLst>
  </p:cSld>
  <p:clrMapOvr>
    <a:masterClrMapping/>
  </p:clrMapOvr>
  <mc:AlternateContent xmlns:mc="http://schemas.openxmlformats.org/markup-compatibility/2006">
    <mc:Choice xmlns="" xmlns:p14="http://schemas.microsoft.com/office/powerpoint/2010/main" Requires="p14">
      <p:transition spd="slow" p14:dur="1500">
        <p:random/>
      </p:transition>
    </mc:Choice>
    <mc:Fallback>
      <p:transition spd="slow">
        <p:random/>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143000" y="1122363"/>
            <a:ext cx="6858000" cy="2387600"/>
          </a:xfrm>
        </p:spPr>
        <p:txBody>
          <a:bodyPr anchor="b"/>
          <a:lstStyle>
            <a:lvl1pPr algn="ctr">
              <a:defRPr sz="4500"/>
            </a:lvl1pPr>
          </a:lstStyle>
          <a:p>
            <a:r>
              <a:rPr lang="zh-CN" altLang="en-US"/>
              <a:t>单击此处编辑母版标题样式</a:t>
            </a:r>
          </a:p>
        </p:txBody>
      </p:sp>
      <p:sp>
        <p:nvSpPr>
          <p:cNvPr id="3" name="副标题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zh-CN" altLang="en-US"/>
              <a:t>单击以编辑母版副标题样式</a:t>
            </a:r>
          </a:p>
        </p:txBody>
      </p:sp>
      <p:sp>
        <p:nvSpPr>
          <p:cNvPr id="4" name="日期占位符 3"/>
          <p:cNvSpPr>
            <a:spLocks noGrp="1"/>
          </p:cNvSpPr>
          <p:nvPr>
            <p:ph type="dt" sz="half" idx="10"/>
          </p:nvPr>
        </p:nvSpPr>
        <p:spPr/>
        <p:txBody>
          <a:bodyPr/>
          <a:lstStyle>
            <a:lvl1pPr>
              <a:defRPr/>
            </a:lvl1pPr>
          </a:lstStyle>
          <a:p>
            <a:pPr defTabSz="685800">
              <a:defRPr/>
            </a:pPr>
            <a:fld id="{12B633F6-CB92-48BF-BC69-652D4ED2702B}" type="datetime1">
              <a:rPr kumimoji="0" lang="zh-TW" altLang="en-US" smtClean="0">
                <a:solidFill>
                  <a:prstClr val="black">
                    <a:tint val="75000"/>
                  </a:prstClr>
                </a:solidFill>
              </a:rPr>
              <a:pPr defTabSz="685800">
                <a:defRPr/>
              </a:pPr>
              <a:t>2019/9/7</a:t>
            </a:fld>
            <a:endParaRPr kumimoji="0" lang="zh-CN" altLang="en-US">
              <a:solidFill>
                <a:prstClr val="black">
                  <a:tint val="75000"/>
                </a:prstClr>
              </a:solidFill>
            </a:endParaRPr>
          </a:p>
        </p:txBody>
      </p:sp>
      <p:sp>
        <p:nvSpPr>
          <p:cNvPr id="5" name="页脚占位符 4"/>
          <p:cNvSpPr>
            <a:spLocks noGrp="1"/>
          </p:cNvSpPr>
          <p:nvPr>
            <p:ph type="ftr" sz="quarter" idx="11"/>
          </p:nvPr>
        </p:nvSpPr>
        <p:spPr/>
        <p:txBody>
          <a:bodyPr/>
          <a:lstStyle>
            <a:lvl1pPr>
              <a:defRPr/>
            </a:lvl1pPr>
          </a:lstStyle>
          <a:p>
            <a:pPr defTabSz="685800">
              <a:defRPr/>
            </a:pPr>
            <a:endParaRPr kumimoji="0"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lvl1pPr>
              <a:defRPr/>
            </a:lvl1pPr>
          </a:lstStyle>
          <a:p>
            <a:pPr defTabSz="685800">
              <a:defRPr/>
            </a:pPr>
            <a:fld id="{B62E7DA7-DE97-4DBF-B795-D344E568CEDE}" type="slidenum">
              <a:rPr kumimoji="0" lang="zh-CN" altLang="en-US" smtClean="0">
                <a:ea typeface="等线" pitchFamily="2" charset="-122"/>
              </a:rPr>
              <a:pPr defTabSz="685800">
                <a:defRPr/>
              </a:pPr>
              <a:t>‹#›</a:t>
            </a:fld>
            <a:endParaRPr kumimoji="0" lang="zh-CN" altLang="en-US">
              <a:ea typeface="等线" pitchFamily="2" charset="-122"/>
            </a:endParaRPr>
          </a:p>
        </p:txBody>
      </p:sp>
    </p:spTree>
    <p:extLst>
      <p:ext uri="{BB962C8B-B14F-4D97-AF65-F5344CB8AC3E}">
        <p14:creationId xmlns="" xmlns:p14="http://schemas.microsoft.com/office/powerpoint/2010/main" val="937441738"/>
      </p:ext>
    </p:extLst>
  </p:cSld>
  <p:clrMapOvr>
    <a:masterClrMapping/>
  </p:clrMapOvr>
  <p:transition spd="slow">
    <p:split orient="vert"/>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lvl1pPr>
              <a:defRPr/>
            </a:lvl1pPr>
          </a:lstStyle>
          <a:p>
            <a:pPr defTabSz="685800">
              <a:defRPr/>
            </a:pPr>
            <a:fld id="{688A1DE0-623C-4871-AACB-E8982466F302}" type="datetime1">
              <a:rPr kumimoji="0" lang="zh-TW" altLang="en-US" smtClean="0">
                <a:solidFill>
                  <a:prstClr val="black">
                    <a:tint val="75000"/>
                  </a:prstClr>
                </a:solidFill>
              </a:rPr>
              <a:pPr defTabSz="685800">
                <a:defRPr/>
              </a:pPr>
              <a:t>2019/9/7</a:t>
            </a:fld>
            <a:endParaRPr kumimoji="0" lang="zh-CN" altLang="en-US">
              <a:solidFill>
                <a:prstClr val="black">
                  <a:tint val="75000"/>
                </a:prstClr>
              </a:solidFill>
            </a:endParaRPr>
          </a:p>
        </p:txBody>
      </p:sp>
      <p:sp>
        <p:nvSpPr>
          <p:cNvPr id="5" name="页脚占位符 4"/>
          <p:cNvSpPr>
            <a:spLocks noGrp="1"/>
          </p:cNvSpPr>
          <p:nvPr>
            <p:ph type="ftr" sz="quarter" idx="11"/>
          </p:nvPr>
        </p:nvSpPr>
        <p:spPr/>
        <p:txBody>
          <a:bodyPr/>
          <a:lstStyle>
            <a:lvl1pPr>
              <a:defRPr/>
            </a:lvl1pPr>
          </a:lstStyle>
          <a:p>
            <a:pPr defTabSz="685800">
              <a:defRPr/>
            </a:pPr>
            <a:endParaRPr kumimoji="0"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lvl1pPr>
              <a:defRPr/>
            </a:lvl1pPr>
          </a:lstStyle>
          <a:p>
            <a:pPr defTabSz="685800">
              <a:defRPr/>
            </a:pPr>
            <a:fld id="{C41AEB01-6F54-4125-BD7F-BC395CA918FE}" type="slidenum">
              <a:rPr kumimoji="0" lang="zh-CN" altLang="en-US" smtClean="0">
                <a:ea typeface="等线" pitchFamily="2" charset="-122"/>
              </a:rPr>
              <a:pPr defTabSz="685800">
                <a:defRPr/>
              </a:pPr>
              <a:t>‹#›</a:t>
            </a:fld>
            <a:endParaRPr kumimoji="0" lang="zh-CN" altLang="en-US">
              <a:ea typeface="等线" pitchFamily="2" charset="-122"/>
            </a:endParaRPr>
          </a:p>
        </p:txBody>
      </p:sp>
    </p:spTree>
    <p:extLst>
      <p:ext uri="{BB962C8B-B14F-4D97-AF65-F5344CB8AC3E}">
        <p14:creationId xmlns="" xmlns:p14="http://schemas.microsoft.com/office/powerpoint/2010/main" val="2136843788"/>
      </p:ext>
    </p:extLst>
  </p:cSld>
  <p:clrMapOvr>
    <a:masterClrMapping/>
  </p:clrMapOvr>
  <p:transition spd="slow">
    <p:split orient="vert"/>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623888" y="1709739"/>
            <a:ext cx="7886700" cy="2852737"/>
          </a:xfrm>
        </p:spPr>
        <p:txBody>
          <a:bodyPr anchor="b"/>
          <a:lstStyle>
            <a:lvl1pPr>
              <a:defRPr sz="4500"/>
            </a:lvl1pPr>
          </a:lstStyle>
          <a:p>
            <a:r>
              <a:rPr lang="zh-CN" altLang="en-US"/>
              <a:t>单击此处编辑母版标题样式</a:t>
            </a:r>
          </a:p>
        </p:txBody>
      </p:sp>
      <p:sp>
        <p:nvSpPr>
          <p:cNvPr id="3" name="文本占位符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zh-CN" altLang="en-US"/>
              <a:t>编辑母版文本样式</a:t>
            </a:r>
          </a:p>
        </p:txBody>
      </p:sp>
      <p:sp>
        <p:nvSpPr>
          <p:cNvPr id="4" name="日期占位符 3"/>
          <p:cNvSpPr>
            <a:spLocks noGrp="1"/>
          </p:cNvSpPr>
          <p:nvPr>
            <p:ph type="dt" sz="half" idx="10"/>
          </p:nvPr>
        </p:nvSpPr>
        <p:spPr/>
        <p:txBody>
          <a:bodyPr/>
          <a:lstStyle>
            <a:lvl1pPr>
              <a:defRPr/>
            </a:lvl1pPr>
          </a:lstStyle>
          <a:p>
            <a:pPr defTabSz="685800">
              <a:defRPr/>
            </a:pPr>
            <a:fld id="{74E7E230-9501-448F-85A6-F9A148E84C4C}" type="datetime1">
              <a:rPr kumimoji="0" lang="zh-TW" altLang="en-US" smtClean="0">
                <a:solidFill>
                  <a:prstClr val="black">
                    <a:tint val="75000"/>
                  </a:prstClr>
                </a:solidFill>
              </a:rPr>
              <a:pPr defTabSz="685800">
                <a:defRPr/>
              </a:pPr>
              <a:t>2019/9/7</a:t>
            </a:fld>
            <a:endParaRPr kumimoji="0" lang="zh-CN" altLang="en-US">
              <a:solidFill>
                <a:prstClr val="black">
                  <a:tint val="75000"/>
                </a:prstClr>
              </a:solidFill>
            </a:endParaRPr>
          </a:p>
        </p:txBody>
      </p:sp>
      <p:sp>
        <p:nvSpPr>
          <p:cNvPr id="5" name="页脚占位符 4"/>
          <p:cNvSpPr>
            <a:spLocks noGrp="1"/>
          </p:cNvSpPr>
          <p:nvPr>
            <p:ph type="ftr" sz="quarter" idx="11"/>
          </p:nvPr>
        </p:nvSpPr>
        <p:spPr/>
        <p:txBody>
          <a:bodyPr/>
          <a:lstStyle>
            <a:lvl1pPr>
              <a:defRPr/>
            </a:lvl1pPr>
          </a:lstStyle>
          <a:p>
            <a:pPr defTabSz="685800">
              <a:defRPr/>
            </a:pPr>
            <a:endParaRPr kumimoji="0"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lvl1pPr>
              <a:defRPr/>
            </a:lvl1pPr>
          </a:lstStyle>
          <a:p>
            <a:pPr defTabSz="685800">
              <a:defRPr/>
            </a:pPr>
            <a:fld id="{DD8D99C7-8628-48E7-8645-241C41EA22DC}" type="slidenum">
              <a:rPr kumimoji="0" lang="zh-CN" altLang="en-US" smtClean="0">
                <a:ea typeface="等线" pitchFamily="2" charset="-122"/>
              </a:rPr>
              <a:pPr defTabSz="685800">
                <a:defRPr/>
              </a:pPr>
              <a:t>‹#›</a:t>
            </a:fld>
            <a:endParaRPr kumimoji="0" lang="zh-CN" altLang="en-US">
              <a:ea typeface="等线" pitchFamily="2" charset="-122"/>
            </a:endParaRPr>
          </a:p>
        </p:txBody>
      </p:sp>
    </p:spTree>
    <p:extLst>
      <p:ext uri="{BB962C8B-B14F-4D97-AF65-F5344CB8AC3E}">
        <p14:creationId xmlns="" xmlns:p14="http://schemas.microsoft.com/office/powerpoint/2010/main" val="2101963538"/>
      </p:ext>
    </p:extLst>
  </p:cSld>
  <p:clrMapOvr>
    <a:masterClrMapping/>
  </p:clrMapOvr>
  <p:transition spd="slow">
    <p:split orient="vert"/>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628650" y="1825625"/>
            <a:ext cx="38862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4629150" y="1825625"/>
            <a:ext cx="38862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3"/>
          <p:cNvSpPr>
            <a:spLocks noGrp="1"/>
          </p:cNvSpPr>
          <p:nvPr>
            <p:ph type="dt" sz="half" idx="10"/>
          </p:nvPr>
        </p:nvSpPr>
        <p:spPr/>
        <p:txBody>
          <a:bodyPr/>
          <a:lstStyle>
            <a:lvl1pPr>
              <a:defRPr/>
            </a:lvl1pPr>
          </a:lstStyle>
          <a:p>
            <a:pPr defTabSz="685800">
              <a:defRPr/>
            </a:pPr>
            <a:fld id="{BFB3186A-DDEB-486E-A9CC-44FCB6CFB126}" type="datetime1">
              <a:rPr kumimoji="0" lang="zh-TW" altLang="en-US" smtClean="0">
                <a:solidFill>
                  <a:prstClr val="black">
                    <a:tint val="75000"/>
                  </a:prstClr>
                </a:solidFill>
              </a:rPr>
              <a:pPr defTabSz="685800">
                <a:defRPr/>
              </a:pPr>
              <a:t>2019/9/7</a:t>
            </a:fld>
            <a:endParaRPr kumimoji="0" lang="zh-CN" altLang="en-US">
              <a:solidFill>
                <a:prstClr val="black">
                  <a:tint val="75000"/>
                </a:prstClr>
              </a:solidFill>
            </a:endParaRPr>
          </a:p>
        </p:txBody>
      </p:sp>
      <p:sp>
        <p:nvSpPr>
          <p:cNvPr id="6" name="页脚占位符 4"/>
          <p:cNvSpPr>
            <a:spLocks noGrp="1"/>
          </p:cNvSpPr>
          <p:nvPr>
            <p:ph type="ftr" sz="quarter" idx="11"/>
          </p:nvPr>
        </p:nvSpPr>
        <p:spPr/>
        <p:txBody>
          <a:bodyPr/>
          <a:lstStyle>
            <a:lvl1pPr>
              <a:defRPr/>
            </a:lvl1pPr>
          </a:lstStyle>
          <a:p>
            <a:pPr defTabSz="685800">
              <a:defRPr/>
            </a:pPr>
            <a:endParaRPr kumimoji="0" lang="zh-CN" altLang="en-US">
              <a:solidFill>
                <a:prstClr val="black">
                  <a:tint val="75000"/>
                </a:prstClr>
              </a:solidFill>
            </a:endParaRPr>
          </a:p>
        </p:txBody>
      </p:sp>
      <p:sp>
        <p:nvSpPr>
          <p:cNvPr id="7" name="灯片编号占位符 5"/>
          <p:cNvSpPr>
            <a:spLocks noGrp="1"/>
          </p:cNvSpPr>
          <p:nvPr>
            <p:ph type="sldNum" sz="quarter" idx="12"/>
          </p:nvPr>
        </p:nvSpPr>
        <p:spPr/>
        <p:txBody>
          <a:bodyPr/>
          <a:lstStyle>
            <a:lvl1pPr>
              <a:defRPr/>
            </a:lvl1pPr>
          </a:lstStyle>
          <a:p>
            <a:pPr defTabSz="685800">
              <a:defRPr/>
            </a:pPr>
            <a:fld id="{4D7EE5D2-D418-4F55-98AF-50E6B3C81489}" type="slidenum">
              <a:rPr kumimoji="0" lang="zh-CN" altLang="en-US" smtClean="0">
                <a:ea typeface="等线" pitchFamily="2" charset="-122"/>
              </a:rPr>
              <a:pPr defTabSz="685800">
                <a:defRPr/>
              </a:pPr>
              <a:t>‹#›</a:t>
            </a:fld>
            <a:endParaRPr kumimoji="0" lang="zh-CN" altLang="en-US">
              <a:ea typeface="等线" pitchFamily="2" charset="-122"/>
            </a:endParaRPr>
          </a:p>
        </p:txBody>
      </p:sp>
    </p:spTree>
    <p:extLst>
      <p:ext uri="{BB962C8B-B14F-4D97-AF65-F5344CB8AC3E}">
        <p14:creationId xmlns="" xmlns:p14="http://schemas.microsoft.com/office/powerpoint/2010/main" val="3741710171"/>
      </p:ext>
    </p:extLst>
  </p:cSld>
  <p:clrMapOvr>
    <a:masterClrMapping/>
  </p:clrMapOvr>
  <p:transition spd="slow">
    <p:split orient="vert"/>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29841" y="365126"/>
            <a:ext cx="7886700" cy="1325563"/>
          </a:xfrm>
        </p:spPr>
        <p:txBody>
          <a:bodyPr/>
          <a:lstStyle/>
          <a:p>
            <a:r>
              <a:rPr lang="zh-CN" altLang="en-US"/>
              <a:t>单击此处编辑母版标题样式</a:t>
            </a:r>
          </a:p>
        </p:txBody>
      </p:sp>
      <p:sp>
        <p:nvSpPr>
          <p:cNvPr id="3" name="文本占位符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a:t>编辑母版文本样式</a:t>
            </a:r>
          </a:p>
        </p:txBody>
      </p:sp>
      <p:sp>
        <p:nvSpPr>
          <p:cNvPr id="4" name="内容占位符 3"/>
          <p:cNvSpPr>
            <a:spLocks noGrp="1"/>
          </p:cNvSpPr>
          <p:nvPr>
            <p:ph sz="half" idx="2"/>
          </p:nvPr>
        </p:nvSpPr>
        <p:spPr>
          <a:xfrm>
            <a:off x="629842" y="2505075"/>
            <a:ext cx="3868340"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a:t>编辑母版文本样式</a:t>
            </a:r>
          </a:p>
        </p:txBody>
      </p:sp>
      <p:sp>
        <p:nvSpPr>
          <p:cNvPr id="6" name="内容占位符 5"/>
          <p:cNvSpPr>
            <a:spLocks noGrp="1"/>
          </p:cNvSpPr>
          <p:nvPr>
            <p:ph sz="quarter" idx="4"/>
          </p:nvPr>
        </p:nvSpPr>
        <p:spPr>
          <a:xfrm>
            <a:off x="4629150" y="2505075"/>
            <a:ext cx="3887391"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3"/>
          <p:cNvSpPr>
            <a:spLocks noGrp="1"/>
          </p:cNvSpPr>
          <p:nvPr>
            <p:ph type="dt" sz="half" idx="10"/>
          </p:nvPr>
        </p:nvSpPr>
        <p:spPr/>
        <p:txBody>
          <a:bodyPr/>
          <a:lstStyle>
            <a:lvl1pPr>
              <a:defRPr/>
            </a:lvl1pPr>
          </a:lstStyle>
          <a:p>
            <a:pPr defTabSz="685800">
              <a:defRPr/>
            </a:pPr>
            <a:fld id="{24326FDA-8488-481E-BC0A-2A10529C7209}" type="datetime1">
              <a:rPr kumimoji="0" lang="zh-TW" altLang="en-US" smtClean="0">
                <a:solidFill>
                  <a:prstClr val="black">
                    <a:tint val="75000"/>
                  </a:prstClr>
                </a:solidFill>
              </a:rPr>
              <a:pPr defTabSz="685800">
                <a:defRPr/>
              </a:pPr>
              <a:t>2019/9/7</a:t>
            </a:fld>
            <a:endParaRPr kumimoji="0" lang="zh-CN" altLang="en-US">
              <a:solidFill>
                <a:prstClr val="black">
                  <a:tint val="75000"/>
                </a:prstClr>
              </a:solidFill>
            </a:endParaRPr>
          </a:p>
        </p:txBody>
      </p:sp>
      <p:sp>
        <p:nvSpPr>
          <p:cNvPr id="8" name="页脚占位符 4"/>
          <p:cNvSpPr>
            <a:spLocks noGrp="1"/>
          </p:cNvSpPr>
          <p:nvPr>
            <p:ph type="ftr" sz="quarter" idx="11"/>
          </p:nvPr>
        </p:nvSpPr>
        <p:spPr/>
        <p:txBody>
          <a:bodyPr/>
          <a:lstStyle>
            <a:lvl1pPr>
              <a:defRPr/>
            </a:lvl1pPr>
          </a:lstStyle>
          <a:p>
            <a:pPr defTabSz="685800">
              <a:defRPr/>
            </a:pPr>
            <a:endParaRPr kumimoji="0" lang="zh-CN" altLang="en-US">
              <a:solidFill>
                <a:prstClr val="black">
                  <a:tint val="75000"/>
                </a:prstClr>
              </a:solidFill>
            </a:endParaRPr>
          </a:p>
        </p:txBody>
      </p:sp>
      <p:sp>
        <p:nvSpPr>
          <p:cNvPr id="9" name="灯片编号占位符 5"/>
          <p:cNvSpPr>
            <a:spLocks noGrp="1"/>
          </p:cNvSpPr>
          <p:nvPr>
            <p:ph type="sldNum" sz="quarter" idx="12"/>
          </p:nvPr>
        </p:nvSpPr>
        <p:spPr/>
        <p:txBody>
          <a:bodyPr/>
          <a:lstStyle>
            <a:lvl1pPr>
              <a:defRPr/>
            </a:lvl1pPr>
          </a:lstStyle>
          <a:p>
            <a:pPr defTabSz="685800">
              <a:defRPr/>
            </a:pPr>
            <a:fld id="{7257D12E-750C-4F4A-A80F-77CAE060BD20}" type="slidenum">
              <a:rPr kumimoji="0" lang="zh-CN" altLang="en-US" smtClean="0">
                <a:ea typeface="等线" pitchFamily="2" charset="-122"/>
              </a:rPr>
              <a:pPr defTabSz="685800">
                <a:defRPr/>
              </a:pPr>
              <a:t>‹#›</a:t>
            </a:fld>
            <a:endParaRPr kumimoji="0" lang="zh-CN" altLang="en-US">
              <a:ea typeface="等线" pitchFamily="2" charset="-122"/>
            </a:endParaRPr>
          </a:p>
        </p:txBody>
      </p:sp>
    </p:spTree>
    <p:extLst>
      <p:ext uri="{BB962C8B-B14F-4D97-AF65-F5344CB8AC3E}">
        <p14:creationId xmlns="" xmlns:p14="http://schemas.microsoft.com/office/powerpoint/2010/main" val="3904209374"/>
      </p:ext>
    </p:extLst>
  </p:cSld>
  <p:clrMapOvr>
    <a:masterClrMapping/>
  </p:clrMapOvr>
  <p:transition spd="slow">
    <p:split orient="vert"/>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3"/>
          <p:cNvSpPr>
            <a:spLocks noGrp="1"/>
          </p:cNvSpPr>
          <p:nvPr>
            <p:ph type="dt" sz="half" idx="10"/>
          </p:nvPr>
        </p:nvSpPr>
        <p:spPr/>
        <p:txBody>
          <a:bodyPr/>
          <a:lstStyle>
            <a:lvl1pPr>
              <a:defRPr/>
            </a:lvl1pPr>
          </a:lstStyle>
          <a:p>
            <a:pPr defTabSz="685800">
              <a:defRPr/>
            </a:pPr>
            <a:fld id="{9536197F-8671-4170-A1C8-4B7A031D1DC5}" type="datetime1">
              <a:rPr kumimoji="0" lang="zh-TW" altLang="en-US" smtClean="0">
                <a:solidFill>
                  <a:prstClr val="black">
                    <a:tint val="75000"/>
                  </a:prstClr>
                </a:solidFill>
              </a:rPr>
              <a:pPr defTabSz="685800">
                <a:defRPr/>
              </a:pPr>
              <a:t>2019/9/7</a:t>
            </a:fld>
            <a:endParaRPr kumimoji="0" lang="zh-CN" altLang="en-US">
              <a:solidFill>
                <a:prstClr val="black">
                  <a:tint val="75000"/>
                </a:prstClr>
              </a:solidFill>
            </a:endParaRPr>
          </a:p>
        </p:txBody>
      </p:sp>
      <p:sp>
        <p:nvSpPr>
          <p:cNvPr id="4" name="页脚占位符 4"/>
          <p:cNvSpPr>
            <a:spLocks noGrp="1"/>
          </p:cNvSpPr>
          <p:nvPr>
            <p:ph type="ftr" sz="quarter" idx="11"/>
          </p:nvPr>
        </p:nvSpPr>
        <p:spPr/>
        <p:txBody>
          <a:bodyPr/>
          <a:lstStyle>
            <a:lvl1pPr>
              <a:defRPr/>
            </a:lvl1pPr>
          </a:lstStyle>
          <a:p>
            <a:pPr defTabSz="685800">
              <a:defRPr/>
            </a:pPr>
            <a:endParaRPr kumimoji="0" lang="zh-CN" altLang="en-US">
              <a:solidFill>
                <a:prstClr val="black">
                  <a:tint val="75000"/>
                </a:prstClr>
              </a:solidFill>
            </a:endParaRPr>
          </a:p>
        </p:txBody>
      </p:sp>
      <p:sp>
        <p:nvSpPr>
          <p:cNvPr id="5" name="灯片编号占位符 5"/>
          <p:cNvSpPr>
            <a:spLocks noGrp="1"/>
          </p:cNvSpPr>
          <p:nvPr>
            <p:ph type="sldNum" sz="quarter" idx="12"/>
          </p:nvPr>
        </p:nvSpPr>
        <p:spPr/>
        <p:txBody>
          <a:bodyPr/>
          <a:lstStyle>
            <a:lvl1pPr>
              <a:defRPr/>
            </a:lvl1pPr>
          </a:lstStyle>
          <a:p>
            <a:pPr defTabSz="685800">
              <a:defRPr/>
            </a:pPr>
            <a:fld id="{83F707B2-EDDE-44B3-B889-335D33F54717}" type="slidenum">
              <a:rPr kumimoji="0" lang="zh-CN" altLang="en-US" smtClean="0">
                <a:ea typeface="等线" pitchFamily="2" charset="-122"/>
              </a:rPr>
              <a:pPr defTabSz="685800">
                <a:defRPr/>
              </a:pPr>
              <a:t>‹#›</a:t>
            </a:fld>
            <a:endParaRPr kumimoji="0" lang="zh-CN" altLang="en-US">
              <a:ea typeface="等线" pitchFamily="2" charset="-122"/>
            </a:endParaRPr>
          </a:p>
        </p:txBody>
      </p:sp>
    </p:spTree>
    <p:extLst>
      <p:ext uri="{BB962C8B-B14F-4D97-AF65-F5344CB8AC3E}">
        <p14:creationId xmlns="" xmlns:p14="http://schemas.microsoft.com/office/powerpoint/2010/main" val="4054413118"/>
      </p:ext>
    </p:extLst>
  </p:cSld>
  <p:clrMapOvr>
    <a:masterClrMapping/>
  </p:clrMapOvr>
  <p:transition spd="slow">
    <p:split orient="vert"/>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grpSp>
        <p:nvGrpSpPr>
          <p:cNvPr id="2" name="组合 8"/>
          <p:cNvGrpSpPr>
            <a:grpSpLocks/>
          </p:cNvGrpSpPr>
          <p:nvPr userDrawn="1"/>
        </p:nvGrpSpPr>
        <p:grpSpPr bwMode="auto">
          <a:xfrm>
            <a:off x="0" y="0"/>
            <a:ext cx="9144000" cy="6858000"/>
            <a:chOff x="0" y="0"/>
            <a:chExt cx="12192001" cy="6858000"/>
          </a:xfrm>
        </p:grpSpPr>
        <p:sp>
          <p:nvSpPr>
            <p:cNvPr id="3" name="矩形 2"/>
            <p:cNvSpPr/>
            <p:nvPr userDrawn="1"/>
          </p:nvSpPr>
          <p:spPr>
            <a:xfrm>
              <a:off x="0" y="0"/>
              <a:ext cx="12192001" cy="338138"/>
            </a:xfrm>
            <a:prstGeom prst="rect">
              <a:avLst/>
            </a:prstGeom>
            <a:solidFill>
              <a:srgbClr val="F09C2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zh-CN" altLang="en-US" sz="1350" b="0" i="0" u="none" strike="noStrike" kern="1200" cap="none" spc="0" normalizeH="0" baseline="0" noProof="0">
                <a:ln>
                  <a:noFill/>
                </a:ln>
                <a:solidFill>
                  <a:prstClr val="white"/>
                </a:solidFill>
                <a:effectLst/>
                <a:uLnTx/>
                <a:uFillTx/>
                <a:ea typeface="等线"/>
                <a:cs typeface="+mn-cs"/>
              </a:endParaRPr>
            </a:p>
          </p:txBody>
        </p:sp>
        <p:sp>
          <p:nvSpPr>
            <p:cNvPr id="4" name="矩形 3"/>
            <p:cNvSpPr/>
            <p:nvPr userDrawn="1"/>
          </p:nvSpPr>
          <p:spPr>
            <a:xfrm>
              <a:off x="0" y="6519863"/>
              <a:ext cx="12192001" cy="338137"/>
            </a:xfrm>
            <a:prstGeom prst="rect">
              <a:avLst/>
            </a:prstGeom>
            <a:solidFill>
              <a:srgbClr val="F09C2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zh-CN" altLang="en-US" sz="1350" b="0" i="0" u="none" strike="noStrike" kern="1200" cap="none" spc="0" normalizeH="0" baseline="0" noProof="0">
                <a:ln>
                  <a:noFill/>
                </a:ln>
                <a:solidFill>
                  <a:prstClr val="white"/>
                </a:solidFill>
                <a:effectLst/>
                <a:uLnTx/>
                <a:uFillTx/>
                <a:ea typeface="等线"/>
                <a:cs typeface="+mn-cs"/>
              </a:endParaRPr>
            </a:p>
          </p:txBody>
        </p:sp>
        <p:sp>
          <p:nvSpPr>
            <p:cNvPr id="5" name="矩形 4"/>
            <p:cNvSpPr/>
            <p:nvPr userDrawn="1"/>
          </p:nvSpPr>
          <p:spPr>
            <a:xfrm rot="5400000">
              <a:off x="8757445" y="3286919"/>
              <a:ext cx="6530975" cy="338137"/>
            </a:xfrm>
            <a:prstGeom prst="rect">
              <a:avLst/>
            </a:prstGeom>
            <a:solidFill>
              <a:srgbClr val="F09C2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zh-CN" altLang="en-US" sz="1350" b="0" i="0" u="none" strike="noStrike" kern="1200" cap="none" spc="0" normalizeH="0" baseline="0" noProof="0">
                <a:ln>
                  <a:noFill/>
                </a:ln>
                <a:solidFill>
                  <a:prstClr val="white"/>
                </a:solidFill>
                <a:effectLst/>
                <a:uLnTx/>
                <a:uFillTx/>
                <a:ea typeface="等线"/>
                <a:cs typeface="+mn-cs"/>
              </a:endParaRPr>
            </a:p>
          </p:txBody>
        </p:sp>
        <p:sp>
          <p:nvSpPr>
            <p:cNvPr id="6" name="矩形 5"/>
            <p:cNvSpPr/>
            <p:nvPr userDrawn="1"/>
          </p:nvSpPr>
          <p:spPr>
            <a:xfrm rot="5400000">
              <a:off x="-3096419" y="3286919"/>
              <a:ext cx="6530975" cy="338138"/>
            </a:xfrm>
            <a:prstGeom prst="rect">
              <a:avLst/>
            </a:prstGeom>
            <a:solidFill>
              <a:srgbClr val="F09C2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zh-CN" altLang="en-US" sz="1350" b="0" i="0" u="none" strike="noStrike" kern="1200" cap="none" spc="0" normalizeH="0" baseline="0" noProof="0">
                <a:ln>
                  <a:noFill/>
                </a:ln>
                <a:solidFill>
                  <a:prstClr val="white"/>
                </a:solidFill>
                <a:effectLst/>
                <a:uLnTx/>
                <a:uFillTx/>
                <a:ea typeface="等线"/>
                <a:cs typeface="+mn-cs"/>
              </a:endParaRPr>
            </a:p>
          </p:txBody>
        </p:sp>
      </p:grpSp>
      <p:sp>
        <p:nvSpPr>
          <p:cNvPr id="7" name="日期占位符 1"/>
          <p:cNvSpPr>
            <a:spLocks noGrp="1"/>
          </p:cNvSpPr>
          <p:nvPr>
            <p:ph type="dt" sz="half" idx="10"/>
          </p:nvPr>
        </p:nvSpPr>
        <p:spPr/>
        <p:txBody>
          <a:bodyPr/>
          <a:lstStyle>
            <a:lvl1pPr>
              <a:defRPr/>
            </a:lvl1pPr>
          </a:lstStyle>
          <a:p>
            <a:pPr defTabSz="685800">
              <a:defRPr/>
            </a:pPr>
            <a:fld id="{F3452AAD-4BFE-401F-8BA8-DE6E736340AB}" type="datetime1">
              <a:rPr kumimoji="0" lang="zh-TW" altLang="en-US" smtClean="0">
                <a:solidFill>
                  <a:prstClr val="black">
                    <a:tint val="75000"/>
                  </a:prstClr>
                </a:solidFill>
              </a:rPr>
              <a:pPr defTabSz="685800">
                <a:defRPr/>
              </a:pPr>
              <a:t>2019/9/7</a:t>
            </a:fld>
            <a:endParaRPr kumimoji="0" lang="zh-CN" altLang="en-US">
              <a:solidFill>
                <a:prstClr val="black">
                  <a:tint val="75000"/>
                </a:prstClr>
              </a:solidFill>
            </a:endParaRPr>
          </a:p>
        </p:txBody>
      </p:sp>
      <p:sp>
        <p:nvSpPr>
          <p:cNvPr id="8" name="页脚占位符 2"/>
          <p:cNvSpPr>
            <a:spLocks noGrp="1"/>
          </p:cNvSpPr>
          <p:nvPr>
            <p:ph type="ftr" sz="quarter" idx="11"/>
          </p:nvPr>
        </p:nvSpPr>
        <p:spPr/>
        <p:txBody>
          <a:bodyPr/>
          <a:lstStyle>
            <a:lvl1pPr>
              <a:defRPr/>
            </a:lvl1pPr>
          </a:lstStyle>
          <a:p>
            <a:pPr defTabSz="685800">
              <a:defRPr/>
            </a:pPr>
            <a:endParaRPr kumimoji="0" lang="zh-CN" altLang="en-US">
              <a:solidFill>
                <a:prstClr val="black">
                  <a:tint val="75000"/>
                </a:prstClr>
              </a:solidFill>
            </a:endParaRPr>
          </a:p>
        </p:txBody>
      </p:sp>
      <p:sp>
        <p:nvSpPr>
          <p:cNvPr id="9" name="灯片编号占位符 3"/>
          <p:cNvSpPr>
            <a:spLocks noGrp="1"/>
          </p:cNvSpPr>
          <p:nvPr>
            <p:ph type="sldNum" sz="quarter" idx="12"/>
          </p:nvPr>
        </p:nvSpPr>
        <p:spPr>
          <a:xfrm>
            <a:off x="7086600" y="6492876"/>
            <a:ext cx="2057400" cy="365125"/>
          </a:xfrm>
        </p:spPr>
        <p:txBody>
          <a:bodyPr/>
          <a:lstStyle>
            <a:lvl1pPr>
              <a:defRPr sz="1350">
                <a:solidFill>
                  <a:schemeClr val="bg1"/>
                </a:solidFill>
              </a:defRPr>
            </a:lvl1pPr>
          </a:lstStyle>
          <a:p>
            <a:pPr defTabSz="685800">
              <a:defRPr/>
            </a:pPr>
            <a:fld id="{FBCD2584-5F50-409F-9173-E45651911E53}" type="slidenum">
              <a:rPr kumimoji="0" lang="zh-CN" altLang="en-US" smtClean="0">
                <a:solidFill>
                  <a:prstClr val="white"/>
                </a:solidFill>
                <a:ea typeface="等线" pitchFamily="2" charset="-122"/>
              </a:rPr>
              <a:pPr defTabSz="685800">
                <a:defRPr/>
              </a:pPr>
              <a:t>‹#›</a:t>
            </a:fld>
            <a:endParaRPr kumimoji="0" lang="zh-CN" altLang="en-US">
              <a:solidFill>
                <a:prstClr val="white"/>
              </a:solidFill>
              <a:ea typeface="等线" pitchFamily="2" charset="-122"/>
            </a:endParaRPr>
          </a:p>
        </p:txBody>
      </p:sp>
    </p:spTree>
    <p:extLst>
      <p:ext uri="{BB962C8B-B14F-4D97-AF65-F5344CB8AC3E}">
        <p14:creationId xmlns="" xmlns:p14="http://schemas.microsoft.com/office/powerpoint/2010/main" val="4192822263"/>
      </p:ext>
    </p:extLst>
  </p:cSld>
  <p:clrMapOvr>
    <a:masterClrMapping/>
  </p:clrMapOvr>
  <p:transition spd="slow">
    <p:split orient="vert"/>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内容与标题">
    <p:spTree>
      <p:nvGrpSpPr>
        <p:cNvPr id="1" name=""/>
        <p:cNvGrpSpPr/>
        <p:nvPr/>
      </p:nvGrpSpPr>
      <p:grpSpPr>
        <a:xfrm>
          <a:off x="0" y="0"/>
          <a:ext cx="0" cy="0"/>
          <a:chOff x="0" y="0"/>
          <a:chExt cx="0" cy="0"/>
        </a:xfrm>
      </p:grpSpPr>
      <p:sp>
        <p:nvSpPr>
          <p:cNvPr id="2" name="文本框 7"/>
          <p:cNvSpPr txBox="1">
            <a:spLocks noChangeArrowheads="1"/>
          </p:cNvSpPr>
          <p:nvPr userDrawn="1"/>
        </p:nvSpPr>
        <p:spPr bwMode="auto">
          <a:xfrm>
            <a:off x="2150269" y="1106489"/>
            <a:ext cx="4833938" cy="99257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等线" panose="02010600030101010101" pitchFamily="2" charset="-122"/>
                <a:ea typeface="等线" panose="02010600030101010101" pitchFamily="2" charset="-122"/>
              </a:defRPr>
            </a:lvl1pPr>
            <a:lvl2pPr marL="742950" indent="-285750">
              <a:defRPr>
                <a:solidFill>
                  <a:schemeClr val="tx1"/>
                </a:solidFill>
                <a:latin typeface="等线" panose="02010600030101010101" pitchFamily="2" charset="-122"/>
                <a:ea typeface="等线" panose="02010600030101010101" pitchFamily="2" charset="-122"/>
              </a:defRPr>
            </a:lvl2pPr>
            <a:lvl3pPr marL="1143000" indent="-228600">
              <a:defRPr>
                <a:solidFill>
                  <a:schemeClr val="tx1"/>
                </a:solidFill>
                <a:latin typeface="等线" panose="02010600030101010101" pitchFamily="2" charset="-122"/>
                <a:ea typeface="等线" panose="02010600030101010101" pitchFamily="2" charset="-122"/>
              </a:defRPr>
            </a:lvl3pPr>
            <a:lvl4pPr marL="1600200" indent="-228600">
              <a:defRPr>
                <a:solidFill>
                  <a:schemeClr val="tx1"/>
                </a:solidFill>
                <a:latin typeface="等线" panose="02010600030101010101" pitchFamily="2" charset="-122"/>
                <a:ea typeface="等线" panose="02010600030101010101" pitchFamily="2" charset="-122"/>
              </a:defRPr>
            </a:lvl4pPr>
            <a:lvl5pPr marL="2057400" indent="-228600">
              <a:defRPr>
                <a:solidFill>
                  <a:schemeClr val="tx1"/>
                </a:solidFill>
                <a:latin typeface="等线" panose="02010600030101010101" pitchFamily="2" charset="-122"/>
                <a:ea typeface="等线" panose="02010600030101010101" pitchFamily="2" charset="-122"/>
              </a:defRPr>
            </a:lvl5pPr>
            <a:lvl6pPr marL="2514600" indent="-228600" fontAlgn="base">
              <a:spcBef>
                <a:spcPct val="0"/>
              </a:spcBef>
              <a:spcAft>
                <a:spcPct val="0"/>
              </a:spcAft>
              <a:defRPr>
                <a:solidFill>
                  <a:schemeClr val="tx1"/>
                </a:solidFill>
                <a:latin typeface="等线" panose="02010600030101010101" pitchFamily="2" charset="-122"/>
                <a:ea typeface="等线" panose="02010600030101010101" pitchFamily="2" charset="-122"/>
              </a:defRPr>
            </a:lvl6pPr>
            <a:lvl7pPr marL="2971800" indent="-228600" fontAlgn="base">
              <a:spcBef>
                <a:spcPct val="0"/>
              </a:spcBef>
              <a:spcAft>
                <a:spcPct val="0"/>
              </a:spcAft>
              <a:defRPr>
                <a:solidFill>
                  <a:schemeClr val="tx1"/>
                </a:solidFill>
                <a:latin typeface="等线" panose="02010600030101010101" pitchFamily="2" charset="-122"/>
                <a:ea typeface="等线" panose="02010600030101010101" pitchFamily="2" charset="-122"/>
              </a:defRPr>
            </a:lvl7pPr>
            <a:lvl8pPr marL="3429000" indent="-228600" fontAlgn="base">
              <a:spcBef>
                <a:spcPct val="0"/>
              </a:spcBef>
              <a:spcAft>
                <a:spcPct val="0"/>
              </a:spcAft>
              <a:defRPr>
                <a:solidFill>
                  <a:schemeClr val="tx1"/>
                </a:solidFill>
                <a:latin typeface="等线" panose="02010600030101010101" pitchFamily="2" charset="-122"/>
                <a:ea typeface="等线" panose="02010600030101010101" pitchFamily="2" charset="-122"/>
              </a:defRPr>
            </a:lvl8pPr>
            <a:lvl9pPr marL="3886200" indent="-228600" fontAlgn="base">
              <a:spcBef>
                <a:spcPct val="0"/>
              </a:spcBef>
              <a:spcAft>
                <a:spcPct val="0"/>
              </a:spcAft>
              <a:defRPr>
                <a:solidFill>
                  <a:schemeClr val="tx1"/>
                </a:solidFill>
                <a:latin typeface="等线" panose="02010600030101010101" pitchFamily="2" charset="-122"/>
                <a:ea typeface="等线" panose="02010600030101010101" pitchFamily="2" charset="-122"/>
              </a:defRPr>
            </a:lvl9pPr>
          </a:lstStyle>
          <a:p>
            <a:pPr marL="0" marR="0" lvl="0" indent="0" algn="ctr" defTabSz="685800" rtl="0" eaLnBrk="1" fontAlgn="base" latinLnBrk="0" hangingPunct="1">
              <a:lnSpc>
                <a:spcPct val="130000"/>
              </a:lnSpc>
              <a:spcBef>
                <a:spcPct val="0"/>
              </a:spcBef>
              <a:spcAft>
                <a:spcPct val="0"/>
              </a:spcAft>
              <a:buClrTx/>
              <a:buSzTx/>
              <a:buFontTx/>
              <a:buNone/>
              <a:tabLst/>
              <a:defRPr/>
            </a:pPr>
            <a:r>
              <a:rPr kumimoji="0" lang="zh-CN" altLang="en-US" sz="2250" b="0" i="0" u="none" strike="noStrike" kern="1200" cap="none" spc="0" normalizeH="0" baseline="0" noProof="0">
                <a:ln>
                  <a:noFill/>
                </a:ln>
                <a:solidFill>
                  <a:srgbClr val="262626"/>
                </a:solidFill>
                <a:effectLst/>
                <a:uLnTx/>
                <a:uFillTx/>
                <a:latin typeface="Microsoft YaHei" panose="020B0503020204020204" pitchFamily="34" charset="-122"/>
                <a:ea typeface="Microsoft YaHei" panose="020B0503020204020204" pitchFamily="34" charset="-122"/>
                <a:cs typeface="+mn-cs"/>
              </a:rPr>
              <a:t>本模板由王鱼</a:t>
            </a:r>
            <a:r>
              <a:rPr kumimoji="0" lang="en-US" altLang="zh-CN" sz="2250" b="0" i="0" u="none" strike="noStrike" kern="1200" cap="none" spc="0" normalizeH="0" baseline="0" noProof="0">
                <a:ln>
                  <a:noFill/>
                </a:ln>
                <a:solidFill>
                  <a:srgbClr val="262626"/>
                </a:solidFill>
                <a:effectLst/>
                <a:uLnTx/>
                <a:uFillTx/>
                <a:latin typeface="Microsoft YaHei" panose="020B0503020204020204" pitchFamily="34" charset="-122"/>
                <a:ea typeface="Microsoft YaHei" panose="020B0503020204020204" pitchFamily="34" charset="-122"/>
                <a:cs typeface="+mn-cs"/>
              </a:rPr>
              <a:t>(SEVEN)</a:t>
            </a:r>
            <a:r>
              <a:rPr kumimoji="0" lang="zh-CN" altLang="en-US" sz="2250" b="0" i="0" u="none" strike="noStrike" kern="1200" cap="none" spc="0" normalizeH="0" baseline="0" noProof="0">
                <a:ln>
                  <a:noFill/>
                </a:ln>
                <a:solidFill>
                  <a:srgbClr val="262626"/>
                </a:solidFill>
                <a:effectLst/>
                <a:uLnTx/>
                <a:uFillTx/>
                <a:latin typeface="Microsoft YaHei" panose="020B0503020204020204" pitchFamily="34" charset="-122"/>
                <a:ea typeface="Microsoft YaHei" panose="020B0503020204020204" pitchFamily="34" charset="-122"/>
                <a:cs typeface="+mn-cs"/>
              </a:rPr>
              <a:t>原创设计发布</a:t>
            </a:r>
            <a:endParaRPr kumimoji="0" lang="en-US" altLang="zh-CN" sz="2250" b="0" i="0" u="none" strike="noStrike" kern="1200" cap="none" spc="0" normalizeH="0" baseline="0" noProof="0">
              <a:ln>
                <a:noFill/>
              </a:ln>
              <a:solidFill>
                <a:srgbClr val="262626"/>
              </a:solidFill>
              <a:effectLst/>
              <a:uLnTx/>
              <a:uFillTx/>
              <a:latin typeface="Microsoft YaHei" panose="020B0503020204020204" pitchFamily="34" charset="-122"/>
              <a:ea typeface="Microsoft YaHei" panose="020B0503020204020204" pitchFamily="34" charset="-122"/>
              <a:cs typeface="+mn-cs"/>
            </a:endParaRPr>
          </a:p>
          <a:p>
            <a:pPr marL="0" marR="0" lvl="0" indent="0" algn="ctr" defTabSz="685800" rtl="0" eaLnBrk="1" fontAlgn="base" latinLnBrk="0" hangingPunct="1">
              <a:lnSpc>
                <a:spcPct val="130000"/>
              </a:lnSpc>
              <a:spcBef>
                <a:spcPct val="0"/>
              </a:spcBef>
              <a:spcAft>
                <a:spcPct val="0"/>
              </a:spcAft>
              <a:buClrTx/>
              <a:buSzTx/>
              <a:buFontTx/>
              <a:buNone/>
              <a:tabLst/>
              <a:defRPr/>
            </a:pPr>
            <a:r>
              <a:rPr kumimoji="0" lang="zh-CN" altLang="en-US" sz="2250" b="0" i="0" u="none" strike="noStrike" kern="1200" cap="none" spc="0" normalizeH="0" baseline="0" noProof="0">
                <a:ln>
                  <a:noFill/>
                </a:ln>
                <a:solidFill>
                  <a:srgbClr val="262626"/>
                </a:solidFill>
                <a:effectLst/>
                <a:uLnTx/>
                <a:uFillTx/>
                <a:latin typeface="Microsoft YaHei" panose="020B0503020204020204" pitchFamily="34" charset="-122"/>
                <a:ea typeface="Microsoft YaHei" panose="020B0503020204020204" pitchFamily="34" charset="-122"/>
                <a:cs typeface="+mn-cs"/>
              </a:rPr>
              <a:t>请勿用于商业用途</a:t>
            </a:r>
          </a:p>
        </p:txBody>
      </p:sp>
      <p:pic>
        <p:nvPicPr>
          <p:cNvPr id="3" name="图片 8"/>
          <p:cNvPicPr>
            <a:picLocks noChangeAspect="1"/>
          </p:cNvPicPr>
          <p:nvPr userDrawn="1"/>
        </p:nvPicPr>
        <p:blipFill>
          <a:blip r:embed="rId2" cstate="print">
            <a:extLst>
              <a:ext uri="{28A0092B-C50C-407E-A947-70E740481C1C}">
                <a14:useLocalDpi xmlns="" xmlns:a14="http://schemas.microsoft.com/office/drawing/2010/main"/>
              </a:ext>
            </a:extLst>
          </a:blip>
          <a:srcRect/>
          <a:stretch>
            <a:fillRect/>
          </a:stretch>
        </p:blipFill>
        <p:spPr bwMode="auto">
          <a:xfrm>
            <a:off x="2512219" y="2835275"/>
            <a:ext cx="1352550" cy="1790700"/>
          </a:xfrm>
          <a:prstGeom prst="rect">
            <a:avLst/>
          </a:prstGeom>
          <a:noFill/>
          <a:ln w="57150">
            <a:solidFill>
              <a:schemeClr val="accent2"/>
            </a:solidFill>
            <a:miter lim="800000"/>
            <a:headEnd/>
            <a:tailEnd/>
          </a:ln>
          <a:extLst>
            <a:ext uri="{909E8E84-426E-40DD-AFC4-6F175D3DCCD1}">
              <a14:hiddenFill xmlns="" xmlns:a14="http://schemas.microsoft.com/office/drawing/2010/main">
                <a:solidFill>
                  <a:srgbClr val="FFFFFF"/>
                </a:solidFill>
              </a14:hiddenFill>
            </a:ext>
          </a:extLst>
        </p:spPr>
      </p:pic>
      <p:sp>
        <p:nvSpPr>
          <p:cNvPr id="4" name="文本框 9"/>
          <p:cNvSpPr txBox="1">
            <a:spLocks noChangeArrowheads="1"/>
          </p:cNvSpPr>
          <p:nvPr userDrawn="1"/>
        </p:nvSpPr>
        <p:spPr bwMode="auto">
          <a:xfrm>
            <a:off x="1760935" y="4884738"/>
            <a:ext cx="2853928" cy="51244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等线" panose="02010600030101010101" pitchFamily="2" charset="-122"/>
                <a:ea typeface="等线" panose="02010600030101010101" pitchFamily="2" charset="-122"/>
              </a:defRPr>
            </a:lvl1pPr>
            <a:lvl2pPr marL="742950" indent="-285750">
              <a:defRPr>
                <a:solidFill>
                  <a:schemeClr val="tx1"/>
                </a:solidFill>
                <a:latin typeface="等线" panose="02010600030101010101" pitchFamily="2" charset="-122"/>
                <a:ea typeface="等线" panose="02010600030101010101" pitchFamily="2" charset="-122"/>
              </a:defRPr>
            </a:lvl2pPr>
            <a:lvl3pPr marL="1143000" indent="-228600">
              <a:defRPr>
                <a:solidFill>
                  <a:schemeClr val="tx1"/>
                </a:solidFill>
                <a:latin typeface="等线" panose="02010600030101010101" pitchFamily="2" charset="-122"/>
                <a:ea typeface="等线" panose="02010600030101010101" pitchFamily="2" charset="-122"/>
              </a:defRPr>
            </a:lvl3pPr>
            <a:lvl4pPr marL="1600200" indent="-228600">
              <a:defRPr>
                <a:solidFill>
                  <a:schemeClr val="tx1"/>
                </a:solidFill>
                <a:latin typeface="等线" panose="02010600030101010101" pitchFamily="2" charset="-122"/>
                <a:ea typeface="等线" panose="02010600030101010101" pitchFamily="2" charset="-122"/>
              </a:defRPr>
            </a:lvl4pPr>
            <a:lvl5pPr marL="2057400" indent="-228600">
              <a:defRPr>
                <a:solidFill>
                  <a:schemeClr val="tx1"/>
                </a:solidFill>
                <a:latin typeface="等线" panose="02010600030101010101" pitchFamily="2" charset="-122"/>
                <a:ea typeface="等线" panose="02010600030101010101" pitchFamily="2" charset="-122"/>
              </a:defRPr>
            </a:lvl5pPr>
            <a:lvl6pPr marL="2514600" indent="-228600" fontAlgn="base">
              <a:spcBef>
                <a:spcPct val="0"/>
              </a:spcBef>
              <a:spcAft>
                <a:spcPct val="0"/>
              </a:spcAft>
              <a:defRPr>
                <a:solidFill>
                  <a:schemeClr val="tx1"/>
                </a:solidFill>
                <a:latin typeface="等线" panose="02010600030101010101" pitchFamily="2" charset="-122"/>
                <a:ea typeface="等线" panose="02010600030101010101" pitchFamily="2" charset="-122"/>
              </a:defRPr>
            </a:lvl6pPr>
            <a:lvl7pPr marL="2971800" indent="-228600" fontAlgn="base">
              <a:spcBef>
                <a:spcPct val="0"/>
              </a:spcBef>
              <a:spcAft>
                <a:spcPct val="0"/>
              </a:spcAft>
              <a:defRPr>
                <a:solidFill>
                  <a:schemeClr val="tx1"/>
                </a:solidFill>
                <a:latin typeface="等线" panose="02010600030101010101" pitchFamily="2" charset="-122"/>
                <a:ea typeface="等线" panose="02010600030101010101" pitchFamily="2" charset="-122"/>
              </a:defRPr>
            </a:lvl7pPr>
            <a:lvl8pPr marL="3429000" indent="-228600" fontAlgn="base">
              <a:spcBef>
                <a:spcPct val="0"/>
              </a:spcBef>
              <a:spcAft>
                <a:spcPct val="0"/>
              </a:spcAft>
              <a:defRPr>
                <a:solidFill>
                  <a:schemeClr val="tx1"/>
                </a:solidFill>
                <a:latin typeface="等线" panose="02010600030101010101" pitchFamily="2" charset="-122"/>
                <a:ea typeface="等线" panose="02010600030101010101" pitchFamily="2" charset="-122"/>
              </a:defRPr>
            </a:lvl8pPr>
            <a:lvl9pPr marL="3886200" indent="-228600" fontAlgn="base">
              <a:spcBef>
                <a:spcPct val="0"/>
              </a:spcBef>
              <a:spcAft>
                <a:spcPct val="0"/>
              </a:spcAft>
              <a:defRPr>
                <a:solidFill>
                  <a:schemeClr val="tx1"/>
                </a:solidFill>
                <a:latin typeface="等线" panose="02010600030101010101" pitchFamily="2" charset="-122"/>
                <a:ea typeface="等线" panose="02010600030101010101" pitchFamily="2" charset="-122"/>
              </a:defRPr>
            </a:lvl9pPr>
          </a:lstStyle>
          <a:p>
            <a:pPr marL="0" marR="0" lvl="0" indent="0" algn="ctr" defTabSz="685800" rtl="0" eaLnBrk="1" fontAlgn="base" latinLnBrk="0" hangingPunct="1">
              <a:lnSpc>
                <a:spcPct val="130000"/>
              </a:lnSpc>
              <a:spcBef>
                <a:spcPct val="0"/>
              </a:spcBef>
              <a:spcAft>
                <a:spcPct val="0"/>
              </a:spcAft>
              <a:buClrTx/>
              <a:buSzTx/>
              <a:buFontTx/>
              <a:buNone/>
              <a:tabLst/>
              <a:defRPr/>
            </a:pPr>
            <a:r>
              <a:rPr kumimoji="0" lang="zh-CN" altLang="en-US" sz="1050" b="0" i="0" u="none" strike="noStrike" kern="1200" cap="none" spc="0" normalizeH="0" baseline="0" noProof="0">
                <a:ln>
                  <a:noFill/>
                </a:ln>
                <a:solidFill>
                  <a:prstClr val="black"/>
                </a:solidFill>
                <a:effectLst/>
                <a:uLnTx/>
                <a:uFillTx/>
                <a:latin typeface="微软雅黑 Light" panose="020B0502040204020203" pitchFamily="34" charset="-122"/>
                <a:ea typeface="微软雅黑 Light" panose="020B0502040204020203" pitchFamily="34" charset="-122"/>
                <a:cs typeface="+mn-cs"/>
              </a:rPr>
              <a:t>扫码关注个人公众号“职场演示”</a:t>
            </a:r>
            <a:endParaRPr kumimoji="0" lang="en-US" altLang="zh-CN" sz="1050" b="0" i="0" u="none" strike="noStrike" kern="1200" cap="none" spc="0" normalizeH="0" baseline="0" noProof="0">
              <a:ln>
                <a:noFill/>
              </a:ln>
              <a:solidFill>
                <a:prstClr val="black"/>
              </a:solidFill>
              <a:effectLst/>
              <a:uLnTx/>
              <a:uFillTx/>
              <a:latin typeface="微软雅黑 Light" panose="020B0502040204020203" pitchFamily="34" charset="-122"/>
              <a:ea typeface="微软雅黑 Light" panose="020B0502040204020203" pitchFamily="34" charset="-122"/>
              <a:cs typeface="+mn-cs"/>
            </a:endParaRPr>
          </a:p>
          <a:p>
            <a:pPr marL="0" marR="0" lvl="0" indent="0" algn="ctr" defTabSz="685800" rtl="0" eaLnBrk="1" fontAlgn="base" latinLnBrk="0" hangingPunct="1">
              <a:lnSpc>
                <a:spcPct val="130000"/>
              </a:lnSpc>
              <a:spcBef>
                <a:spcPct val="0"/>
              </a:spcBef>
              <a:spcAft>
                <a:spcPct val="0"/>
              </a:spcAft>
              <a:buClrTx/>
              <a:buSzTx/>
              <a:buFontTx/>
              <a:buNone/>
              <a:tabLst/>
              <a:defRPr/>
            </a:pPr>
            <a:r>
              <a:rPr kumimoji="0" lang="zh-CN" altLang="en-US" sz="1050" b="0" i="0" u="none" strike="noStrike" kern="1200" cap="none" spc="0" normalizeH="0" baseline="0" noProof="0">
                <a:ln>
                  <a:noFill/>
                </a:ln>
                <a:solidFill>
                  <a:prstClr val="black"/>
                </a:solidFill>
                <a:effectLst/>
                <a:uLnTx/>
                <a:uFillTx/>
                <a:latin typeface="微软雅黑 Light" panose="020B0502040204020203" pitchFamily="34" charset="-122"/>
                <a:ea typeface="微软雅黑 Light" panose="020B0502040204020203" pitchFamily="34" charset="-122"/>
                <a:cs typeface="+mn-cs"/>
              </a:rPr>
              <a:t>获取更多优质免费模板，学习</a:t>
            </a:r>
            <a:r>
              <a:rPr kumimoji="0" lang="en-US" altLang="zh-CN" sz="1050" b="0" i="0" u="none" strike="noStrike" kern="1200" cap="none" spc="0" normalizeH="0" baseline="0" noProof="0">
                <a:ln>
                  <a:noFill/>
                </a:ln>
                <a:solidFill>
                  <a:prstClr val="black"/>
                </a:solidFill>
                <a:effectLst/>
                <a:uLnTx/>
                <a:uFillTx/>
                <a:latin typeface="微软雅黑 Light" panose="020B0502040204020203" pitchFamily="34" charset="-122"/>
                <a:ea typeface="微软雅黑 Light" panose="020B0502040204020203" pitchFamily="34" charset="-122"/>
                <a:cs typeface="+mn-cs"/>
              </a:rPr>
              <a:t>PPT</a:t>
            </a:r>
            <a:r>
              <a:rPr kumimoji="0" lang="zh-CN" altLang="en-US" sz="1050" b="0" i="0" u="none" strike="noStrike" kern="1200" cap="none" spc="0" normalizeH="0" baseline="0" noProof="0">
                <a:ln>
                  <a:noFill/>
                </a:ln>
                <a:solidFill>
                  <a:prstClr val="black"/>
                </a:solidFill>
                <a:effectLst/>
                <a:uLnTx/>
                <a:uFillTx/>
                <a:latin typeface="微软雅黑 Light" panose="020B0502040204020203" pitchFamily="34" charset="-122"/>
                <a:ea typeface="微软雅黑 Light" panose="020B0502040204020203" pitchFamily="34" charset="-122"/>
                <a:cs typeface="+mn-cs"/>
              </a:rPr>
              <a:t>制作技巧</a:t>
            </a:r>
          </a:p>
        </p:txBody>
      </p:sp>
      <p:pic>
        <p:nvPicPr>
          <p:cNvPr id="5" name="图片 10"/>
          <p:cNvPicPr>
            <a:picLocks noChangeAspect="1"/>
          </p:cNvPicPr>
          <p:nvPr userDrawn="1"/>
        </p:nvPicPr>
        <p:blipFill>
          <a:blip r:embed="rId3" cstate="print">
            <a:extLst>
              <a:ext uri="{28A0092B-C50C-407E-A947-70E740481C1C}">
                <a14:useLocalDpi xmlns="" xmlns:a14="http://schemas.microsoft.com/office/drawing/2010/main"/>
              </a:ext>
            </a:extLst>
          </a:blip>
          <a:srcRect/>
          <a:stretch>
            <a:fillRect/>
          </a:stretch>
        </p:blipFill>
        <p:spPr bwMode="auto">
          <a:xfrm>
            <a:off x="5638801" y="2851150"/>
            <a:ext cx="1345406" cy="1760538"/>
          </a:xfrm>
          <a:prstGeom prst="rect">
            <a:avLst/>
          </a:prstGeom>
          <a:noFill/>
          <a:ln w="57150">
            <a:solidFill>
              <a:schemeClr val="accent2"/>
            </a:solidFill>
            <a:miter lim="800000"/>
            <a:headEnd/>
            <a:tailEnd/>
          </a:ln>
          <a:extLst>
            <a:ext uri="{909E8E84-426E-40DD-AFC4-6F175D3DCCD1}">
              <a14:hiddenFill xmlns="" xmlns:a14="http://schemas.microsoft.com/office/drawing/2010/main">
                <a:solidFill>
                  <a:srgbClr val="FFFFFF"/>
                </a:solidFill>
              </a14:hiddenFill>
            </a:ext>
          </a:extLst>
        </p:spPr>
      </p:pic>
      <p:sp>
        <p:nvSpPr>
          <p:cNvPr id="6" name="文本框 11"/>
          <p:cNvSpPr txBox="1">
            <a:spLocks noChangeArrowheads="1"/>
          </p:cNvSpPr>
          <p:nvPr userDrawn="1"/>
        </p:nvSpPr>
        <p:spPr bwMode="auto">
          <a:xfrm>
            <a:off x="4852987" y="4884738"/>
            <a:ext cx="2853929" cy="51244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等线" panose="02010600030101010101" pitchFamily="2" charset="-122"/>
                <a:ea typeface="等线" panose="02010600030101010101" pitchFamily="2" charset="-122"/>
              </a:defRPr>
            </a:lvl1pPr>
            <a:lvl2pPr marL="742950" indent="-285750">
              <a:defRPr>
                <a:solidFill>
                  <a:schemeClr val="tx1"/>
                </a:solidFill>
                <a:latin typeface="等线" panose="02010600030101010101" pitchFamily="2" charset="-122"/>
                <a:ea typeface="等线" panose="02010600030101010101" pitchFamily="2" charset="-122"/>
              </a:defRPr>
            </a:lvl2pPr>
            <a:lvl3pPr marL="1143000" indent="-228600">
              <a:defRPr>
                <a:solidFill>
                  <a:schemeClr val="tx1"/>
                </a:solidFill>
                <a:latin typeface="等线" panose="02010600030101010101" pitchFamily="2" charset="-122"/>
                <a:ea typeface="等线" panose="02010600030101010101" pitchFamily="2" charset="-122"/>
              </a:defRPr>
            </a:lvl3pPr>
            <a:lvl4pPr marL="1600200" indent="-228600">
              <a:defRPr>
                <a:solidFill>
                  <a:schemeClr val="tx1"/>
                </a:solidFill>
                <a:latin typeface="等线" panose="02010600030101010101" pitchFamily="2" charset="-122"/>
                <a:ea typeface="等线" panose="02010600030101010101" pitchFamily="2" charset="-122"/>
              </a:defRPr>
            </a:lvl4pPr>
            <a:lvl5pPr marL="2057400" indent="-228600">
              <a:defRPr>
                <a:solidFill>
                  <a:schemeClr val="tx1"/>
                </a:solidFill>
                <a:latin typeface="等线" panose="02010600030101010101" pitchFamily="2" charset="-122"/>
                <a:ea typeface="等线" panose="02010600030101010101" pitchFamily="2" charset="-122"/>
              </a:defRPr>
            </a:lvl5pPr>
            <a:lvl6pPr marL="2514600" indent="-228600" fontAlgn="base">
              <a:spcBef>
                <a:spcPct val="0"/>
              </a:spcBef>
              <a:spcAft>
                <a:spcPct val="0"/>
              </a:spcAft>
              <a:defRPr>
                <a:solidFill>
                  <a:schemeClr val="tx1"/>
                </a:solidFill>
                <a:latin typeface="等线" panose="02010600030101010101" pitchFamily="2" charset="-122"/>
                <a:ea typeface="等线" panose="02010600030101010101" pitchFamily="2" charset="-122"/>
              </a:defRPr>
            </a:lvl6pPr>
            <a:lvl7pPr marL="2971800" indent="-228600" fontAlgn="base">
              <a:spcBef>
                <a:spcPct val="0"/>
              </a:spcBef>
              <a:spcAft>
                <a:spcPct val="0"/>
              </a:spcAft>
              <a:defRPr>
                <a:solidFill>
                  <a:schemeClr val="tx1"/>
                </a:solidFill>
                <a:latin typeface="等线" panose="02010600030101010101" pitchFamily="2" charset="-122"/>
                <a:ea typeface="等线" panose="02010600030101010101" pitchFamily="2" charset="-122"/>
              </a:defRPr>
            </a:lvl7pPr>
            <a:lvl8pPr marL="3429000" indent="-228600" fontAlgn="base">
              <a:spcBef>
                <a:spcPct val="0"/>
              </a:spcBef>
              <a:spcAft>
                <a:spcPct val="0"/>
              </a:spcAft>
              <a:defRPr>
                <a:solidFill>
                  <a:schemeClr val="tx1"/>
                </a:solidFill>
                <a:latin typeface="等线" panose="02010600030101010101" pitchFamily="2" charset="-122"/>
                <a:ea typeface="等线" panose="02010600030101010101" pitchFamily="2" charset="-122"/>
              </a:defRPr>
            </a:lvl8pPr>
            <a:lvl9pPr marL="3886200" indent="-228600" fontAlgn="base">
              <a:spcBef>
                <a:spcPct val="0"/>
              </a:spcBef>
              <a:spcAft>
                <a:spcPct val="0"/>
              </a:spcAft>
              <a:defRPr>
                <a:solidFill>
                  <a:schemeClr val="tx1"/>
                </a:solidFill>
                <a:latin typeface="等线" panose="02010600030101010101" pitchFamily="2" charset="-122"/>
                <a:ea typeface="等线" panose="02010600030101010101" pitchFamily="2" charset="-122"/>
              </a:defRPr>
            </a:lvl9pPr>
          </a:lstStyle>
          <a:p>
            <a:pPr marL="0" marR="0" lvl="0" indent="0" algn="ctr" defTabSz="685800" rtl="0" eaLnBrk="1" fontAlgn="base" latinLnBrk="0" hangingPunct="1">
              <a:lnSpc>
                <a:spcPct val="130000"/>
              </a:lnSpc>
              <a:spcBef>
                <a:spcPct val="0"/>
              </a:spcBef>
              <a:spcAft>
                <a:spcPct val="0"/>
              </a:spcAft>
              <a:buClrTx/>
              <a:buSzTx/>
              <a:buFontTx/>
              <a:buNone/>
              <a:tabLst/>
              <a:defRPr/>
            </a:pPr>
            <a:r>
              <a:rPr kumimoji="0" lang="zh-CN" altLang="en-US" sz="1050" b="0" i="0" u="none" strike="noStrike" kern="1200" cap="none" spc="0" normalizeH="0" baseline="0" noProof="0">
                <a:ln>
                  <a:noFill/>
                </a:ln>
                <a:solidFill>
                  <a:prstClr val="black"/>
                </a:solidFill>
                <a:effectLst/>
                <a:uLnTx/>
                <a:uFillTx/>
                <a:latin typeface="微软雅黑 Light" panose="020B0502040204020203" pitchFamily="34" charset="-122"/>
                <a:ea typeface="微软雅黑 Light" panose="020B0502040204020203" pitchFamily="34" charset="-122"/>
                <a:cs typeface="+mn-cs"/>
              </a:rPr>
              <a:t>模板虽美，原创不易</a:t>
            </a:r>
            <a:endParaRPr kumimoji="0" lang="en-US" altLang="zh-CN" sz="1050" b="0" i="0" u="none" strike="noStrike" kern="1200" cap="none" spc="0" normalizeH="0" baseline="0" noProof="0">
              <a:ln>
                <a:noFill/>
              </a:ln>
              <a:solidFill>
                <a:prstClr val="black"/>
              </a:solidFill>
              <a:effectLst/>
              <a:uLnTx/>
              <a:uFillTx/>
              <a:latin typeface="微软雅黑 Light" panose="020B0502040204020203" pitchFamily="34" charset="-122"/>
              <a:ea typeface="微软雅黑 Light" panose="020B0502040204020203" pitchFamily="34" charset="-122"/>
              <a:cs typeface="+mn-cs"/>
            </a:endParaRPr>
          </a:p>
          <a:p>
            <a:pPr marL="0" marR="0" lvl="0" indent="0" algn="ctr" defTabSz="685800" rtl="0" eaLnBrk="1" fontAlgn="base" latinLnBrk="0" hangingPunct="1">
              <a:lnSpc>
                <a:spcPct val="130000"/>
              </a:lnSpc>
              <a:spcBef>
                <a:spcPct val="0"/>
              </a:spcBef>
              <a:spcAft>
                <a:spcPct val="0"/>
              </a:spcAft>
              <a:buClrTx/>
              <a:buSzTx/>
              <a:buFontTx/>
              <a:buNone/>
              <a:tabLst/>
              <a:defRPr/>
            </a:pPr>
            <a:r>
              <a:rPr kumimoji="0" lang="zh-CN" altLang="en-US" sz="1050" b="0" i="0" u="none" strike="noStrike" kern="1200" cap="none" spc="0" normalizeH="0" baseline="0" noProof="0">
                <a:ln>
                  <a:noFill/>
                </a:ln>
                <a:solidFill>
                  <a:prstClr val="black"/>
                </a:solidFill>
                <a:effectLst/>
                <a:uLnTx/>
                <a:uFillTx/>
                <a:latin typeface="微软雅黑 Light" panose="020B0502040204020203" pitchFamily="34" charset="-122"/>
                <a:ea typeface="微软雅黑 Light" panose="020B0502040204020203" pitchFamily="34" charset="-122"/>
                <a:cs typeface="+mn-cs"/>
              </a:rPr>
              <a:t>如果觉得物超所值，请随意打赏</a:t>
            </a:r>
            <a:endParaRPr kumimoji="0" lang="en-US" altLang="zh-CN" sz="1050" b="0" i="0" u="none" strike="noStrike" kern="1200" cap="none" spc="0" normalizeH="0" baseline="0" noProof="0">
              <a:ln>
                <a:noFill/>
              </a:ln>
              <a:solidFill>
                <a:prstClr val="black"/>
              </a:solidFill>
              <a:effectLst/>
              <a:uLnTx/>
              <a:uFillTx/>
              <a:latin typeface="微软雅黑 Light" panose="020B0502040204020203" pitchFamily="34" charset="-122"/>
              <a:ea typeface="微软雅黑 Light" panose="020B0502040204020203" pitchFamily="34" charset="-122"/>
              <a:cs typeface="+mn-cs"/>
            </a:endParaRPr>
          </a:p>
        </p:txBody>
      </p:sp>
      <p:sp>
        <p:nvSpPr>
          <p:cNvPr id="7" name="矩形 6"/>
          <p:cNvSpPr/>
          <p:nvPr userDrawn="1"/>
        </p:nvSpPr>
        <p:spPr>
          <a:xfrm>
            <a:off x="-4763" y="0"/>
            <a:ext cx="9144000" cy="6858000"/>
          </a:xfrm>
          <a:prstGeom prst="rect">
            <a:avLst/>
          </a:pr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zh-CN" altLang="en-US" sz="1350" b="0" i="0" u="none" strike="noStrike" kern="1200" cap="none" spc="0" normalizeH="0" baseline="0" noProof="0" dirty="0">
              <a:ln>
                <a:noFill/>
              </a:ln>
              <a:solidFill>
                <a:prstClr val="white"/>
              </a:solidFill>
              <a:effectLst/>
              <a:uLnTx/>
              <a:uFillTx/>
              <a:ea typeface="等线"/>
              <a:cs typeface="+mn-cs"/>
            </a:endParaRPr>
          </a:p>
        </p:txBody>
      </p:sp>
      <p:grpSp>
        <p:nvGrpSpPr>
          <p:cNvPr id="8" name="组合 15"/>
          <p:cNvGrpSpPr>
            <a:grpSpLocks/>
          </p:cNvGrpSpPr>
          <p:nvPr userDrawn="1"/>
        </p:nvGrpSpPr>
        <p:grpSpPr bwMode="auto">
          <a:xfrm>
            <a:off x="0" y="0"/>
            <a:ext cx="9144000" cy="6858000"/>
            <a:chOff x="0" y="0"/>
            <a:chExt cx="12192001" cy="6858000"/>
          </a:xfrm>
        </p:grpSpPr>
        <p:sp>
          <p:nvSpPr>
            <p:cNvPr id="9" name="矩形 8"/>
            <p:cNvSpPr/>
            <p:nvPr userDrawn="1"/>
          </p:nvSpPr>
          <p:spPr>
            <a:xfrm>
              <a:off x="0" y="0"/>
              <a:ext cx="12192001" cy="338138"/>
            </a:xfrm>
            <a:prstGeom prst="rect">
              <a:avLst/>
            </a:prstGeom>
            <a:solidFill>
              <a:srgbClr val="F09C2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zh-CN" altLang="en-US" sz="1350" b="0" i="0" u="none" strike="noStrike" kern="1200" cap="none" spc="0" normalizeH="0" baseline="0" noProof="0">
                <a:ln>
                  <a:noFill/>
                </a:ln>
                <a:solidFill>
                  <a:prstClr val="white"/>
                </a:solidFill>
                <a:effectLst/>
                <a:uLnTx/>
                <a:uFillTx/>
                <a:ea typeface="等线"/>
                <a:cs typeface="+mn-cs"/>
              </a:endParaRPr>
            </a:p>
          </p:txBody>
        </p:sp>
        <p:sp>
          <p:nvSpPr>
            <p:cNvPr id="10" name="矩形 9"/>
            <p:cNvSpPr/>
            <p:nvPr userDrawn="1"/>
          </p:nvSpPr>
          <p:spPr>
            <a:xfrm>
              <a:off x="0" y="6519863"/>
              <a:ext cx="12192001" cy="338137"/>
            </a:xfrm>
            <a:prstGeom prst="rect">
              <a:avLst/>
            </a:prstGeom>
            <a:solidFill>
              <a:srgbClr val="F09C2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zh-CN" altLang="en-US" sz="1350" b="0" i="0" u="none" strike="noStrike" kern="1200" cap="none" spc="0" normalizeH="0" baseline="0" noProof="0">
                <a:ln>
                  <a:noFill/>
                </a:ln>
                <a:solidFill>
                  <a:prstClr val="white"/>
                </a:solidFill>
                <a:effectLst/>
                <a:uLnTx/>
                <a:uFillTx/>
                <a:ea typeface="等线"/>
                <a:cs typeface="+mn-cs"/>
              </a:endParaRPr>
            </a:p>
          </p:txBody>
        </p:sp>
        <p:sp>
          <p:nvSpPr>
            <p:cNvPr id="11" name="矩形 10"/>
            <p:cNvSpPr/>
            <p:nvPr userDrawn="1"/>
          </p:nvSpPr>
          <p:spPr>
            <a:xfrm rot="5400000">
              <a:off x="8757445" y="3286919"/>
              <a:ext cx="6530975" cy="338137"/>
            </a:xfrm>
            <a:prstGeom prst="rect">
              <a:avLst/>
            </a:prstGeom>
            <a:solidFill>
              <a:srgbClr val="F09C2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zh-CN" altLang="en-US" sz="1350" b="0" i="0" u="none" strike="noStrike" kern="1200" cap="none" spc="0" normalizeH="0" baseline="0" noProof="0">
                <a:ln>
                  <a:noFill/>
                </a:ln>
                <a:solidFill>
                  <a:prstClr val="white"/>
                </a:solidFill>
                <a:effectLst/>
                <a:uLnTx/>
                <a:uFillTx/>
                <a:ea typeface="等线"/>
                <a:cs typeface="+mn-cs"/>
              </a:endParaRPr>
            </a:p>
          </p:txBody>
        </p:sp>
        <p:sp>
          <p:nvSpPr>
            <p:cNvPr id="12" name="矩形 11"/>
            <p:cNvSpPr/>
            <p:nvPr userDrawn="1"/>
          </p:nvSpPr>
          <p:spPr>
            <a:xfrm rot="5400000">
              <a:off x="-3096419" y="3286919"/>
              <a:ext cx="6530975" cy="338138"/>
            </a:xfrm>
            <a:prstGeom prst="rect">
              <a:avLst/>
            </a:prstGeom>
            <a:solidFill>
              <a:srgbClr val="F09C2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zh-CN" altLang="en-US" sz="1350" b="0" i="0" u="none" strike="noStrike" kern="1200" cap="none" spc="0" normalizeH="0" baseline="0" noProof="0">
                <a:ln>
                  <a:noFill/>
                </a:ln>
                <a:solidFill>
                  <a:prstClr val="white"/>
                </a:solidFill>
                <a:effectLst/>
                <a:uLnTx/>
                <a:uFillTx/>
                <a:ea typeface="等线"/>
                <a:cs typeface="+mn-cs"/>
              </a:endParaRPr>
            </a:p>
          </p:txBody>
        </p:sp>
      </p:grpSp>
      <p:sp>
        <p:nvSpPr>
          <p:cNvPr id="13" name="文本框 20"/>
          <p:cNvSpPr txBox="1">
            <a:spLocks noChangeArrowheads="1"/>
          </p:cNvSpPr>
          <p:nvPr userDrawn="1"/>
        </p:nvSpPr>
        <p:spPr bwMode="auto">
          <a:xfrm>
            <a:off x="2886075" y="6184900"/>
            <a:ext cx="3457575" cy="2308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等线" panose="02010600030101010101" pitchFamily="2" charset="-122"/>
                <a:ea typeface="等线" panose="02010600030101010101" pitchFamily="2" charset="-122"/>
              </a:defRPr>
            </a:lvl1pPr>
            <a:lvl2pPr marL="742950" indent="-285750">
              <a:defRPr>
                <a:solidFill>
                  <a:schemeClr val="tx1"/>
                </a:solidFill>
                <a:latin typeface="等线" panose="02010600030101010101" pitchFamily="2" charset="-122"/>
                <a:ea typeface="等线" panose="02010600030101010101" pitchFamily="2" charset="-122"/>
              </a:defRPr>
            </a:lvl2pPr>
            <a:lvl3pPr marL="1143000" indent="-228600">
              <a:defRPr>
                <a:solidFill>
                  <a:schemeClr val="tx1"/>
                </a:solidFill>
                <a:latin typeface="等线" panose="02010600030101010101" pitchFamily="2" charset="-122"/>
                <a:ea typeface="等线" panose="02010600030101010101" pitchFamily="2" charset="-122"/>
              </a:defRPr>
            </a:lvl3pPr>
            <a:lvl4pPr marL="1600200" indent="-228600">
              <a:defRPr>
                <a:solidFill>
                  <a:schemeClr val="tx1"/>
                </a:solidFill>
                <a:latin typeface="等线" panose="02010600030101010101" pitchFamily="2" charset="-122"/>
                <a:ea typeface="等线" panose="02010600030101010101" pitchFamily="2" charset="-122"/>
              </a:defRPr>
            </a:lvl4pPr>
            <a:lvl5pPr marL="2057400" indent="-228600">
              <a:defRPr>
                <a:solidFill>
                  <a:schemeClr val="tx1"/>
                </a:solidFill>
                <a:latin typeface="等线" panose="02010600030101010101" pitchFamily="2" charset="-122"/>
                <a:ea typeface="等线" panose="02010600030101010101" pitchFamily="2" charset="-122"/>
              </a:defRPr>
            </a:lvl5pPr>
            <a:lvl6pPr marL="2514600" indent="-228600" fontAlgn="base">
              <a:spcBef>
                <a:spcPct val="0"/>
              </a:spcBef>
              <a:spcAft>
                <a:spcPct val="0"/>
              </a:spcAft>
              <a:defRPr>
                <a:solidFill>
                  <a:schemeClr val="tx1"/>
                </a:solidFill>
                <a:latin typeface="等线" panose="02010600030101010101" pitchFamily="2" charset="-122"/>
                <a:ea typeface="等线" panose="02010600030101010101" pitchFamily="2" charset="-122"/>
              </a:defRPr>
            </a:lvl6pPr>
            <a:lvl7pPr marL="2971800" indent="-228600" fontAlgn="base">
              <a:spcBef>
                <a:spcPct val="0"/>
              </a:spcBef>
              <a:spcAft>
                <a:spcPct val="0"/>
              </a:spcAft>
              <a:defRPr>
                <a:solidFill>
                  <a:schemeClr val="tx1"/>
                </a:solidFill>
                <a:latin typeface="等线" panose="02010600030101010101" pitchFamily="2" charset="-122"/>
                <a:ea typeface="等线" panose="02010600030101010101" pitchFamily="2" charset="-122"/>
              </a:defRPr>
            </a:lvl7pPr>
            <a:lvl8pPr marL="3429000" indent="-228600" fontAlgn="base">
              <a:spcBef>
                <a:spcPct val="0"/>
              </a:spcBef>
              <a:spcAft>
                <a:spcPct val="0"/>
              </a:spcAft>
              <a:defRPr>
                <a:solidFill>
                  <a:schemeClr val="tx1"/>
                </a:solidFill>
                <a:latin typeface="等线" panose="02010600030101010101" pitchFamily="2" charset="-122"/>
                <a:ea typeface="等线" panose="02010600030101010101" pitchFamily="2" charset="-122"/>
              </a:defRPr>
            </a:lvl8pPr>
            <a:lvl9pPr marL="3886200" indent="-228600" fontAlgn="base">
              <a:spcBef>
                <a:spcPct val="0"/>
              </a:spcBef>
              <a:spcAft>
                <a:spcPct val="0"/>
              </a:spcAft>
              <a:defRPr>
                <a:solidFill>
                  <a:schemeClr val="tx1"/>
                </a:solidFill>
                <a:latin typeface="等线" panose="02010600030101010101" pitchFamily="2" charset="-122"/>
                <a:ea typeface="等线" panose="02010600030101010101" pitchFamily="2" charset="-122"/>
              </a:defRPr>
            </a:lvl9pPr>
          </a:lstStyle>
          <a:p>
            <a:pPr marL="0" marR="0" lvl="0" indent="0" algn="ctr" defTabSz="685800" rtl="0" eaLnBrk="1" fontAlgn="base" latinLnBrk="0" hangingPunct="1">
              <a:lnSpc>
                <a:spcPct val="100000"/>
              </a:lnSpc>
              <a:spcBef>
                <a:spcPct val="0"/>
              </a:spcBef>
              <a:spcAft>
                <a:spcPct val="0"/>
              </a:spcAft>
              <a:buClrTx/>
              <a:buSzTx/>
              <a:buFontTx/>
              <a:buNone/>
              <a:tabLst/>
              <a:defRPr/>
            </a:pPr>
            <a:r>
              <a:rPr kumimoji="0" lang="zh-CN" altLang="en-US" sz="900" b="0" i="0" u="none" strike="noStrike" kern="1200" cap="none" spc="0" normalizeH="0" baseline="0" noProof="0">
                <a:ln>
                  <a:noFill/>
                </a:ln>
                <a:solidFill>
                  <a:srgbClr val="FF0000"/>
                </a:solidFill>
                <a:effectLst/>
                <a:uLnTx/>
                <a:uFillTx/>
                <a:ea typeface="等线" pitchFamily="2" charset="-122"/>
                <a:cs typeface="+mn-cs"/>
              </a:rPr>
              <a:t>视图</a:t>
            </a:r>
            <a:r>
              <a:rPr kumimoji="0" lang="en-US" altLang="zh-CN" sz="900" b="0" i="0" u="none" strike="noStrike" kern="1200" cap="none" spc="0" normalizeH="0" baseline="0" noProof="0">
                <a:ln>
                  <a:noFill/>
                </a:ln>
                <a:solidFill>
                  <a:srgbClr val="FF0000"/>
                </a:solidFill>
                <a:effectLst/>
                <a:uLnTx/>
                <a:uFillTx/>
                <a:ea typeface="等线" pitchFamily="2" charset="-122"/>
                <a:cs typeface="+mn-cs"/>
                <a:sym typeface="Wingdings" panose="05000000000000000000" pitchFamily="2" charset="2"/>
              </a:rPr>
              <a:t></a:t>
            </a:r>
            <a:r>
              <a:rPr kumimoji="0" lang="zh-CN" altLang="en-US" sz="900" b="0" i="0" u="none" strike="noStrike" kern="1200" cap="none" spc="0" normalizeH="0" baseline="0" noProof="0">
                <a:ln>
                  <a:noFill/>
                </a:ln>
                <a:solidFill>
                  <a:srgbClr val="FF0000"/>
                </a:solidFill>
                <a:effectLst/>
                <a:uLnTx/>
                <a:uFillTx/>
                <a:ea typeface="等线" pitchFamily="2" charset="-122"/>
                <a:cs typeface="+mn-cs"/>
                <a:sym typeface="Wingdings" panose="05000000000000000000" pitchFamily="2" charset="2"/>
              </a:rPr>
              <a:t>母版</a:t>
            </a:r>
            <a:r>
              <a:rPr kumimoji="0" lang="en-US" altLang="zh-CN" sz="900" b="0" i="0" u="none" strike="noStrike" kern="1200" cap="none" spc="0" normalizeH="0" baseline="0" noProof="0">
                <a:ln>
                  <a:noFill/>
                </a:ln>
                <a:solidFill>
                  <a:srgbClr val="FF0000"/>
                </a:solidFill>
                <a:effectLst/>
                <a:uLnTx/>
                <a:uFillTx/>
                <a:ea typeface="等线" pitchFamily="2" charset="-122"/>
                <a:cs typeface="+mn-cs"/>
                <a:sym typeface="Wingdings" panose="05000000000000000000" pitchFamily="2" charset="2"/>
              </a:rPr>
              <a:t></a:t>
            </a:r>
            <a:r>
              <a:rPr kumimoji="0" lang="zh-CN" altLang="en-US" sz="900" b="0" i="0" u="none" strike="noStrike" kern="1200" cap="none" spc="0" normalizeH="0" baseline="0" noProof="0">
                <a:ln>
                  <a:noFill/>
                </a:ln>
                <a:solidFill>
                  <a:srgbClr val="FF0000"/>
                </a:solidFill>
                <a:effectLst/>
                <a:uLnTx/>
                <a:uFillTx/>
                <a:ea typeface="等线" pitchFamily="2" charset="-122"/>
                <a:cs typeface="+mn-cs"/>
                <a:sym typeface="Wingdings" panose="05000000000000000000" pitchFamily="2" charset="2"/>
              </a:rPr>
              <a:t>幻灯片母版中删除本页</a:t>
            </a:r>
            <a:endParaRPr kumimoji="0" lang="zh-CN" altLang="en-US" sz="900" b="0" i="0" u="none" strike="noStrike" kern="1200" cap="none" spc="0" normalizeH="0" baseline="0" noProof="0">
              <a:ln>
                <a:noFill/>
              </a:ln>
              <a:solidFill>
                <a:srgbClr val="FF0000"/>
              </a:solidFill>
              <a:effectLst/>
              <a:uLnTx/>
              <a:uFillTx/>
              <a:ea typeface="等线" pitchFamily="2" charset="-122"/>
              <a:cs typeface="+mn-cs"/>
            </a:endParaRPr>
          </a:p>
        </p:txBody>
      </p:sp>
    </p:spTree>
    <p:extLst>
      <p:ext uri="{BB962C8B-B14F-4D97-AF65-F5344CB8AC3E}">
        <p14:creationId xmlns="" xmlns:p14="http://schemas.microsoft.com/office/powerpoint/2010/main" val="3553688457"/>
      </p:ext>
    </p:extLst>
  </p:cSld>
  <p:clrMapOvr>
    <a:masterClrMapping/>
  </p:clrMapOvr>
  <p:transition spd="slow">
    <p:split orient="vert"/>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區段標題">
    <p:spTree>
      <p:nvGrpSpPr>
        <p:cNvPr id="1" name=""/>
        <p:cNvGrpSpPr/>
        <p:nvPr/>
      </p:nvGrpSpPr>
      <p:grpSpPr>
        <a:xfrm>
          <a:off x="0" y="0"/>
          <a:ext cx="0" cy="0"/>
          <a:chOff x="0" y="0"/>
          <a:chExt cx="0" cy="0"/>
        </a:xfrm>
      </p:grpSpPr>
      <p:sp>
        <p:nvSpPr>
          <p:cNvPr id="2" name="標題 1"/>
          <p:cNvSpPr>
            <a:spLocks noGrp="1"/>
          </p:cNvSpPr>
          <p:nvPr>
            <p:ph type="title"/>
          </p:nvPr>
        </p:nvSpPr>
        <p:spPr>
          <a:xfrm>
            <a:off x="722313" y="4406900"/>
            <a:ext cx="7772400" cy="1362075"/>
          </a:xfrm>
        </p:spPr>
        <p:txBody>
          <a:bodyPr anchor="t"/>
          <a:lstStyle>
            <a:lvl1pPr algn="l">
              <a:defRPr sz="4000" b="1" cap="all">
                <a:latin typeface="微軟正黑體" pitchFamily="34" charset="-120"/>
                <a:ea typeface="微軟正黑體" pitchFamily="34" charset="-120"/>
              </a:defRPr>
            </a:lvl1pPr>
          </a:lstStyle>
          <a:p>
            <a:r>
              <a:rPr lang="zh-TW" altLang="en-US" dirty="0"/>
              <a:t>按一下以編輯母片標題樣式</a:t>
            </a:r>
          </a:p>
        </p:txBody>
      </p:sp>
      <p:sp>
        <p:nvSpPr>
          <p:cNvPr id="3" name="文字版面配置區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latin typeface="微軟正黑體" pitchFamily="34" charset="-120"/>
                <a:ea typeface="微軟正黑體" pitchFamily="34" charset="-12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TW" altLang="en-US" dirty="0"/>
              <a:t>按一下以編輯母片文字樣式</a:t>
            </a:r>
          </a:p>
        </p:txBody>
      </p:sp>
      <p:sp>
        <p:nvSpPr>
          <p:cNvPr id="4" name="日期版面配置區 3"/>
          <p:cNvSpPr>
            <a:spLocks noGrp="1"/>
          </p:cNvSpPr>
          <p:nvPr>
            <p:ph type="dt" sz="half" idx="10"/>
          </p:nvPr>
        </p:nvSpPr>
        <p:spPr/>
        <p:txBody>
          <a:bodyPr/>
          <a:lstStyle>
            <a:lvl1pPr>
              <a:defRPr/>
            </a:lvl1pPr>
          </a:lstStyle>
          <a:p>
            <a:pPr>
              <a:defRPr/>
            </a:pPr>
            <a:endParaRPr lang="zh-TW" altLang="en-US"/>
          </a:p>
        </p:txBody>
      </p:sp>
      <p:sp>
        <p:nvSpPr>
          <p:cNvPr id="5" name="頁尾版面配置區 4"/>
          <p:cNvSpPr>
            <a:spLocks noGrp="1"/>
          </p:cNvSpPr>
          <p:nvPr>
            <p:ph type="ftr" sz="quarter" idx="11"/>
          </p:nvPr>
        </p:nvSpPr>
        <p:spPr/>
        <p:txBody>
          <a:bodyPr/>
          <a:lstStyle>
            <a:lvl1pPr>
              <a:defRPr/>
            </a:lvl1pPr>
          </a:lstStyle>
          <a:p>
            <a:pPr>
              <a:defRPr/>
            </a:pPr>
            <a:endParaRPr lang="zh-TW" altLang="en-US"/>
          </a:p>
        </p:txBody>
      </p:sp>
      <p:sp>
        <p:nvSpPr>
          <p:cNvPr id="6" name="投影片編號版面配置區 5"/>
          <p:cNvSpPr>
            <a:spLocks noGrp="1"/>
          </p:cNvSpPr>
          <p:nvPr>
            <p:ph type="sldNum" sz="quarter" idx="12"/>
          </p:nvPr>
        </p:nvSpPr>
        <p:spPr/>
        <p:txBody>
          <a:bodyPr/>
          <a:lstStyle>
            <a:lvl1pPr>
              <a:defRPr/>
            </a:lvl1pPr>
          </a:lstStyle>
          <a:p>
            <a:pPr>
              <a:defRPr/>
            </a:pPr>
            <a:fld id="{440FD146-452C-401E-BDD9-D27443E2CE43}" type="slidenum">
              <a:rPr lang="zh-TW" altLang="en-US"/>
              <a:pPr>
                <a:defRPr/>
              </a:pPr>
              <a:t>‹#›</a:t>
            </a:fld>
            <a:endParaRPr lang="zh-TW" alt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629841" y="457200"/>
            <a:ext cx="2949178" cy="1600200"/>
          </a:xfrm>
        </p:spPr>
        <p:txBody>
          <a:bodyPr anchor="b"/>
          <a:lstStyle>
            <a:lvl1pPr>
              <a:defRPr sz="2400"/>
            </a:lvl1pPr>
          </a:lstStyle>
          <a:p>
            <a:r>
              <a:rPr lang="zh-CN" altLang="en-US"/>
              <a:t>单击此处编辑母版标题样式</a:t>
            </a:r>
          </a:p>
        </p:txBody>
      </p:sp>
      <p:sp>
        <p:nvSpPr>
          <p:cNvPr id="3" name="图片占位符 2"/>
          <p:cNvSpPr>
            <a:spLocks noGrp="1"/>
          </p:cNvSpPr>
          <p:nvPr>
            <p:ph type="pic" idx="1"/>
          </p:nvPr>
        </p:nvSpPr>
        <p:spPr>
          <a:xfrm>
            <a:off x="3887391" y="987426"/>
            <a:ext cx="4629150" cy="4873625"/>
          </a:xfrm>
        </p:spPr>
        <p:txBody>
          <a:bodyPr rtlCol="0">
            <a:normAutofit/>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endParaRPr lang="zh-CN" altLang="en-US" noProof="0"/>
          </a:p>
        </p:txBody>
      </p:sp>
      <p:sp>
        <p:nvSpPr>
          <p:cNvPr id="4" name="文本占位符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a:t>编辑母版文本样式</a:t>
            </a:r>
          </a:p>
        </p:txBody>
      </p:sp>
      <p:sp>
        <p:nvSpPr>
          <p:cNvPr id="5" name="日期占位符 3"/>
          <p:cNvSpPr>
            <a:spLocks noGrp="1"/>
          </p:cNvSpPr>
          <p:nvPr>
            <p:ph type="dt" sz="half" idx="10"/>
          </p:nvPr>
        </p:nvSpPr>
        <p:spPr/>
        <p:txBody>
          <a:bodyPr/>
          <a:lstStyle>
            <a:lvl1pPr>
              <a:defRPr/>
            </a:lvl1pPr>
          </a:lstStyle>
          <a:p>
            <a:pPr defTabSz="685800">
              <a:defRPr/>
            </a:pPr>
            <a:fld id="{3C0162BA-A832-40D8-8A27-26EDA71F7F6C}" type="datetime1">
              <a:rPr kumimoji="0" lang="zh-TW" altLang="en-US" smtClean="0">
                <a:solidFill>
                  <a:prstClr val="black">
                    <a:tint val="75000"/>
                  </a:prstClr>
                </a:solidFill>
              </a:rPr>
              <a:pPr defTabSz="685800">
                <a:defRPr/>
              </a:pPr>
              <a:t>2019/9/7</a:t>
            </a:fld>
            <a:endParaRPr kumimoji="0" lang="zh-CN" altLang="en-US">
              <a:solidFill>
                <a:prstClr val="black">
                  <a:tint val="75000"/>
                </a:prstClr>
              </a:solidFill>
            </a:endParaRPr>
          </a:p>
        </p:txBody>
      </p:sp>
      <p:sp>
        <p:nvSpPr>
          <p:cNvPr id="6" name="页脚占位符 4"/>
          <p:cNvSpPr>
            <a:spLocks noGrp="1"/>
          </p:cNvSpPr>
          <p:nvPr>
            <p:ph type="ftr" sz="quarter" idx="11"/>
          </p:nvPr>
        </p:nvSpPr>
        <p:spPr/>
        <p:txBody>
          <a:bodyPr/>
          <a:lstStyle>
            <a:lvl1pPr>
              <a:defRPr/>
            </a:lvl1pPr>
          </a:lstStyle>
          <a:p>
            <a:pPr defTabSz="685800">
              <a:defRPr/>
            </a:pPr>
            <a:endParaRPr kumimoji="0" lang="zh-CN" altLang="en-US">
              <a:solidFill>
                <a:prstClr val="black">
                  <a:tint val="75000"/>
                </a:prstClr>
              </a:solidFill>
            </a:endParaRPr>
          </a:p>
        </p:txBody>
      </p:sp>
      <p:sp>
        <p:nvSpPr>
          <p:cNvPr id="7" name="灯片编号占位符 5"/>
          <p:cNvSpPr>
            <a:spLocks noGrp="1"/>
          </p:cNvSpPr>
          <p:nvPr>
            <p:ph type="sldNum" sz="quarter" idx="12"/>
          </p:nvPr>
        </p:nvSpPr>
        <p:spPr/>
        <p:txBody>
          <a:bodyPr/>
          <a:lstStyle>
            <a:lvl1pPr>
              <a:defRPr/>
            </a:lvl1pPr>
          </a:lstStyle>
          <a:p>
            <a:pPr defTabSz="685800">
              <a:defRPr/>
            </a:pPr>
            <a:fld id="{25E8587A-022B-44D4-8697-C5F7884F2683}" type="slidenum">
              <a:rPr kumimoji="0" lang="zh-CN" altLang="en-US" smtClean="0">
                <a:ea typeface="等线" pitchFamily="2" charset="-122"/>
              </a:rPr>
              <a:pPr defTabSz="685800">
                <a:defRPr/>
              </a:pPr>
              <a:t>‹#›</a:t>
            </a:fld>
            <a:endParaRPr kumimoji="0" lang="zh-CN" altLang="en-US">
              <a:ea typeface="等线" pitchFamily="2" charset="-122"/>
            </a:endParaRPr>
          </a:p>
        </p:txBody>
      </p:sp>
    </p:spTree>
    <p:extLst>
      <p:ext uri="{BB962C8B-B14F-4D97-AF65-F5344CB8AC3E}">
        <p14:creationId xmlns="" xmlns:p14="http://schemas.microsoft.com/office/powerpoint/2010/main" val="3161147971"/>
      </p:ext>
    </p:extLst>
  </p:cSld>
  <p:clrMapOvr>
    <a:masterClrMapping/>
  </p:clrMapOvr>
  <p:transition spd="slow">
    <p:split orient="vert"/>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lvl1pPr>
              <a:defRPr/>
            </a:lvl1pPr>
          </a:lstStyle>
          <a:p>
            <a:pPr defTabSz="685800">
              <a:defRPr/>
            </a:pPr>
            <a:fld id="{3FDD610E-0F02-4C39-BA78-B0440227FE40}" type="datetime1">
              <a:rPr kumimoji="0" lang="zh-TW" altLang="en-US" smtClean="0">
                <a:solidFill>
                  <a:prstClr val="black">
                    <a:tint val="75000"/>
                  </a:prstClr>
                </a:solidFill>
              </a:rPr>
              <a:pPr defTabSz="685800">
                <a:defRPr/>
              </a:pPr>
              <a:t>2019/9/7</a:t>
            </a:fld>
            <a:endParaRPr kumimoji="0" lang="zh-CN" altLang="en-US">
              <a:solidFill>
                <a:prstClr val="black">
                  <a:tint val="75000"/>
                </a:prstClr>
              </a:solidFill>
            </a:endParaRPr>
          </a:p>
        </p:txBody>
      </p:sp>
      <p:sp>
        <p:nvSpPr>
          <p:cNvPr id="5" name="页脚占位符 4"/>
          <p:cNvSpPr>
            <a:spLocks noGrp="1"/>
          </p:cNvSpPr>
          <p:nvPr>
            <p:ph type="ftr" sz="quarter" idx="11"/>
          </p:nvPr>
        </p:nvSpPr>
        <p:spPr/>
        <p:txBody>
          <a:bodyPr/>
          <a:lstStyle>
            <a:lvl1pPr>
              <a:defRPr/>
            </a:lvl1pPr>
          </a:lstStyle>
          <a:p>
            <a:pPr defTabSz="685800">
              <a:defRPr/>
            </a:pPr>
            <a:endParaRPr kumimoji="0"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lvl1pPr>
              <a:defRPr/>
            </a:lvl1pPr>
          </a:lstStyle>
          <a:p>
            <a:pPr defTabSz="685800">
              <a:defRPr/>
            </a:pPr>
            <a:fld id="{4A4EAF79-1543-4CEC-9B4F-E41D6BF06000}" type="slidenum">
              <a:rPr kumimoji="0" lang="zh-CN" altLang="en-US" smtClean="0">
                <a:ea typeface="等线" pitchFamily="2" charset="-122"/>
              </a:rPr>
              <a:pPr defTabSz="685800">
                <a:defRPr/>
              </a:pPr>
              <a:t>‹#›</a:t>
            </a:fld>
            <a:endParaRPr kumimoji="0" lang="zh-CN" altLang="en-US">
              <a:ea typeface="等线" pitchFamily="2" charset="-122"/>
            </a:endParaRPr>
          </a:p>
        </p:txBody>
      </p:sp>
    </p:spTree>
    <p:extLst>
      <p:ext uri="{BB962C8B-B14F-4D97-AF65-F5344CB8AC3E}">
        <p14:creationId xmlns="" xmlns:p14="http://schemas.microsoft.com/office/powerpoint/2010/main" val="718599945"/>
      </p:ext>
    </p:extLst>
  </p:cSld>
  <p:clrMapOvr>
    <a:masterClrMapping/>
  </p:clrMapOvr>
  <p:transition spd="slow">
    <p:split orient="vert"/>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543675" y="365125"/>
            <a:ext cx="1971675" cy="58118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628650" y="365125"/>
            <a:ext cx="5800725" cy="5811838"/>
          </a:xfr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lvl1pPr>
              <a:defRPr/>
            </a:lvl1pPr>
          </a:lstStyle>
          <a:p>
            <a:pPr defTabSz="685800">
              <a:defRPr/>
            </a:pPr>
            <a:fld id="{2397CE8E-1072-4C31-9AD5-ABF60147A6A8}" type="datetime1">
              <a:rPr kumimoji="0" lang="zh-TW" altLang="en-US" smtClean="0">
                <a:solidFill>
                  <a:prstClr val="black">
                    <a:tint val="75000"/>
                  </a:prstClr>
                </a:solidFill>
              </a:rPr>
              <a:pPr defTabSz="685800">
                <a:defRPr/>
              </a:pPr>
              <a:t>2019/9/7</a:t>
            </a:fld>
            <a:endParaRPr kumimoji="0" lang="zh-CN" altLang="en-US">
              <a:solidFill>
                <a:prstClr val="black">
                  <a:tint val="75000"/>
                </a:prstClr>
              </a:solidFill>
            </a:endParaRPr>
          </a:p>
        </p:txBody>
      </p:sp>
      <p:sp>
        <p:nvSpPr>
          <p:cNvPr id="5" name="页脚占位符 4"/>
          <p:cNvSpPr>
            <a:spLocks noGrp="1"/>
          </p:cNvSpPr>
          <p:nvPr>
            <p:ph type="ftr" sz="quarter" idx="11"/>
          </p:nvPr>
        </p:nvSpPr>
        <p:spPr/>
        <p:txBody>
          <a:bodyPr/>
          <a:lstStyle>
            <a:lvl1pPr>
              <a:defRPr/>
            </a:lvl1pPr>
          </a:lstStyle>
          <a:p>
            <a:pPr defTabSz="685800">
              <a:defRPr/>
            </a:pPr>
            <a:endParaRPr kumimoji="0"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lvl1pPr>
              <a:defRPr/>
            </a:lvl1pPr>
          </a:lstStyle>
          <a:p>
            <a:pPr defTabSz="685800">
              <a:defRPr/>
            </a:pPr>
            <a:fld id="{D6588E13-CF47-4F8F-8478-90EB4308EE5B}" type="slidenum">
              <a:rPr kumimoji="0" lang="zh-CN" altLang="en-US" smtClean="0">
                <a:ea typeface="等线" pitchFamily="2" charset="-122"/>
              </a:rPr>
              <a:pPr defTabSz="685800">
                <a:defRPr/>
              </a:pPr>
              <a:t>‹#›</a:t>
            </a:fld>
            <a:endParaRPr kumimoji="0" lang="zh-CN" altLang="en-US">
              <a:ea typeface="等线" pitchFamily="2" charset="-122"/>
            </a:endParaRPr>
          </a:p>
        </p:txBody>
      </p:sp>
    </p:spTree>
    <p:extLst>
      <p:ext uri="{BB962C8B-B14F-4D97-AF65-F5344CB8AC3E}">
        <p14:creationId xmlns="" xmlns:p14="http://schemas.microsoft.com/office/powerpoint/2010/main" val="146397631"/>
      </p:ext>
    </p:extLst>
  </p:cSld>
  <p:clrMapOvr>
    <a:masterClrMapping/>
  </p:clrMapOvr>
  <p:transition spd="slow">
    <p:split orient="vert"/>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type="title" preserve="1">
  <p:cSld name="標題投影片">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zh-TW" altLang="en-US"/>
              <a:t>按一下以編輯母片標題樣式</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zh-TW" altLang="en-US"/>
              <a:t>按一下以編輯母片子標題樣式</a:t>
            </a:r>
            <a:endParaRPr lang="en-US" dirty="0"/>
          </a:p>
        </p:txBody>
      </p:sp>
      <p:sp>
        <p:nvSpPr>
          <p:cNvPr id="4" name="Date Placeholder 3"/>
          <p:cNvSpPr>
            <a:spLocks noGrp="1"/>
          </p:cNvSpPr>
          <p:nvPr>
            <p:ph type="dt" sz="half" idx="10"/>
          </p:nvPr>
        </p:nvSpPr>
        <p:spPr/>
        <p:txBody>
          <a:bodyPr/>
          <a:lstStyle/>
          <a:p>
            <a:pPr defTabSz="685800" fontAlgn="auto">
              <a:spcBef>
                <a:spcPts val="0"/>
              </a:spcBef>
              <a:spcAft>
                <a:spcPts val="0"/>
              </a:spcAft>
            </a:pPr>
            <a:fld id="{09EAEFA3-C2CA-45B8-AADA-79D48DC53A8D}" type="datetime1">
              <a:rPr kumimoji="0" lang="zh-TW" altLang="en-US" smtClean="0">
                <a:solidFill>
                  <a:prstClr val="black">
                    <a:tint val="75000"/>
                  </a:prstClr>
                </a:solidFill>
                <a:latin typeface="Calibri" panose="020F0502020204030204"/>
                <a:ea typeface="新細明體" panose="02020500000000000000" pitchFamily="18" charset="-120"/>
              </a:rPr>
              <a:pPr defTabSz="685800" fontAlgn="auto">
                <a:spcBef>
                  <a:spcPts val="0"/>
                </a:spcBef>
                <a:spcAft>
                  <a:spcPts val="0"/>
                </a:spcAft>
              </a:pPr>
              <a:t>2019/9/7</a:t>
            </a:fld>
            <a:endParaRPr kumimoji="0" lang="zh-TW" altLang="en-US">
              <a:solidFill>
                <a:prstClr val="black">
                  <a:tint val="75000"/>
                </a:prstClr>
              </a:solidFill>
              <a:latin typeface="Calibri" panose="020F0502020204030204"/>
              <a:ea typeface="新細明體" panose="02020500000000000000" pitchFamily="18" charset="-120"/>
            </a:endParaRPr>
          </a:p>
        </p:txBody>
      </p:sp>
      <p:sp>
        <p:nvSpPr>
          <p:cNvPr id="5" name="Footer Placeholder 4"/>
          <p:cNvSpPr>
            <a:spLocks noGrp="1"/>
          </p:cNvSpPr>
          <p:nvPr>
            <p:ph type="ftr" sz="quarter" idx="11"/>
          </p:nvPr>
        </p:nvSpPr>
        <p:spPr/>
        <p:txBody>
          <a:bodyPr/>
          <a:lstStyle/>
          <a:p>
            <a:pPr defTabSz="685800" fontAlgn="auto">
              <a:spcBef>
                <a:spcPts val="0"/>
              </a:spcBef>
              <a:spcAft>
                <a:spcPts val="0"/>
              </a:spcAft>
            </a:pPr>
            <a:r>
              <a:rPr kumimoji="0" lang="en-US" altLang="zh-TW" smtClean="0">
                <a:solidFill>
                  <a:prstClr val="black">
                    <a:tint val="75000"/>
                  </a:prstClr>
                </a:solidFill>
                <a:latin typeface="Calibri" panose="020F0502020204030204"/>
                <a:ea typeface="新細明體" panose="02020500000000000000" pitchFamily="18" charset="-120"/>
              </a:rPr>
              <a:t>107_</a:t>
            </a:r>
            <a:r>
              <a:rPr kumimoji="0" lang="zh-TW" altLang="en-US" smtClean="0">
                <a:solidFill>
                  <a:prstClr val="black">
                    <a:tint val="75000"/>
                  </a:prstClr>
                </a:solidFill>
                <a:latin typeface="Calibri" panose="020F0502020204030204"/>
                <a:ea typeface="新細明體" panose="02020500000000000000" pitchFamily="18" charset="-120"/>
              </a:rPr>
              <a:t>跨領域課程發展</a:t>
            </a:r>
            <a:r>
              <a:rPr kumimoji="0" lang="en-US" altLang="zh-TW" smtClean="0">
                <a:solidFill>
                  <a:prstClr val="black">
                    <a:tint val="75000"/>
                  </a:prstClr>
                </a:solidFill>
                <a:latin typeface="Calibri" panose="020F0502020204030204"/>
                <a:ea typeface="新細明體" panose="02020500000000000000" pitchFamily="18" charset="-120"/>
              </a:rPr>
              <a:t>(</a:t>
            </a:r>
            <a:r>
              <a:rPr kumimoji="0" lang="zh-TW" altLang="en-US" smtClean="0">
                <a:solidFill>
                  <a:prstClr val="black">
                    <a:tint val="75000"/>
                  </a:prstClr>
                </a:solidFill>
                <a:latin typeface="Calibri" panose="020F0502020204030204"/>
                <a:ea typeface="新細明體" panose="02020500000000000000" pitchFamily="18" charset="-120"/>
              </a:rPr>
              <a:t>麗山高中藍偉瑩</a:t>
            </a:r>
            <a:r>
              <a:rPr kumimoji="0" lang="en-US" altLang="zh-TW" smtClean="0">
                <a:solidFill>
                  <a:prstClr val="black">
                    <a:tint val="75000"/>
                  </a:prstClr>
                </a:solidFill>
                <a:latin typeface="Calibri" panose="020F0502020204030204"/>
                <a:ea typeface="新細明體" panose="02020500000000000000" pitchFamily="18" charset="-120"/>
              </a:rPr>
              <a:t>)</a:t>
            </a:r>
            <a:endParaRPr kumimoji="0" lang="zh-TW" altLang="en-US">
              <a:solidFill>
                <a:prstClr val="black">
                  <a:tint val="75000"/>
                </a:prstClr>
              </a:solidFill>
              <a:latin typeface="Calibri" panose="020F0502020204030204"/>
              <a:ea typeface="新細明體" panose="02020500000000000000" pitchFamily="18" charset="-120"/>
            </a:endParaRPr>
          </a:p>
        </p:txBody>
      </p:sp>
      <p:sp>
        <p:nvSpPr>
          <p:cNvPr id="6" name="Slide Number Placeholder 5"/>
          <p:cNvSpPr>
            <a:spLocks noGrp="1"/>
          </p:cNvSpPr>
          <p:nvPr>
            <p:ph type="sldNum" sz="quarter" idx="12"/>
          </p:nvPr>
        </p:nvSpPr>
        <p:spPr/>
        <p:txBody>
          <a:bodyPr/>
          <a:lstStyle/>
          <a:p>
            <a:pPr defTabSz="685800" fontAlgn="auto">
              <a:spcBef>
                <a:spcPts val="0"/>
              </a:spcBef>
              <a:spcAft>
                <a:spcPts val="0"/>
              </a:spcAft>
            </a:pPr>
            <a:fld id="{8466D1B4-698E-45AD-99B1-BC1EA2B636AC}" type="slidenum">
              <a:rPr kumimoji="0" lang="zh-TW" altLang="en-US" smtClean="0">
                <a:solidFill>
                  <a:prstClr val="black">
                    <a:tint val="75000"/>
                  </a:prstClr>
                </a:solidFill>
                <a:latin typeface="Calibri" panose="020F0502020204030204"/>
                <a:ea typeface="新細明體" panose="02020500000000000000" pitchFamily="18" charset="-120"/>
              </a:rPr>
              <a:pPr defTabSz="685800" fontAlgn="auto">
                <a:spcBef>
                  <a:spcPts val="0"/>
                </a:spcBef>
                <a:spcAft>
                  <a:spcPts val="0"/>
                </a:spcAft>
              </a:pPr>
              <a:t>‹#›</a:t>
            </a:fld>
            <a:endParaRPr kumimoji="0" lang="zh-TW" altLang="en-US">
              <a:solidFill>
                <a:prstClr val="black">
                  <a:tint val="75000"/>
                </a:prstClr>
              </a:solidFill>
              <a:latin typeface="Calibri" panose="020F0502020204030204"/>
              <a:ea typeface="新細明體" panose="02020500000000000000" pitchFamily="18" charset="-120"/>
            </a:endParaRPr>
          </a:p>
        </p:txBody>
      </p:sp>
    </p:spTree>
    <p:extLst>
      <p:ext uri="{BB962C8B-B14F-4D97-AF65-F5344CB8AC3E}">
        <p14:creationId xmlns="" xmlns:p14="http://schemas.microsoft.com/office/powerpoint/2010/main" val="362531607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 preserve="1">
  <p:cSld name="標題及內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a:t>按一下以編輯母片標題樣式</a:t>
            </a:r>
            <a:endParaRPr lang="en-US" dirty="0"/>
          </a:p>
        </p:txBody>
      </p:sp>
      <p:sp>
        <p:nvSpPr>
          <p:cNvPr id="3" name="Content Placeholder 2"/>
          <p:cNvSpPr>
            <a:spLocks noGrp="1"/>
          </p:cNvSpPr>
          <p:nvPr>
            <p:ph idx="1"/>
          </p:nvPr>
        </p:nvSpPr>
        <p:spPr/>
        <p:txBody>
          <a:body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Date Placeholder 3"/>
          <p:cNvSpPr>
            <a:spLocks noGrp="1"/>
          </p:cNvSpPr>
          <p:nvPr>
            <p:ph type="dt" sz="half" idx="10"/>
          </p:nvPr>
        </p:nvSpPr>
        <p:spPr/>
        <p:txBody>
          <a:bodyPr/>
          <a:lstStyle/>
          <a:p>
            <a:pPr defTabSz="685800" fontAlgn="auto">
              <a:spcBef>
                <a:spcPts val="0"/>
              </a:spcBef>
              <a:spcAft>
                <a:spcPts val="0"/>
              </a:spcAft>
            </a:pPr>
            <a:fld id="{79205F19-CA56-475A-B318-BC36C4638C56}" type="datetime1">
              <a:rPr kumimoji="0" lang="zh-TW" altLang="en-US" smtClean="0">
                <a:solidFill>
                  <a:prstClr val="black">
                    <a:tint val="75000"/>
                  </a:prstClr>
                </a:solidFill>
                <a:latin typeface="Calibri" panose="020F0502020204030204"/>
                <a:ea typeface="新細明體" panose="02020500000000000000" pitchFamily="18" charset="-120"/>
              </a:rPr>
              <a:pPr defTabSz="685800" fontAlgn="auto">
                <a:spcBef>
                  <a:spcPts val="0"/>
                </a:spcBef>
                <a:spcAft>
                  <a:spcPts val="0"/>
                </a:spcAft>
              </a:pPr>
              <a:t>2019/9/7</a:t>
            </a:fld>
            <a:endParaRPr kumimoji="0" lang="zh-TW" altLang="en-US">
              <a:solidFill>
                <a:prstClr val="black">
                  <a:tint val="75000"/>
                </a:prstClr>
              </a:solidFill>
              <a:latin typeface="Calibri" panose="020F0502020204030204"/>
              <a:ea typeface="新細明體" panose="02020500000000000000" pitchFamily="18" charset="-120"/>
            </a:endParaRPr>
          </a:p>
        </p:txBody>
      </p:sp>
      <p:sp>
        <p:nvSpPr>
          <p:cNvPr id="5" name="Footer Placeholder 4"/>
          <p:cNvSpPr>
            <a:spLocks noGrp="1"/>
          </p:cNvSpPr>
          <p:nvPr>
            <p:ph type="ftr" sz="quarter" idx="11"/>
          </p:nvPr>
        </p:nvSpPr>
        <p:spPr/>
        <p:txBody>
          <a:bodyPr/>
          <a:lstStyle/>
          <a:p>
            <a:pPr defTabSz="685800" fontAlgn="auto">
              <a:spcBef>
                <a:spcPts val="0"/>
              </a:spcBef>
              <a:spcAft>
                <a:spcPts val="0"/>
              </a:spcAft>
            </a:pPr>
            <a:r>
              <a:rPr kumimoji="0" lang="en-US" altLang="zh-TW" smtClean="0">
                <a:solidFill>
                  <a:prstClr val="black">
                    <a:tint val="75000"/>
                  </a:prstClr>
                </a:solidFill>
                <a:latin typeface="Calibri" panose="020F0502020204030204"/>
                <a:ea typeface="新細明體" panose="02020500000000000000" pitchFamily="18" charset="-120"/>
              </a:rPr>
              <a:t>107_</a:t>
            </a:r>
            <a:r>
              <a:rPr kumimoji="0" lang="zh-TW" altLang="en-US" smtClean="0">
                <a:solidFill>
                  <a:prstClr val="black">
                    <a:tint val="75000"/>
                  </a:prstClr>
                </a:solidFill>
                <a:latin typeface="Calibri" panose="020F0502020204030204"/>
                <a:ea typeface="新細明體" panose="02020500000000000000" pitchFamily="18" charset="-120"/>
              </a:rPr>
              <a:t>跨領域課程發展</a:t>
            </a:r>
            <a:r>
              <a:rPr kumimoji="0" lang="en-US" altLang="zh-TW" smtClean="0">
                <a:solidFill>
                  <a:prstClr val="black">
                    <a:tint val="75000"/>
                  </a:prstClr>
                </a:solidFill>
                <a:latin typeface="Calibri" panose="020F0502020204030204"/>
                <a:ea typeface="新細明體" panose="02020500000000000000" pitchFamily="18" charset="-120"/>
              </a:rPr>
              <a:t>(</a:t>
            </a:r>
            <a:r>
              <a:rPr kumimoji="0" lang="zh-TW" altLang="en-US" smtClean="0">
                <a:solidFill>
                  <a:prstClr val="black">
                    <a:tint val="75000"/>
                  </a:prstClr>
                </a:solidFill>
                <a:latin typeface="Calibri" panose="020F0502020204030204"/>
                <a:ea typeface="新細明體" panose="02020500000000000000" pitchFamily="18" charset="-120"/>
              </a:rPr>
              <a:t>麗山高中藍偉瑩</a:t>
            </a:r>
            <a:r>
              <a:rPr kumimoji="0" lang="en-US" altLang="zh-TW" smtClean="0">
                <a:solidFill>
                  <a:prstClr val="black">
                    <a:tint val="75000"/>
                  </a:prstClr>
                </a:solidFill>
                <a:latin typeface="Calibri" panose="020F0502020204030204"/>
                <a:ea typeface="新細明體" panose="02020500000000000000" pitchFamily="18" charset="-120"/>
              </a:rPr>
              <a:t>)</a:t>
            </a:r>
            <a:endParaRPr kumimoji="0" lang="zh-TW" altLang="en-US">
              <a:solidFill>
                <a:prstClr val="black">
                  <a:tint val="75000"/>
                </a:prstClr>
              </a:solidFill>
              <a:latin typeface="Calibri" panose="020F0502020204030204"/>
              <a:ea typeface="新細明體" panose="02020500000000000000" pitchFamily="18" charset="-120"/>
            </a:endParaRPr>
          </a:p>
        </p:txBody>
      </p:sp>
      <p:sp>
        <p:nvSpPr>
          <p:cNvPr id="6" name="Slide Number Placeholder 5"/>
          <p:cNvSpPr>
            <a:spLocks noGrp="1"/>
          </p:cNvSpPr>
          <p:nvPr>
            <p:ph type="sldNum" sz="quarter" idx="12"/>
          </p:nvPr>
        </p:nvSpPr>
        <p:spPr/>
        <p:txBody>
          <a:bodyPr/>
          <a:lstStyle/>
          <a:p>
            <a:pPr defTabSz="685800" fontAlgn="auto">
              <a:spcBef>
                <a:spcPts val="0"/>
              </a:spcBef>
              <a:spcAft>
                <a:spcPts val="0"/>
              </a:spcAft>
            </a:pPr>
            <a:fld id="{8466D1B4-698E-45AD-99B1-BC1EA2B636AC}" type="slidenum">
              <a:rPr kumimoji="0" lang="zh-TW" altLang="en-US" smtClean="0">
                <a:solidFill>
                  <a:prstClr val="black">
                    <a:tint val="75000"/>
                  </a:prstClr>
                </a:solidFill>
                <a:latin typeface="Calibri" panose="020F0502020204030204"/>
                <a:ea typeface="新細明體" panose="02020500000000000000" pitchFamily="18" charset="-120"/>
              </a:rPr>
              <a:pPr defTabSz="685800" fontAlgn="auto">
                <a:spcBef>
                  <a:spcPts val="0"/>
                </a:spcBef>
                <a:spcAft>
                  <a:spcPts val="0"/>
                </a:spcAft>
              </a:pPr>
              <a:t>‹#›</a:t>
            </a:fld>
            <a:endParaRPr kumimoji="0" lang="zh-TW" altLang="en-US">
              <a:solidFill>
                <a:prstClr val="black">
                  <a:tint val="75000"/>
                </a:prstClr>
              </a:solidFill>
              <a:latin typeface="Calibri" panose="020F0502020204030204"/>
              <a:ea typeface="新細明體" panose="02020500000000000000" pitchFamily="18" charset="-120"/>
            </a:endParaRPr>
          </a:p>
        </p:txBody>
      </p:sp>
    </p:spTree>
    <p:extLst>
      <p:ext uri="{BB962C8B-B14F-4D97-AF65-F5344CB8AC3E}">
        <p14:creationId xmlns="" xmlns:p14="http://schemas.microsoft.com/office/powerpoint/2010/main" val="4294490634"/>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secHead" preserve="1">
  <p:cSld name="章節標題">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4500"/>
            </a:lvl1pPr>
          </a:lstStyle>
          <a:p>
            <a:r>
              <a:rPr lang="zh-TW" altLang="en-US"/>
              <a:t>按一下以編輯母片標題樣式</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zh-TW" altLang="en-US"/>
              <a:t>編輯母片文字樣式</a:t>
            </a:r>
          </a:p>
        </p:txBody>
      </p:sp>
      <p:sp>
        <p:nvSpPr>
          <p:cNvPr id="4" name="Date Placeholder 3"/>
          <p:cNvSpPr>
            <a:spLocks noGrp="1"/>
          </p:cNvSpPr>
          <p:nvPr>
            <p:ph type="dt" sz="half" idx="10"/>
          </p:nvPr>
        </p:nvSpPr>
        <p:spPr/>
        <p:txBody>
          <a:bodyPr/>
          <a:lstStyle/>
          <a:p>
            <a:pPr defTabSz="685800" fontAlgn="auto">
              <a:spcBef>
                <a:spcPts val="0"/>
              </a:spcBef>
              <a:spcAft>
                <a:spcPts val="0"/>
              </a:spcAft>
            </a:pPr>
            <a:fld id="{BA65A5E5-C154-46E2-85C8-6CE46CEA2B0C}" type="datetime1">
              <a:rPr kumimoji="0" lang="zh-TW" altLang="en-US" smtClean="0">
                <a:solidFill>
                  <a:prstClr val="black">
                    <a:tint val="75000"/>
                  </a:prstClr>
                </a:solidFill>
                <a:latin typeface="Calibri" panose="020F0502020204030204"/>
                <a:ea typeface="新細明體" panose="02020500000000000000" pitchFamily="18" charset="-120"/>
              </a:rPr>
              <a:pPr defTabSz="685800" fontAlgn="auto">
                <a:spcBef>
                  <a:spcPts val="0"/>
                </a:spcBef>
                <a:spcAft>
                  <a:spcPts val="0"/>
                </a:spcAft>
              </a:pPr>
              <a:t>2019/9/7</a:t>
            </a:fld>
            <a:endParaRPr kumimoji="0" lang="zh-TW" altLang="en-US">
              <a:solidFill>
                <a:prstClr val="black">
                  <a:tint val="75000"/>
                </a:prstClr>
              </a:solidFill>
              <a:latin typeface="Calibri" panose="020F0502020204030204"/>
              <a:ea typeface="新細明體" panose="02020500000000000000" pitchFamily="18" charset="-120"/>
            </a:endParaRPr>
          </a:p>
        </p:txBody>
      </p:sp>
      <p:sp>
        <p:nvSpPr>
          <p:cNvPr id="5" name="Footer Placeholder 4"/>
          <p:cNvSpPr>
            <a:spLocks noGrp="1"/>
          </p:cNvSpPr>
          <p:nvPr>
            <p:ph type="ftr" sz="quarter" idx="11"/>
          </p:nvPr>
        </p:nvSpPr>
        <p:spPr/>
        <p:txBody>
          <a:bodyPr/>
          <a:lstStyle/>
          <a:p>
            <a:pPr defTabSz="685800" fontAlgn="auto">
              <a:spcBef>
                <a:spcPts val="0"/>
              </a:spcBef>
              <a:spcAft>
                <a:spcPts val="0"/>
              </a:spcAft>
            </a:pPr>
            <a:r>
              <a:rPr kumimoji="0" lang="en-US" altLang="zh-TW" smtClean="0">
                <a:solidFill>
                  <a:prstClr val="black">
                    <a:tint val="75000"/>
                  </a:prstClr>
                </a:solidFill>
                <a:latin typeface="Calibri" panose="020F0502020204030204"/>
                <a:ea typeface="新細明體" panose="02020500000000000000" pitchFamily="18" charset="-120"/>
              </a:rPr>
              <a:t>107_</a:t>
            </a:r>
            <a:r>
              <a:rPr kumimoji="0" lang="zh-TW" altLang="en-US" smtClean="0">
                <a:solidFill>
                  <a:prstClr val="black">
                    <a:tint val="75000"/>
                  </a:prstClr>
                </a:solidFill>
                <a:latin typeface="Calibri" panose="020F0502020204030204"/>
                <a:ea typeface="新細明體" panose="02020500000000000000" pitchFamily="18" charset="-120"/>
              </a:rPr>
              <a:t>跨領域課程發展</a:t>
            </a:r>
            <a:r>
              <a:rPr kumimoji="0" lang="en-US" altLang="zh-TW" smtClean="0">
                <a:solidFill>
                  <a:prstClr val="black">
                    <a:tint val="75000"/>
                  </a:prstClr>
                </a:solidFill>
                <a:latin typeface="Calibri" panose="020F0502020204030204"/>
                <a:ea typeface="新細明體" panose="02020500000000000000" pitchFamily="18" charset="-120"/>
              </a:rPr>
              <a:t>(</a:t>
            </a:r>
            <a:r>
              <a:rPr kumimoji="0" lang="zh-TW" altLang="en-US" smtClean="0">
                <a:solidFill>
                  <a:prstClr val="black">
                    <a:tint val="75000"/>
                  </a:prstClr>
                </a:solidFill>
                <a:latin typeface="Calibri" panose="020F0502020204030204"/>
                <a:ea typeface="新細明體" panose="02020500000000000000" pitchFamily="18" charset="-120"/>
              </a:rPr>
              <a:t>麗山高中藍偉瑩</a:t>
            </a:r>
            <a:r>
              <a:rPr kumimoji="0" lang="en-US" altLang="zh-TW" smtClean="0">
                <a:solidFill>
                  <a:prstClr val="black">
                    <a:tint val="75000"/>
                  </a:prstClr>
                </a:solidFill>
                <a:latin typeface="Calibri" panose="020F0502020204030204"/>
                <a:ea typeface="新細明體" panose="02020500000000000000" pitchFamily="18" charset="-120"/>
              </a:rPr>
              <a:t>)</a:t>
            </a:r>
            <a:endParaRPr kumimoji="0" lang="zh-TW" altLang="en-US">
              <a:solidFill>
                <a:prstClr val="black">
                  <a:tint val="75000"/>
                </a:prstClr>
              </a:solidFill>
              <a:latin typeface="Calibri" panose="020F0502020204030204"/>
              <a:ea typeface="新細明體" panose="02020500000000000000" pitchFamily="18" charset="-120"/>
            </a:endParaRPr>
          </a:p>
        </p:txBody>
      </p:sp>
      <p:sp>
        <p:nvSpPr>
          <p:cNvPr id="6" name="Slide Number Placeholder 5"/>
          <p:cNvSpPr>
            <a:spLocks noGrp="1"/>
          </p:cNvSpPr>
          <p:nvPr>
            <p:ph type="sldNum" sz="quarter" idx="12"/>
          </p:nvPr>
        </p:nvSpPr>
        <p:spPr/>
        <p:txBody>
          <a:bodyPr/>
          <a:lstStyle/>
          <a:p>
            <a:pPr defTabSz="685800" fontAlgn="auto">
              <a:spcBef>
                <a:spcPts val="0"/>
              </a:spcBef>
              <a:spcAft>
                <a:spcPts val="0"/>
              </a:spcAft>
            </a:pPr>
            <a:fld id="{8466D1B4-698E-45AD-99B1-BC1EA2B636AC}" type="slidenum">
              <a:rPr kumimoji="0" lang="zh-TW" altLang="en-US" smtClean="0">
                <a:solidFill>
                  <a:prstClr val="black">
                    <a:tint val="75000"/>
                  </a:prstClr>
                </a:solidFill>
                <a:latin typeface="Calibri" panose="020F0502020204030204"/>
                <a:ea typeface="新細明體" panose="02020500000000000000" pitchFamily="18" charset="-120"/>
              </a:rPr>
              <a:pPr defTabSz="685800" fontAlgn="auto">
                <a:spcBef>
                  <a:spcPts val="0"/>
                </a:spcBef>
                <a:spcAft>
                  <a:spcPts val="0"/>
                </a:spcAft>
              </a:pPr>
              <a:t>‹#›</a:t>
            </a:fld>
            <a:endParaRPr kumimoji="0" lang="zh-TW" altLang="en-US">
              <a:solidFill>
                <a:prstClr val="black">
                  <a:tint val="75000"/>
                </a:prstClr>
              </a:solidFill>
              <a:latin typeface="Calibri" panose="020F0502020204030204"/>
              <a:ea typeface="新細明體" panose="02020500000000000000" pitchFamily="18" charset="-120"/>
            </a:endParaRPr>
          </a:p>
        </p:txBody>
      </p:sp>
    </p:spTree>
    <p:extLst>
      <p:ext uri="{BB962C8B-B14F-4D97-AF65-F5344CB8AC3E}">
        <p14:creationId xmlns="" xmlns:p14="http://schemas.microsoft.com/office/powerpoint/2010/main" val="2067948124"/>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woObj" preserve="1">
  <p:cSld name="兩個內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a:t>按一下以編輯母片標題樣式</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5" name="Date Placeholder 4"/>
          <p:cNvSpPr>
            <a:spLocks noGrp="1"/>
          </p:cNvSpPr>
          <p:nvPr>
            <p:ph type="dt" sz="half" idx="10"/>
          </p:nvPr>
        </p:nvSpPr>
        <p:spPr/>
        <p:txBody>
          <a:bodyPr/>
          <a:lstStyle/>
          <a:p>
            <a:pPr defTabSz="685800" fontAlgn="auto">
              <a:spcBef>
                <a:spcPts val="0"/>
              </a:spcBef>
              <a:spcAft>
                <a:spcPts val="0"/>
              </a:spcAft>
            </a:pPr>
            <a:fld id="{C63CFA7E-C3BF-44D5-A9DD-7C1DC5446D0C}" type="datetime1">
              <a:rPr kumimoji="0" lang="zh-TW" altLang="en-US" smtClean="0">
                <a:solidFill>
                  <a:prstClr val="black">
                    <a:tint val="75000"/>
                  </a:prstClr>
                </a:solidFill>
                <a:latin typeface="Calibri" panose="020F0502020204030204"/>
                <a:ea typeface="新細明體" panose="02020500000000000000" pitchFamily="18" charset="-120"/>
              </a:rPr>
              <a:pPr defTabSz="685800" fontAlgn="auto">
                <a:spcBef>
                  <a:spcPts val="0"/>
                </a:spcBef>
                <a:spcAft>
                  <a:spcPts val="0"/>
                </a:spcAft>
              </a:pPr>
              <a:t>2019/9/7</a:t>
            </a:fld>
            <a:endParaRPr kumimoji="0" lang="zh-TW" altLang="en-US">
              <a:solidFill>
                <a:prstClr val="black">
                  <a:tint val="75000"/>
                </a:prstClr>
              </a:solidFill>
              <a:latin typeface="Calibri" panose="020F0502020204030204"/>
              <a:ea typeface="新細明體" panose="02020500000000000000" pitchFamily="18" charset="-120"/>
            </a:endParaRPr>
          </a:p>
        </p:txBody>
      </p:sp>
      <p:sp>
        <p:nvSpPr>
          <p:cNvPr id="6" name="Footer Placeholder 5"/>
          <p:cNvSpPr>
            <a:spLocks noGrp="1"/>
          </p:cNvSpPr>
          <p:nvPr>
            <p:ph type="ftr" sz="quarter" idx="11"/>
          </p:nvPr>
        </p:nvSpPr>
        <p:spPr/>
        <p:txBody>
          <a:bodyPr/>
          <a:lstStyle/>
          <a:p>
            <a:pPr defTabSz="685800" fontAlgn="auto">
              <a:spcBef>
                <a:spcPts val="0"/>
              </a:spcBef>
              <a:spcAft>
                <a:spcPts val="0"/>
              </a:spcAft>
            </a:pPr>
            <a:r>
              <a:rPr kumimoji="0" lang="en-US" altLang="zh-TW" smtClean="0">
                <a:solidFill>
                  <a:prstClr val="black">
                    <a:tint val="75000"/>
                  </a:prstClr>
                </a:solidFill>
                <a:latin typeface="Calibri" panose="020F0502020204030204"/>
                <a:ea typeface="新細明體" panose="02020500000000000000" pitchFamily="18" charset="-120"/>
              </a:rPr>
              <a:t>107_</a:t>
            </a:r>
            <a:r>
              <a:rPr kumimoji="0" lang="zh-TW" altLang="en-US" smtClean="0">
                <a:solidFill>
                  <a:prstClr val="black">
                    <a:tint val="75000"/>
                  </a:prstClr>
                </a:solidFill>
                <a:latin typeface="Calibri" panose="020F0502020204030204"/>
                <a:ea typeface="新細明體" panose="02020500000000000000" pitchFamily="18" charset="-120"/>
              </a:rPr>
              <a:t>跨領域課程發展</a:t>
            </a:r>
            <a:r>
              <a:rPr kumimoji="0" lang="en-US" altLang="zh-TW" smtClean="0">
                <a:solidFill>
                  <a:prstClr val="black">
                    <a:tint val="75000"/>
                  </a:prstClr>
                </a:solidFill>
                <a:latin typeface="Calibri" panose="020F0502020204030204"/>
                <a:ea typeface="新細明體" panose="02020500000000000000" pitchFamily="18" charset="-120"/>
              </a:rPr>
              <a:t>(</a:t>
            </a:r>
            <a:r>
              <a:rPr kumimoji="0" lang="zh-TW" altLang="en-US" smtClean="0">
                <a:solidFill>
                  <a:prstClr val="black">
                    <a:tint val="75000"/>
                  </a:prstClr>
                </a:solidFill>
                <a:latin typeface="Calibri" panose="020F0502020204030204"/>
                <a:ea typeface="新細明體" panose="02020500000000000000" pitchFamily="18" charset="-120"/>
              </a:rPr>
              <a:t>麗山高中藍偉瑩</a:t>
            </a:r>
            <a:r>
              <a:rPr kumimoji="0" lang="en-US" altLang="zh-TW" smtClean="0">
                <a:solidFill>
                  <a:prstClr val="black">
                    <a:tint val="75000"/>
                  </a:prstClr>
                </a:solidFill>
                <a:latin typeface="Calibri" panose="020F0502020204030204"/>
                <a:ea typeface="新細明體" panose="02020500000000000000" pitchFamily="18" charset="-120"/>
              </a:rPr>
              <a:t>)</a:t>
            </a:r>
            <a:endParaRPr kumimoji="0" lang="zh-TW" altLang="en-US">
              <a:solidFill>
                <a:prstClr val="black">
                  <a:tint val="75000"/>
                </a:prstClr>
              </a:solidFill>
              <a:latin typeface="Calibri" panose="020F0502020204030204"/>
              <a:ea typeface="新細明體" panose="02020500000000000000" pitchFamily="18" charset="-120"/>
            </a:endParaRPr>
          </a:p>
        </p:txBody>
      </p:sp>
      <p:sp>
        <p:nvSpPr>
          <p:cNvPr id="7" name="Slide Number Placeholder 6"/>
          <p:cNvSpPr>
            <a:spLocks noGrp="1"/>
          </p:cNvSpPr>
          <p:nvPr>
            <p:ph type="sldNum" sz="quarter" idx="12"/>
          </p:nvPr>
        </p:nvSpPr>
        <p:spPr/>
        <p:txBody>
          <a:bodyPr/>
          <a:lstStyle/>
          <a:p>
            <a:pPr defTabSz="685800" fontAlgn="auto">
              <a:spcBef>
                <a:spcPts val="0"/>
              </a:spcBef>
              <a:spcAft>
                <a:spcPts val="0"/>
              </a:spcAft>
            </a:pPr>
            <a:fld id="{8466D1B4-698E-45AD-99B1-BC1EA2B636AC}" type="slidenum">
              <a:rPr kumimoji="0" lang="zh-TW" altLang="en-US" smtClean="0">
                <a:solidFill>
                  <a:prstClr val="black">
                    <a:tint val="75000"/>
                  </a:prstClr>
                </a:solidFill>
                <a:latin typeface="Calibri" panose="020F0502020204030204"/>
                <a:ea typeface="新細明體" panose="02020500000000000000" pitchFamily="18" charset="-120"/>
              </a:rPr>
              <a:pPr defTabSz="685800" fontAlgn="auto">
                <a:spcBef>
                  <a:spcPts val="0"/>
                </a:spcBef>
                <a:spcAft>
                  <a:spcPts val="0"/>
                </a:spcAft>
              </a:pPr>
              <a:t>‹#›</a:t>
            </a:fld>
            <a:endParaRPr kumimoji="0" lang="zh-TW" altLang="en-US">
              <a:solidFill>
                <a:prstClr val="black">
                  <a:tint val="75000"/>
                </a:prstClr>
              </a:solidFill>
              <a:latin typeface="Calibri" panose="020F0502020204030204"/>
              <a:ea typeface="新細明體" panose="02020500000000000000" pitchFamily="18" charset="-120"/>
            </a:endParaRPr>
          </a:p>
        </p:txBody>
      </p:sp>
    </p:spTree>
    <p:extLst>
      <p:ext uri="{BB962C8B-B14F-4D97-AF65-F5344CB8AC3E}">
        <p14:creationId xmlns="" xmlns:p14="http://schemas.microsoft.com/office/powerpoint/2010/main" val="621214261"/>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zh-TW" altLang="en-US"/>
              <a:t>按一下以編輯母片標題樣式</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TW" altLang="en-US"/>
              <a:t>編輯母片文字樣式</a:t>
            </a:r>
          </a:p>
        </p:txBody>
      </p:sp>
      <p:sp>
        <p:nvSpPr>
          <p:cNvPr id="4" name="Content Placeholder 3"/>
          <p:cNvSpPr>
            <a:spLocks noGrp="1"/>
          </p:cNvSpPr>
          <p:nvPr>
            <p:ph sz="half" idx="2"/>
          </p:nvPr>
        </p:nvSpPr>
        <p:spPr>
          <a:xfrm>
            <a:off x="629842" y="2505075"/>
            <a:ext cx="3868340" cy="3684588"/>
          </a:xfrm>
        </p:spPr>
        <p:txBody>
          <a:body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TW" altLang="en-US"/>
              <a:t>編輯母片文字樣式</a:t>
            </a:r>
          </a:p>
        </p:txBody>
      </p:sp>
      <p:sp>
        <p:nvSpPr>
          <p:cNvPr id="6" name="Content Placeholder 5"/>
          <p:cNvSpPr>
            <a:spLocks noGrp="1"/>
          </p:cNvSpPr>
          <p:nvPr>
            <p:ph sz="quarter" idx="4"/>
          </p:nvPr>
        </p:nvSpPr>
        <p:spPr>
          <a:xfrm>
            <a:off x="4629150" y="2505075"/>
            <a:ext cx="3887391" cy="3684588"/>
          </a:xfrm>
        </p:spPr>
        <p:txBody>
          <a:body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7" name="Date Placeholder 6"/>
          <p:cNvSpPr>
            <a:spLocks noGrp="1"/>
          </p:cNvSpPr>
          <p:nvPr>
            <p:ph type="dt" sz="half" idx="10"/>
          </p:nvPr>
        </p:nvSpPr>
        <p:spPr/>
        <p:txBody>
          <a:bodyPr/>
          <a:lstStyle/>
          <a:p>
            <a:pPr defTabSz="685800" fontAlgn="auto">
              <a:spcBef>
                <a:spcPts val="0"/>
              </a:spcBef>
              <a:spcAft>
                <a:spcPts val="0"/>
              </a:spcAft>
            </a:pPr>
            <a:fld id="{6140985E-4F5D-4717-B6E2-81D820F8882D}" type="datetime1">
              <a:rPr kumimoji="0" lang="zh-TW" altLang="en-US" smtClean="0">
                <a:solidFill>
                  <a:prstClr val="black">
                    <a:tint val="75000"/>
                  </a:prstClr>
                </a:solidFill>
                <a:latin typeface="Calibri" panose="020F0502020204030204"/>
                <a:ea typeface="新細明體" panose="02020500000000000000" pitchFamily="18" charset="-120"/>
              </a:rPr>
              <a:pPr defTabSz="685800" fontAlgn="auto">
                <a:spcBef>
                  <a:spcPts val="0"/>
                </a:spcBef>
                <a:spcAft>
                  <a:spcPts val="0"/>
                </a:spcAft>
              </a:pPr>
              <a:t>2019/9/7</a:t>
            </a:fld>
            <a:endParaRPr kumimoji="0" lang="zh-TW" altLang="en-US">
              <a:solidFill>
                <a:prstClr val="black">
                  <a:tint val="75000"/>
                </a:prstClr>
              </a:solidFill>
              <a:latin typeface="Calibri" panose="020F0502020204030204"/>
              <a:ea typeface="新細明體" panose="02020500000000000000" pitchFamily="18" charset="-120"/>
            </a:endParaRPr>
          </a:p>
        </p:txBody>
      </p:sp>
      <p:sp>
        <p:nvSpPr>
          <p:cNvPr id="8" name="Footer Placeholder 7"/>
          <p:cNvSpPr>
            <a:spLocks noGrp="1"/>
          </p:cNvSpPr>
          <p:nvPr>
            <p:ph type="ftr" sz="quarter" idx="11"/>
          </p:nvPr>
        </p:nvSpPr>
        <p:spPr/>
        <p:txBody>
          <a:bodyPr/>
          <a:lstStyle/>
          <a:p>
            <a:pPr defTabSz="685800" fontAlgn="auto">
              <a:spcBef>
                <a:spcPts val="0"/>
              </a:spcBef>
              <a:spcAft>
                <a:spcPts val="0"/>
              </a:spcAft>
            </a:pPr>
            <a:r>
              <a:rPr kumimoji="0" lang="en-US" altLang="zh-TW" smtClean="0">
                <a:solidFill>
                  <a:prstClr val="black">
                    <a:tint val="75000"/>
                  </a:prstClr>
                </a:solidFill>
                <a:latin typeface="Calibri" panose="020F0502020204030204"/>
                <a:ea typeface="新細明體" panose="02020500000000000000" pitchFamily="18" charset="-120"/>
              </a:rPr>
              <a:t>107_</a:t>
            </a:r>
            <a:r>
              <a:rPr kumimoji="0" lang="zh-TW" altLang="en-US" smtClean="0">
                <a:solidFill>
                  <a:prstClr val="black">
                    <a:tint val="75000"/>
                  </a:prstClr>
                </a:solidFill>
                <a:latin typeface="Calibri" panose="020F0502020204030204"/>
                <a:ea typeface="新細明體" panose="02020500000000000000" pitchFamily="18" charset="-120"/>
              </a:rPr>
              <a:t>跨領域課程發展</a:t>
            </a:r>
            <a:r>
              <a:rPr kumimoji="0" lang="en-US" altLang="zh-TW" smtClean="0">
                <a:solidFill>
                  <a:prstClr val="black">
                    <a:tint val="75000"/>
                  </a:prstClr>
                </a:solidFill>
                <a:latin typeface="Calibri" panose="020F0502020204030204"/>
                <a:ea typeface="新細明體" panose="02020500000000000000" pitchFamily="18" charset="-120"/>
              </a:rPr>
              <a:t>(</a:t>
            </a:r>
            <a:r>
              <a:rPr kumimoji="0" lang="zh-TW" altLang="en-US" smtClean="0">
                <a:solidFill>
                  <a:prstClr val="black">
                    <a:tint val="75000"/>
                  </a:prstClr>
                </a:solidFill>
                <a:latin typeface="Calibri" panose="020F0502020204030204"/>
                <a:ea typeface="新細明體" panose="02020500000000000000" pitchFamily="18" charset="-120"/>
              </a:rPr>
              <a:t>麗山高中藍偉瑩</a:t>
            </a:r>
            <a:r>
              <a:rPr kumimoji="0" lang="en-US" altLang="zh-TW" smtClean="0">
                <a:solidFill>
                  <a:prstClr val="black">
                    <a:tint val="75000"/>
                  </a:prstClr>
                </a:solidFill>
                <a:latin typeface="Calibri" panose="020F0502020204030204"/>
                <a:ea typeface="新細明體" panose="02020500000000000000" pitchFamily="18" charset="-120"/>
              </a:rPr>
              <a:t>)</a:t>
            </a:r>
            <a:endParaRPr kumimoji="0" lang="zh-TW" altLang="en-US">
              <a:solidFill>
                <a:prstClr val="black">
                  <a:tint val="75000"/>
                </a:prstClr>
              </a:solidFill>
              <a:latin typeface="Calibri" panose="020F0502020204030204"/>
              <a:ea typeface="新細明體" panose="02020500000000000000" pitchFamily="18" charset="-120"/>
            </a:endParaRPr>
          </a:p>
        </p:txBody>
      </p:sp>
      <p:sp>
        <p:nvSpPr>
          <p:cNvPr id="9" name="Slide Number Placeholder 8"/>
          <p:cNvSpPr>
            <a:spLocks noGrp="1"/>
          </p:cNvSpPr>
          <p:nvPr>
            <p:ph type="sldNum" sz="quarter" idx="12"/>
          </p:nvPr>
        </p:nvSpPr>
        <p:spPr/>
        <p:txBody>
          <a:bodyPr/>
          <a:lstStyle/>
          <a:p>
            <a:pPr defTabSz="685800" fontAlgn="auto">
              <a:spcBef>
                <a:spcPts val="0"/>
              </a:spcBef>
              <a:spcAft>
                <a:spcPts val="0"/>
              </a:spcAft>
            </a:pPr>
            <a:fld id="{8466D1B4-698E-45AD-99B1-BC1EA2B636AC}" type="slidenum">
              <a:rPr kumimoji="0" lang="zh-TW" altLang="en-US" smtClean="0">
                <a:solidFill>
                  <a:prstClr val="black">
                    <a:tint val="75000"/>
                  </a:prstClr>
                </a:solidFill>
                <a:latin typeface="Calibri" panose="020F0502020204030204"/>
                <a:ea typeface="新細明體" panose="02020500000000000000" pitchFamily="18" charset="-120"/>
              </a:rPr>
              <a:pPr defTabSz="685800" fontAlgn="auto">
                <a:spcBef>
                  <a:spcPts val="0"/>
                </a:spcBef>
                <a:spcAft>
                  <a:spcPts val="0"/>
                </a:spcAft>
              </a:pPr>
              <a:t>‹#›</a:t>
            </a:fld>
            <a:endParaRPr kumimoji="0" lang="zh-TW" altLang="en-US">
              <a:solidFill>
                <a:prstClr val="black">
                  <a:tint val="75000"/>
                </a:prstClr>
              </a:solidFill>
              <a:latin typeface="Calibri" panose="020F0502020204030204"/>
              <a:ea typeface="新細明體" panose="02020500000000000000" pitchFamily="18" charset="-120"/>
            </a:endParaRPr>
          </a:p>
        </p:txBody>
      </p:sp>
    </p:spTree>
    <p:extLst>
      <p:ext uri="{BB962C8B-B14F-4D97-AF65-F5344CB8AC3E}">
        <p14:creationId xmlns="" xmlns:p14="http://schemas.microsoft.com/office/powerpoint/2010/main" val="1895620792"/>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a:t>按一下以編輯母片標題樣式</a:t>
            </a:r>
            <a:endParaRPr lang="en-US" dirty="0"/>
          </a:p>
        </p:txBody>
      </p:sp>
      <p:sp>
        <p:nvSpPr>
          <p:cNvPr id="3" name="Date Placeholder 2"/>
          <p:cNvSpPr>
            <a:spLocks noGrp="1"/>
          </p:cNvSpPr>
          <p:nvPr>
            <p:ph type="dt" sz="half" idx="10"/>
          </p:nvPr>
        </p:nvSpPr>
        <p:spPr/>
        <p:txBody>
          <a:bodyPr/>
          <a:lstStyle/>
          <a:p>
            <a:pPr defTabSz="685800" fontAlgn="auto">
              <a:spcBef>
                <a:spcPts val="0"/>
              </a:spcBef>
              <a:spcAft>
                <a:spcPts val="0"/>
              </a:spcAft>
            </a:pPr>
            <a:fld id="{C37788AF-912C-41C8-9735-F8ADA712270C}" type="datetime1">
              <a:rPr kumimoji="0" lang="zh-TW" altLang="en-US" smtClean="0">
                <a:solidFill>
                  <a:prstClr val="black">
                    <a:tint val="75000"/>
                  </a:prstClr>
                </a:solidFill>
                <a:latin typeface="Calibri" panose="020F0502020204030204"/>
                <a:ea typeface="新細明體" panose="02020500000000000000" pitchFamily="18" charset="-120"/>
              </a:rPr>
              <a:pPr defTabSz="685800" fontAlgn="auto">
                <a:spcBef>
                  <a:spcPts val="0"/>
                </a:spcBef>
                <a:spcAft>
                  <a:spcPts val="0"/>
                </a:spcAft>
              </a:pPr>
              <a:t>2019/9/7</a:t>
            </a:fld>
            <a:endParaRPr kumimoji="0" lang="zh-TW" altLang="en-US">
              <a:solidFill>
                <a:prstClr val="black">
                  <a:tint val="75000"/>
                </a:prstClr>
              </a:solidFill>
              <a:latin typeface="Calibri" panose="020F0502020204030204"/>
              <a:ea typeface="新細明體" panose="02020500000000000000" pitchFamily="18" charset="-120"/>
            </a:endParaRPr>
          </a:p>
        </p:txBody>
      </p:sp>
      <p:sp>
        <p:nvSpPr>
          <p:cNvPr id="4" name="Footer Placeholder 3"/>
          <p:cNvSpPr>
            <a:spLocks noGrp="1"/>
          </p:cNvSpPr>
          <p:nvPr>
            <p:ph type="ftr" sz="quarter" idx="11"/>
          </p:nvPr>
        </p:nvSpPr>
        <p:spPr/>
        <p:txBody>
          <a:bodyPr/>
          <a:lstStyle/>
          <a:p>
            <a:pPr defTabSz="685800" fontAlgn="auto">
              <a:spcBef>
                <a:spcPts val="0"/>
              </a:spcBef>
              <a:spcAft>
                <a:spcPts val="0"/>
              </a:spcAft>
            </a:pPr>
            <a:r>
              <a:rPr kumimoji="0" lang="en-US" altLang="zh-TW" smtClean="0">
                <a:solidFill>
                  <a:prstClr val="black">
                    <a:tint val="75000"/>
                  </a:prstClr>
                </a:solidFill>
                <a:latin typeface="Calibri" panose="020F0502020204030204"/>
                <a:ea typeface="新細明體" panose="02020500000000000000" pitchFamily="18" charset="-120"/>
              </a:rPr>
              <a:t>107_</a:t>
            </a:r>
            <a:r>
              <a:rPr kumimoji="0" lang="zh-TW" altLang="en-US" smtClean="0">
                <a:solidFill>
                  <a:prstClr val="black">
                    <a:tint val="75000"/>
                  </a:prstClr>
                </a:solidFill>
                <a:latin typeface="Calibri" panose="020F0502020204030204"/>
                <a:ea typeface="新細明體" panose="02020500000000000000" pitchFamily="18" charset="-120"/>
              </a:rPr>
              <a:t>跨領域課程發展</a:t>
            </a:r>
            <a:r>
              <a:rPr kumimoji="0" lang="en-US" altLang="zh-TW" smtClean="0">
                <a:solidFill>
                  <a:prstClr val="black">
                    <a:tint val="75000"/>
                  </a:prstClr>
                </a:solidFill>
                <a:latin typeface="Calibri" panose="020F0502020204030204"/>
                <a:ea typeface="新細明體" panose="02020500000000000000" pitchFamily="18" charset="-120"/>
              </a:rPr>
              <a:t>(</a:t>
            </a:r>
            <a:r>
              <a:rPr kumimoji="0" lang="zh-TW" altLang="en-US" smtClean="0">
                <a:solidFill>
                  <a:prstClr val="black">
                    <a:tint val="75000"/>
                  </a:prstClr>
                </a:solidFill>
                <a:latin typeface="Calibri" panose="020F0502020204030204"/>
                <a:ea typeface="新細明體" panose="02020500000000000000" pitchFamily="18" charset="-120"/>
              </a:rPr>
              <a:t>麗山高中藍偉瑩</a:t>
            </a:r>
            <a:r>
              <a:rPr kumimoji="0" lang="en-US" altLang="zh-TW" smtClean="0">
                <a:solidFill>
                  <a:prstClr val="black">
                    <a:tint val="75000"/>
                  </a:prstClr>
                </a:solidFill>
                <a:latin typeface="Calibri" panose="020F0502020204030204"/>
                <a:ea typeface="新細明體" panose="02020500000000000000" pitchFamily="18" charset="-120"/>
              </a:rPr>
              <a:t>)</a:t>
            </a:r>
            <a:endParaRPr kumimoji="0" lang="zh-TW" altLang="en-US">
              <a:solidFill>
                <a:prstClr val="black">
                  <a:tint val="75000"/>
                </a:prstClr>
              </a:solidFill>
              <a:latin typeface="Calibri" panose="020F0502020204030204"/>
              <a:ea typeface="新細明體" panose="02020500000000000000" pitchFamily="18" charset="-120"/>
            </a:endParaRPr>
          </a:p>
        </p:txBody>
      </p:sp>
      <p:sp>
        <p:nvSpPr>
          <p:cNvPr id="5" name="Slide Number Placeholder 4"/>
          <p:cNvSpPr>
            <a:spLocks noGrp="1"/>
          </p:cNvSpPr>
          <p:nvPr>
            <p:ph type="sldNum" sz="quarter" idx="12"/>
          </p:nvPr>
        </p:nvSpPr>
        <p:spPr/>
        <p:txBody>
          <a:bodyPr/>
          <a:lstStyle/>
          <a:p>
            <a:pPr defTabSz="685800" fontAlgn="auto">
              <a:spcBef>
                <a:spcPts val="0"/>
              </a:spcBef>
              <a:spcAft>
                <a:spcPts val="0"/>
              </a:spcAft>
            </a:pPr>
            <a:fld id="{8466D1B4-698E-45AD-99B1-BC1EA2B636AC}" type="slidenum">
              <a:rPr kumimoji="0" lang="zh-TW" altLang="en-US" smtClean="0">
                <a:solidFill>
                  <a:prstClr val="black">
                    <a:tint val="75000"/>
                  </a:prstClr>
                </a:solidFill>
                <a:latin typeface="Calibri" panose="020F0502020204030204"/>
                <a:ea typeface="新細明體" panose="02020500000000000000" pitchFamily="18" charset="-120"/>
              </a:rPr>
              <a:pPr defTabSz="685800" fontAlgn="auto">
                <a:spcBef>
                  <a:spcPts val="0"/>
                </a:spcBef>
                <a:spcAft>
                  <a:spcPts val="0"/>
                </a:spcAft>
              </a:pPr>
              <a:t>‹#›</a:t>
            </a:fld>
            <a:endParaRPr kumimoji="0" lang="zh-TW" altLang="en-US">
              <a:solidFill>
                <a:prstClr val="black">
                  <a:tint val="75000"/>
                </a:prstClr>
              </a:solidFill>
              <a:latin typeface="Calibri" panose="020F0502020204030204"/>
              <a:ea typeface="新細明體" panose="02020500000000000000" pitchFamily="18" charset="-120"/>
            </a:endParaRPr>
          </a:p>
        </p:txBody>
      </p:sp>
    </p:spTree>
    <p:extLst>
      <p:ext uri="{BB962C8B-B14F-4D97-AF65-F5344CB8AC3E}">
        <p14:creationId xmlns="" xmlns:p14="http://schemas.microsoft.com/office/powerpoint/2010/main" val="4126553338"/>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defTabSz="685800" fontAlgn="auto">
              <a:spcBef>
                <a:spcPts val="0"/>
              </a:spcBef>
              <a:spcAft>
                <a:spcPts val="0"/>
              </a:spcAft>
            </a:pPr>
            <a:fld id="{3B0AFE68-D8F1-428C-9701-020F38025951}" type="datetime1">
              <a:rPr kumimoji="0" lang="zh-TW" altLang="en-US" smtClean="0">
                <a:solidFill>
                  <a:prstClr val="black">
                    <a:tint val="75000"/>
                  </a:prstClr>
                </a:solidFill>
                <a:latin typeface="Calibri" panose="020F0502020204030204"/>
                <a:ea typeface="新細明體" panose="02020500000000000000" pitchFamily="18" charset="-120"/>
              </a:rPr>
              <a:pPr defTabSz="685800" fontAlgn="auto">
                <a:spcBef>
                  <a:spcPts val="0"/>
                </a:spcBef>
                <a:spcAft>
                  <a:spcPts val="0"/>
                </a:spcAft>
              </a:pPr>
              <a:t>2019/9/7</a:t>
            </a:fld>
            <a:endParaRPr kumimoji="0" lang="zh-TW" altLang="en-US">
              <a:solidFill>
                <a:prstClr val="black">
                  <a:tint val="75000"/>
                </a:prstClr>
              </a:solidFill>
              <a:latin typeface="Calibri" panose="020F0502020204030204"/>
              <a:ea typeface="新細明體" panose="02020500000000000000" pitchFamily="18" charset="-120"/>
            </a:endParaRPr>
          </a:p>
        </p:txBody>
      </p:sp>
      <p:sp>
        <p:nvSpPr>
          <p:cNvPr id="3" name="Footer Placeholder 2"/>
          <p:cNvSpPr>
            <a:spLocks noGrp="1"/>
          </p:cNvSpPr>
          <p:nvPr>
            <p:ph type="ftr" sz="quarter" idx="11"/>
          </p:nvPr>
        </p:nvSpPr>
        <p:spPr/>
        <p:txBody>
          <a:bodyPr/>
          <a:lstStyle/>
          <a:p>
            <a:pPr defTabSz="685800" fontAlgn="auto">
              <a:spcBef>
                <a:spcPts val="0"/>
              </a:spcBef>
              <a:spcAft>
                <a:spcPts val="0"/>
              </a:spcAft>
            </a:pPr>
            <a:r>
              <a:rPr kumimoji="0" lang="en-US" altLang="zh-TW" smtClean="0">
                <a:solidFill>
                  <a:prstClr val="black">
                    <a:tint val="75000"/>
                  </a:prstClr>
                </a:solidFill>
                <a:latin typeface="Calibri" panose="020F0502020204030204"/>
                <a:ea typeface="新細明體" panose="02020500000000000000" pitchFamily="18" charset="-120"/>
              </a:rPr>
              <a:t>107_</a:t>
            </a:r>
            <a:r>
              <a:rPr kumimoji="0" lang="zh-TW" altLang="en-US" smtClean="0">
                <a:solidFill>
                  <a:prstClr val="black">
                    <a:tint val="75000"/>
                  </a:prstClr>
                </a:solidFill>
                <a:latin typeface="Calibri" panose="020F0502020204030204"/>
                <a:ea typeface="新細明體" panose="02020500000000000000" pitchFamily="18" charset="-120"/>
              </a:rPr>
              <a:t>跨領域課程發展</a:t>
            </a:r>
            <a:r>
              <a:rPr kumimoji="0" lang="en-US" altLang="zh-TW" smtClean="0">
                <a:solidFill>
                  <a:prstClr val="black">
                    <a:tint val="75000"/>
                  </a:prstClr>
                </a:solidFill>
                <a:latin typeface="Calibri" panose="020F0502020204030204"/>
                <a:ea typeface="新細明體" panose="02020500000000000000" pitchFamily="18" charset="-120"/>
              </a:rPr>
              <a:t>(</a:t>
            </a:r>
            <a:r>
              <a:rPr kumimoji="0" lang="zh-TW" altLang="en-US" smtClean="0">
                <a:solidFill>
                  <a:prstClr val="black">
                    <a:tint val="75000"/>
                  </a:prstClr>
                </a:solidFill>
                <a:latin typeface="Calibri" panose="020F0502020204030204"/>
                <a:ea typeface="新細明體" panose="02020500000000000000" pitchFamily="18" charset="-120"/>
              </a:rPr>
              <a:t>麗山高中藍偉瑩</a:t>
            </a:r>
            <a:r>
              <a:rPr kumimoji="0" lang="en-US" altLang="zh-TW" smtClean="0">
                <a:solidFill>
                  <a:prstClr val="black">
                    <a:tint val="75000"/>
                  </a:prstClr>
                </a:solidFill>
                <a:latin typeface="Calibri" panose="020F0502020204030204"/>
                <a:ea typeface="新細明體" panose="02020500000000000000" pitchFamily="18" charset="-120"/>
              </a:rPr>
              <a:t>)</a:t>
            </a:r>
            <a:endParaRPr kumimoji="0" lang="zh-TW" altLang="en-US">
              <a:solidFill>
                <a:prstClr val="black">
                  <a:tint val="75000"/>
                </a:prstClr>
              </a:solidFill>
              <a:latin typeface="Calibri" panose="020F0502020204030204"/>
              <a:ea typeface="新細明體" panose="02020500000000000000" pitchFamily="18" charset="-120"/>
            </a:endParaRPr>
          </a:p>
        </p:txBody>
      </p:sp>
      <p:sp>
        <p:nvSpPr>
          <p:cNvPr id="4" name="Slide Number Placeholder 3"/>
          <p:cNvSpPr>
            <a:spLocks noGrp="1"/>
          </p:cNvSpPr>
          <p:nvPr>
            <p:ph type="sldNum" sz="quarter" idx="12"/>
          </p:nvPr>
        </p:nvSpPr>
        <p:spPr/>
        <p:txBody>
          <a:bodyPr/>
          <a:lstStyle/>
          <a:p>
            <a:pPr defTabSz="685800" fontAlgn="auto">
              <a:spcBef>
                <a:spcPts val="0"/>
              </a:spcBef>
              <a:spcAft>
                <a:spcPts val="0"/>
              </a:spcAft>
            </a:pPr>
            <a:fld id="{8466D1B4-698E-45AD-99B1-BC1EA2B636AC}" type="slidenum">
              <a:rPr kumimoji="0" lang="zh-TW" altLang="en-US" smtClean="0">
                <a:solidFill>
                  <a:prstClr val="black">
                    <a:tint val="75000"/>
                  </a:prstClr>
                </a:solidFill>
                <a:latin typeface="Calibri" panose="020F0502020204030204"/>
                <a:ea typeface="新細明體" panose="02020500000000000000" pitchFamily="18" charset="-120"/>
              </a:rPr>
              <a:pPr defTabSz="685800" fontAlgn="auto">
                <a:spcBef>
                  <a:spcPts val="0"/>
                </a:spcBef>
                <a:spcAft>
                  <a:spcPts val="0"/>
                </a:spcAft>
              </a:pPr>
              <a:t>‹#›</a:t>
            </a:fld>
            <a:endParaRPr kumimoji="0" lang="zh-TW" altLang="en-US">
              <a:solidFill>
                <a:prstClr val="black">
                  <a:tint val="75000"/>
                </a:prstClr>
              </a:solidFill>
              <a:latin typeface="Calibri" panose="020F0502020204030204"/>
              <a:ea typeface="新細明體" panose="02020500000000000000" pitchFamily="18" charset="-120"/>
            </a:endParaRPr>
          </a:p>
        </p:txBody>
      </p:sp>
    </p:spTree>
    <p:extLst>
      <p:ext uri="{BB962C8B-B14F-4D97-AF65-F5344CB8AC3E}">
        <p14:creationId xmlns="" xmlns:p14="http://schemas.microsoft.com/office/powerpoint/2010/main" val="17308473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內容版面配置區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內容版面配置區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5" name="日期版面配置區 3"/>
          <p:cNvSpPr>
            <a:spLocks noGrp="1"/>
          </p:cNvSpPr>
          <p:nvPr>
            <p:ph type="dt" sz="half" idx="10"/>
          </p:nvPr>
        </p:nvSpPr>
        <p:spPr/>
        <p:txBody>
          <a:bodyPr/>
          <a:lstStyle>
            <a:lvl1pPr>
              <a:defRPr/>
            </a:lvl1pPr>
          </a:lstStyle>
          <a:p>
            <a:pPr>
              <a:defRPr/>
            </a:pPr>
            <a:endParaRPr lang="zh-TW" altLang="en-US"/>
          </a:p>
        </p:txBody>
      </p:sp>
      <p:sp>
        <p:nvSpPr>
          <p:cNvPr id="6" name="頁尾版面配置區 4"/>
          <p:cNvSpPr>
            <a:spLocks noGrp="1"/>
          </p:cNvSpPr>
          <p:nvPr>
            <p:ph type="ftr" sz="quarter" idx="11"/>
          </p:nvPr>
        </p:nvSpPr>
        <p:spPr/>
        <p:txBody>
          <a:bodyPr/>
          <a:lstStyle>
            <a:lvl1pPr>
              <a:defRPr/>
            </a:lvl1pPr>
          </a:lstStyle>
          <a:p>
            <a:pPr>
              <a:defRPr/>
            </a:pPr>
            <a:endParaRPr lang="zh-TW" altLang="en-US"/>
          </a:p>
        </p:txBody>
      </p:sp>
      <p:sp>
        <p:nvSpPr>
          <p:cNvPr id="7" name="投影片編號版面配置區 5"/>
          <p:cNvSpPr>
            <a:spLocks noGrp="1"/>
          </p:cNvSpPr>
          <p:nvPr>
            <p:ph type="sldNum" sz="quarter" idx="12"/>
          </p:nvPr>
        </p:nvSpPr>
        <p:spPr/>
        <p:txBody>
          <a:bodyPr/>
          <a:lstStyle>
            <a:lvl1pPr>
              <a:defRPr/>
            </a:lvl1pPr>
          </a:lstStyle>
          <a:p>
            <a:pPr>
              <a:defRPr/>
            </a:pPr>
            <a:fld id="{A7A1FBCF-C996-4E75-B5E0-B39D9DA0EF1A}" type="slidenum">
              <a:rPr lang="zh-TW" altLang="en-US"/>
              <a:pPr>
                <a:defRPr/>
              </a:pPr>
              <a:t>‹#›</a:t>
            </a:fld>
            <a:endParaRPr lang="zh-TW" altLang="en-US"/>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zh-TW" altLang="en-US"/>
              <a:t>按一下以編輯母片標題樣式</a:t>
            </a:r>
            <a:endParaRPr lang="en-US" dirty="0"/>
          </a:p>
        </p:txBody>
      </p:sp>
      <p:sp>
        <p:nvSpPr>
          <p:cNvPr id="3" name="Content Placeholder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TW" altLang="en-US"/>
              <a:t>編輯母片文字樣式</a:t>
            </a:r>
          </a:p>
        </p:txBody>
      </p:sp>
      <p:sp>
        <p:nvSpPr>
          <p:cNvPr id="5" name="Date Placeholder 4"/>
          <p:cNvSpPr>
            <a:spLocks noGrp="1"/>
          </p:cNvSpPr>
          <p:nvPr>
            <p:ph type="dt" sz="half" idx="10"/>
          </p:nvPr>
        </p:nvSpPr>
        <p:spPr/>
        <p:txBody>
          <a:bodyPr/>
          <a:lstStyle/>
          <a:p>
            <a:pPr defTabSz="685800" fontAlgn="auto">
              <a:spcBef>
                <a:spcPts val="0"/>
              </a:spcBef>
              <a:spcAft>
                <a:spcPts val="0"/>
              </a:spcAft>
            </a:pPr>
            <a:fld id="{CD6BBEDE-BB5A-40CD-9204-384F3B97243A}" type="datetime1">
              <a:rPr kumimoji="0" lang="zh-TW" altLang="en-US" smtClean="0">
                <a:solidFill>
                  <a:prstClr val="black">
                    <a:tint val="75000"/>
                  </a:prstClr>
                </a:solidFill>
                <a:latin typeface="Calibri" panose="020F0502020204030204"/>
                <a:ea typeface="新細明體" panose="02020500000000000000" pitchFamily="18" charset="-120"/>
              </a:rPr>
              <a:pPr defTabSz="685800" fontAlgn="auto">
                <a:spcBef>
                  <a:spcPts val="0"/>
                </a:spcBef>
                <a:spcAft>
                  <a:spcPts val="0"/>
                </a:spcAft>
              </a:pPr>
              <a:t>2019/9/7</a:t>
            </a:fld>
            <a:endParaRPr kumimoji="0" lang="zh-TW" altLang="en-US">
              <a:solidFill>
                <a:prstClr val="black">
                  <a:tint val="75000"/>
                </a:prstClr>
              </a:solidFill>
              <a:latin typeface="Calibri" panose="020F0502020204030204"/>
              <a:ea typeface="新細明體" panose="02020500000000000000" pitchFamily="18" charset="-120"/>
            </a:endParaRPr>
          </a:p>
        </p:txBody>
      </p:sp>
      <p:sp>
        <p:nvSpPr>
          <p:cNvPr id="6" name="Footer Placeholder 5"/>
          <p:cNvSpPr>
            <a:spLocks noGrp="1"/>
          </p:cNvSpPr>
          <p:nvPr>
            <p:ph type="ftr" sz="quarter" idx="11"/>
          </p:nvPr>
        </p:nvSpPr>
        <p:spPr/>
        <p:txBody>
          <a:bodyPr/>
          <a:lstStyle/>
          <a:p>
            <a:pPr defTabSz="685800" fontAlgn="auto">
              <a:spcBef>
                <a:spcPts val="0"/>
              </a:spcBef>
              <a:spcAft>
                <a:spcPts val="0"/>
              </a:spcAft>
            </a:pPr>
            <a:r>
              <a:rPr kumimoji="0" lang="en-US" altLang="zh-TW" smtClean="0">
                <a:solidFill>
                  <a:prstClr val="black">
                    <a:tint val="75000"/>
                  </a:prstClr>
                </a:solidFill>
                <a:latin typeface="Calibri" panose="020F0502020204030204"/>
                <a:ea typeface="新細明體" panose="02020500000000000000" pitchFamily="18" charset="-120"/>
              </a:rPr>
              <a:t>107_</a:t>
            </a:r>
            <a:r>
              <a:rPr kumimoji="0" lang="zh-TW" altLang="en-US" smtClean="0">
                <a:solidFill>
                  <a:prstClr val="black">
                    <a:tint val="75000"/>
                  </a:prstClr>
                </a:solidFill>
                <a:latin typeface="Calibri" panose="020F0502020204030204"/>
                <a:ea typeface="新細明體" panose="02020500000000000000" pitchFamily="18" charset="-120"/>
              </a:rPr>
              <a:t>跨領域課程發展</a:t>
            </a:r>
            <a:r>
              <a:rPr kumimoji="0" lang="en-US" altLang="zh-TW" smtClean="0">
                <a:solidFill>
                  <a:prstClr val="black">
                    <a:tint val="75000"/>
                  </a:prstClr>
                </a:solidFill>
                <a:latin typeface="Calibri" panose="020F0502020204030204"/>
                <a:ea typeface="新細明體" panose="02020500000000000000" pitchFamily="18" charset="-120"/>
              </a:rPr>
              <a:t>(</a:t>
            </a:r>
            <a:r>
              <a:rPr kumimoji="0" lang="zh-TW" altLang="en-US" smtClean="0">
                <a:solidFill>
                  <a:prstClr val="black">
                    <a:tint val="75000"/>
                  </a:prstClr>
                </a:solidFill>
                <a:latin typeface="Calibri" panose="020F0502020204030204"/>
                <a:ea typeface="新細明體" panose="02020500000000000000" pitchFamily="18" charset="-120"/>
              </a:rPr>
              <a:t>麗山高中藍偉瑩</a:t>
            </a:r>
            <a:r>
              <a:rPr kumimoji="0" lang="en-US" altLang="zh-TW" smtClean="0">
                <a:solidFill>
                  <a:prstClr val="black">
                    <a:tint val="75000"/>
                  </a:prstClr>
                </a:solidFill>
                <a:latin typeface="Calibri" panose="020F0502020204030204"/>
                <a:ea typeface="新細明體" panose="02020500000000000000" pitchFamily="18" charset="-120"/>
              </a:rPr>
              <a:t>)</a:t>
            </a:r>
            <a:endParaRPr kumimoji="0" lang="zh-TW" altLang="en-US">
              <a:solidFill>
                <a:prstClr val="black">
                  <a:tint val="75000"/>
                </a:prstClr>
              </a:solidFill>
              <a:latin typeface="Calibri" panose="020F0502020204030204"/>
              <a:ea typeface="新細明體" panose="02020500000000000000" pitchFamily="18" charset="-120"/>
            </a:endParaRPr>
          </a:p>
        </p:txBody>
      </p:sp>
      <p:sp>
        <p:nvSpPr>
          <p:cNvPr id="7" name="Slide Number Placeholder 6"/>
          <p:cNvSpPr>
            <a:spLocks noGrp="1"/>
          </p:cNvSpPr>
          <p:nvPr>
            <p:ph type="sldNum" sz="quarter" idx="12"/>
          </p:nvPr>
        </p:nvSpPr>
        <p:spPr/>
        <p:txBody>
          <a:bodyPr/>
          <a:lstStyle/>
          <a:p>
            <a:pPr defTabSz="685800" fontAlgn="auto">
              <a:spcBef>
                <a:spcPts val="0"/>
              </a:spcBef>
              <a:spcAft>
                <a:spcPts val="0"/>
              </a:spcAft>
            </a:pPr>
            <a:fld id="{8466D1B4-698E-45AD-99B1-BC1EA2B636AC}" type="slidenum">
              <a:rPr kumimoji="0" lang="zh-TW" altLang="en-US" smtClean="0">
                <a:solidFill>
                  <a:prstClr val="black">
                    <a:tint val="75000"/>
                  </a:prstClr>
                </a:solidFill>
                <a:latin typeface="Calibri" panose="020F0502020204030204"/>
                <a:ea typeface="新細明體" panose="02020500000000000000" pitchFamily="18" charset="-120"/>
              </a:rPr>
              <a:pPr defTabSz="685800" fontAlgn="auto">
                <a:spcBef>
                  <a:spcPts val="0"/>
                </a:spcBef>
                <a:spcAft>
                  <a:spcPts val="0"/>
                </a:spcAft>
              </a:pPr>
              <a:t>‹#›</a:t>
            </a:fld>
            <a:endParaRPr kumimoji="0" lang="zh-TW" altLang="en-US">
              <a:solidFill>
                <a:prstClr val="black">
                  <a:tint val="75000"/>
                </a:prstClr>
              </a:solidFill>
              <a:latin typeface="Calibri" panose="020F0502020204030204"/>
              <a:ea typeface="新細明體" panose="02020500000000000000" pitchFamily="18" charset="-120"/>
            </a:endParaRPr>
          </a:p>
        </p:txBody>
      </p:sp>
    </p:spTree>
    <p:extLst>
      <p:ext uri="{BB962C8B-B14F-4D97-AF65-F5344CB8AC3E}">
        <p14:creationId xmlns="" xmlns:p14="http://schemas.microsoft.com/office/powerpoint/2010/main" val="3684177303"/>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zh-TW" altLang="en-US"/>
              <a:t>按一下以編輯母片標題樣式</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zh-TW" altLang="en-US"/>
              <a:t>按一下圖示以新增圖片</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TW" altLang="en-US"/>
              <a:t>編輯母片文字樣式</a:t>
            </a:r>
          </a:p>
        </p:txBody>
      </p:sp>
      <p:sp>
        <p:nvSpPr>
          <p:cNvPr id="5" name="Date Placeholder 4"/>
          <p:cNvSpPr>
            <a:spLocks noGrp="1"/>
          </p:cNvSpPr>
          <p:nvPr>
            <p:ph type="dt" sz="half" idx="10"/>
          </p:nvPr>
        </p:nvSpPr>
        <p:spPr/>
        <p:txBody>
          <a:bodyPr/>
          <a:lstStyle/>
          <a:p>
            <a:pPr defTabSz="685800" fontAlgn="auto">
              <a:spcBef>
                <a:spcPts val="0"/>
              </a:spcBef>
              <a:spcAft>
                <a:spcPts val="0"/>
              </a:spcAft>
            </a:pPr>
            <a:fld id="{DECEE603-D0EC-4122-8E7E-F650B3DA1378}" type="datetime1">
              <a:rPr kumimoji="0" lang="zh-TW" altLang="en-US" smtClean="0">
                <a:solidFill>
                  <a:prstClr val="black">
                    <a:tint val="75000"/>
                  </a:prstClr>
                </a:solidFill>
                <a:latin typeface="Calibri" panose="020F0502020204030204"/>
                <a:ea typeface="新細明體" panose="02020500000000000000" pitchFamily="18" charset="-120"/>
              </a:rPr>
              <a:pPr defTabSz="685800" fontAlgn="auto">
                <a:spcBef>
                  <a:spcPts val="0"/>
                </a:spcBef>
                <a:spcAft>
                  <a:spcPts val="0"/>
                </a:spcAft>
              </a:pPr>
              <a:t>2019/9/7</a:t>
            </a:fld>
            <a:endParaRPr kumimoji="0" lang="zh-TW" altLang="en-US">
              <a:solidFill>
                <a:prstClr val="black">
                  <a:tint val="75000"/>
                </a:prstClr>
              </a:solidFill>
              <a:latin typeface="Calibri" panose="020F0502020204030204"/>
              <a:ea typeface="新細明體" panose="02020500000000000000" pitchFamily="18" charset="-120"/>
            </a:endParaRPr>
          </a:p>
        </p:txBody>
      </p:sp>
      <p:sp>
        <p:nvSpPr>
          <p:cNvPr id="6" name="Footer Placeholder 5"/>
          <p:cNvSpPr>
            <a:spLocks noGrp="1"/>
          </p:cNvSpPr>
          <p:nvPr>
            <p:ph type="ftr" sz="quarter" idx="11"/>
          </p:nvPr>
        </p:nvSpPr>
        <p:spPr/>
        <p:txBody>
          <a:bodyPr/>
          <a:lstStyle/>
          <a:p>
            <a:pPr defTabSz="685800" fontAlgn="auto">
              <a:spcBef>
                <a:spcPts val="0"/>
              </a:spcBef>
              <a:spcAft>
                <a:spcPts val="0"/>
              </a:spcAft>
            </a:pPr>
            <a:r>
              <a:rPr kumimoji="0" lang="en-US" altLang="zh-TW" smtClean="0">
                <a:solidFill>
                  <a:prstClr val="black">
                    <a:tint val="75000"/>
                  </a:prstClr>
                </a:solidFill>
                <a:latin typeface="Calibri" panose="020F0502020204030204"/>
                <a:ea typeface="新細明體" panose="02020500000000000000" pitchFamily="18" charset="-120"/>
              </a:rPr>
              <a:t>107_</a:t>
            </a:r>
            <a:r>
              <a:rPr kumimoji="0" lang="zh-TW" altLang="en-US" smtClean="0">
                <a:solidFill>
                  <a:prstClr val="black">
                    <a:tint val="75000"/>
                  </a:prstClr>
                </a:solidFill>
                <a:latin typeface="Calibri" panose="020F0502020204030204"/>
                <a:ea typeface="新細明體" panose="02020500000000000000" pitchFamily="18" charset="-120"/>
              </a:rPr>
              <a:t>跨領域課程發展</a:t>
            </a:r>
            <a:r>
              <a:rPr kumimoji="0" lang="en-US" altLang="zh-TW" smtClean="0">
                <a:solidFill>
                  <a:prstClr val="black">
                    <a:tint val="75000"/>
                  </a:prstClr>
                </a:solidFill>
                <a:latin typeface="Calibri" panose="020F0502020204030204"/>
                <a:ea typeface="新細明體" panose="02020500000000000000" pitchFamily="18" charset="-120"/>
              </a:rPr>
              <a:t>(</a:t>
            </a:r>
            <a:r>
              <a:rPr kumimoji="0" lang="zh-TW" altLang="en-US" smtClean="0">
                <a:solidFill>
                  <a:prstClr val="black">
                    <a:tint val="75000"/>
                  </a:prstClr>
                </a:solidFill>
                <a:latin typeface="Calibri" panose="020F0502020204030204"/>
                <a:ea typeface="新細明體" panose="02020500000000000000" pitchFamily="18" charset="-120"/>
              </a:rPr>
              <a:t>麗山高中藍偉瑩</a:t>
            </a:r>
            <a:r>
              <a:rPr kumimoji="0" lang="en-US" altLang="zh-TW" smtClean="0">
                <a:solidFill>
                  <a:prstClr val="black">
                    <a:tint val="75000"/>
                  </a:prstClr>
                </a:solidFill>
                <a:latin typeface="Calibri" panose="020F0502020204030204"/>
                <a:ea typeface="新細明體" panose="02020500000000000000" pitchFamily="18" charset="-120"/>
              </a:rPr>
              <a:t>)</a:t>
            </a:r>
            <a:endParaRPr kumimoji="0" lang="zh-TW" altLang="en-US">
              <a:solidFill>
                <a:prstClr val="black">
                  <a:tint val="75000"/>
                </a:prstClr>
              </a:solidFill>
              <a:latin typeface="Calibri" panose="020F0502020204030204"/>
              <a:ea typeface="新細明體" panose="02020500000000000000" pitchFamily="18" charset="-120"/>
            </a:endParaRPr>
          </a:p>
        </p:txBody>
      </p:sp>
      <p:sp>
        <p:nvSpPr>
          <p:cNvPr id="7" name="Slide Number Placeholder 6"/>
          <p:cNvSpPr>
            <a:spLocks noGrp="1"/>
          </p:cNvSpPr>
          <p:nvPr>
            <p:ph type="sldNum" sz="quarter" idx="12"/>
          </p:nvPr>
        </p:nvSpPr>
        <p:spPr/>
        <p:txBody>
          <a:bodyPr/>
          <a:lstStyle/>
          <a:p>
            <a:pPr defTabSz="685800" fontAlgn="auto">
              <a:spcBef>
                <a:spcPts val="0"/>
              </a:spcBef>
              <a:spcAft>
                <a:spcPts val="0"/>
              </a:spcAft>
            </a:pPr>
            <a:fld id="{8466D1B4-698E-45AD-99B1-BC1EA2B636AC}" type="slidenum">
              <a:rPr kumimoji="0" lang="zh-TW" altLang="en-US" smtClean="0">
                <a:solidFill>
                  <a:prstClr val="black">
                    <a:tint val="75000"/>
                  </a:prstClr>
                </a:solidFill>
                <a:latin typeface="Calibri" panose="020F0502020204030204"/>
                <a:ea typeface="新細明體" panose="02020500000000000000" pitchFamily="18" charset="-120"/>
              </a:rPr>
              <a:pPr defTabSz="685800" fontAlgn="auto">
                <a:spcBef>
                  <a:spcPts val="0"/>
                </a:spcBef>
                <a:spcAft>
                  <a:spcPts val="0"/>
                </a:spcAft>
              </a:pPr>
              <a:t>‹#›</a:t>
            </a:fld>
            <a:endParaRPr kumimoji="0" lang="zh-TW" altLang="en-US">
              <a:solidFill>
                <a:prstClr val="black">
                  <a:tint val="75000"/>
                </a:prstClr>
              </a:solidFill>
              <a:latin typeface="Calibri" panose="020F0502020204030204"/>
              <a:ea typeface="新細明體" panose="02020500000000000000" pitchFamily="18" charset="-120"/>
            </a:endParaRPr>
          </a:p>
        </p:txBody>
      </p:sp>
    </p:spTree>
    <p:extLst>
      <p:ext uri="{BB962C8B-B14F-4D97-AF65-F5344CB8AC3E}">
        <p14:creationId xmlns="" xmlns:p14="http://schemas.microsoft.com/office/powerpoint/2010/main" val="1535742184"/>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a:t>按一下以編輯母片標題樣式</a:t>
            </a:r>
            <a:endParaRPr lang="en-US" dirty="0"/>
          </a:p>
        </p:txBody>
      </p:sp>
      <p:sp>
        <p:nvSpPr>
          <p:cNvPr id="3" name="Vertical Text Placeholder 2"/>
          <p:cNvSpPr>
            <a:spLocks noGrp="1"/>
          </p:cNvSpPr>
          <p:nvPr>
            <p:ph type="body" orient="vert" idx="1"/>
          </p:nvPr>
        </p:nvSpPr>
        <p:spPr/>
        <p:txBody>
          <a:bodyPr vert="eaVert"/>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Date Placeholder 3"/>
          <p:cNvSpPr>
            <a:spLocks noGrp="1"/>
          </p:cNvSpPr>
          <p:nvPr>
            <p:ph type="dt" sz="half" idx="10"/>
          </p:nvPr>
        </p:nvSpPr>
        <p:spPr/>
        <p:txBody>
          <a:bodyPr/>
          <a:lstStyle/>
          <a:p>
            <a:pPr defTabSz="685800" fontAlgn="auto">
              <a:spcBef>
                <a:spcPts val="0"/>
              </a:spcBef>
              <a:spcAft>
                <a:spcPts val="0"/>
              </a:spcAft>
            </a:pPr>
            <a:fld id="{D47FBCD8-7503-4910-B5CF-3796322CA145}" type="datetime1">
              <a:rPr kumimoji="0" lang="zh-TW" altLang="en-US" smtClean="0">
                <a:solidFill>
                  <a:prstClr val="black">
                    <a:tint val="75000"/>
                  </a:prstClr>
                </a:solidFill>
                <a:latin typeface="Calibri" panose="020F0502020204030204"/>
                <a:ea typeface="新細明體" panose="02020500000000000000" pitchFamily="18" charset="-120"/>
              </a:rPr>
              <a:pPr defTabSz="685800" fontAlgn="auto">
                <a:spcBef>
                  <a:spcPts val="0"/>
                </a:spcBef>
                <a:spcAft>
                  <a:spcPts val="0"/>
                </a:spcAft>
              </a:pPr>
              <a:t>2019/9/7</a:t>
            </a:fld>
            <a:endParaRPr kumimoji="0" lang="zh-TW" altLang="en-US">
              <a:solidFill>
                <a:prstClr val="black">
                  <a:tint val="75000"/>
                </a:prstClr>
              </a:solidFill>
              <a:latin typeface="Calibri" panose="020F0502020204030204"/>
              <a:ea typeface="新細明體" panose="02020500000000000000" pitchFamily="18" charset="-120"/>
            </a:endParaRPr>
          </a:p>
        </p:txBody>
      </p:sp>
      <p:sp>
        <p:nvSpPr>
          <p:cNvPr id="5" name="Footer Placeholder 4"/>
          <p:cNvSpPr>
            <a:spLocks noGrp="1"/>
          </p:cNvSpPr>
          <p:nvPr>
            <p:ph type="ftr" sz="quarter" idx="11"/>
          </p:nvPr>
        </p:nvSpPr>
        <p:spPr/>
        <p:txBody>
          <a:bodyPr/>
          <a:lstStyle/>
          <a:p>
            <a:pPr defTabSz="685800" fontAlgn="auto">
              <a:spcBef>
                <a:spcPts val="0"/>
              </a:spcBef>
              <a:spcAft>
                <a:spcPts val="0"/>
              </a:spcAft>
            </a:pPr>
            <a:r>
              <a:rPr kumimoji="0" lang="en-US" altLang="zh-TW" smtClean="0">
                <a:solidFill>
                  <a:prstClr val="black">
                    <a:tint val="75000"/>
                  </a:prstClr>
                </a:solidFill>
                <a:latin typeface="Calibri" panose="020F0502020204030204"/>
                <a:ea typeface="新細明體" panose="02020500000000000000" pitchFamily="18" charset="-120"/>
              </a:rPr>
              <a:t>107_</a:t>
            </a:r>
            <a:r>
              <a:rPr kumimoji="0" lang="zh-TW" altLang="en-US" smtClean="0">
                <a:solidFill>
                  <a:prstClr val="black">
                    <a:tint val="75000"/>
                  </a:prstClr>
                </a:solidFill>
                <a:latin typeface="Calibri" panose="020F0502020204030204"/>
                <a:ea typeface="新細明體" panose="02020500000000000000" pitchFamily="18" charset="-120"/>
              </a:rPr>
              <a:t>跨領域課程發展</a:t>
            </a:r>
            <a:r>
              <a:rPr kumimoji="0" lang="en-US" altLang="zh-TW" smtClean="0">
                <a:solidFill>
                  <a:prstClr val="black">
                    <a:tint val="75000"/>
                  </a:prstClr>
                </a:solidFill>
                <a:latin typeface="Calibri" panose="020F0502020204030204"/>
                <a:ea typeface="新細明體" panose="02020500000000000000" pitchFamily="18" charset="-120"/>
              </a:rPr>
              <a:t>(</a:t>
            </a:r>
            <a:r>
              <a:rPr kumimoji="0" lang="zh-TW" altLang="en-US" smtClean="0">
                <a:solidFill>
                  <a:prstClr val="black">
                    <a:tint val="75000"/>
                  </a:prstClr>
                </a:solidFill>
                <a:latin typeface="Calibri" panose="020F0502020204030204"/>
                <a:ea typeface="新細明體" panose="02020500000000000000" pitchFamily="18" charset="-120"/>
              </a:rPr>
              <a:t>麗山高中藍偉瑩</a:t>
            </a:r>
            <a:r>
              <a:rPr kumimoji="0" lang="en-US" altLang="zh-TW" smtClean="0">
                <a:solidFill>
                  <a:prstClr val="black">
                    <a:tint val="75000"/>
                  </a:prstClr>
                </a:solidFill>
                <a:latin typeface="Calibri" panose="020F0502020204030204"/>
                <a:ea typeface="新細明體" panose="02020500000000000000" pitchFamily="18" charset="-120"/>
              </a:rPr>
              <a:t>)</a:t>
            </a:r>
            <a:endParaRPr kumimoji="0" lang="zh-TW" altLang="en-US">
              <a:solidFill>
                <a:prstClr val="black">
                  <a:tint val="75000"/>
                </a:prstClr>
              </a:solidFill>
              <a:latin typeface="Calibri" panose="020F0502020204030204"/>
              <a:ea typeface="新細明體" panose="02020500000000000000" pitchFamily="18" charset="-120"/>
            </a:endParaRPr>
          </a:p>
        </p:txBody>
      </p:sp>
      <p:sp>
        <p:nvSpPr>
          <p:cNvPr id="6" name="Slide Number Placeholder 5"/>
          <p:cNvSpPr>
            <a:spLocks noGrp="1"/>
          </p:cNvSpPr>
          <p:nvPr>
            <p:ph type="sldNum" sz="quarter" idx="12"/>
          </p:nvPr>
        </p:nvSpPr>
        <p:spPr/>
        <p:txBody>
          <a:bodyPr/>
          <a:lstStyle/>
          <a:p>
            <a:pPr defTabSz="685800" fontAlgn="auto">
              <a:spcBef>
                <a:spcPts val="0"/>
              </a:spcBef>
              <a:spcAft>
                <a:spcPts val="0"/>
              </a:spcAft>
            </a:pPr>
            <a:fld id="{8466D1B4-698E-45AD-99B1-BC1EA2B636AC}" type="slidenum">
              <a:rPr kumimoji="0" lang="zh-TW" altLang="en-US" smtClean="0">
                <a:solidFill>
                  <a:prstClr val="black">
                    <a:tint val="75000"/>
                  </a:prstClr>
                </a:solidFill>
                <a:latin typeface="Calibri" panose="020F0502020204030204"/>
                <a:ea typeface="新細明體" panose="02020500000000000000" pitchFamily="18" charset="-120"/>
              </a:rPr>
              <a:pPr defTabSz="685800" fontAlgn="auto">
                <a:spcBef>
                  <a:spcPts val="0"/>
                </a:spcBef>
                <a:spcAft>
                  <a:spcPts val="0"/>
                </a:spcAft>
              </a:pPr>
              <a:t>‹#›</a:t>
            </a:fld>
            <a:endParaRPr kumimoji="0" lang="zh-TW" altLang="en-US">
              <a:solidFill>
                <a:prstClr val="black">
                  <a:tint val="75000"/>
                </a:prstClr>
              </a:solidFill>
              <a:latin typeface="Calibri" panose="020F0502020204030204"/>
              <a:ea typeface="新細明體" panose="02020500000000000000" pitchFamily="18" charset="-120"/>
            </a:endParaRPr>
          </a:p>
        </p:txBody>
      </p:sp>
    </p:spTree>
    <p:extLst>
      <p:ext uri="{BB962C8B-B14F-4D97-AF65-F5344CB8AC3E}">
        <p14:creationId xmlns="" xmlns:p14="http://schemas.microsoft.com/office/powerpoint/2010/main" val="2126530265"/>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zh-TW" altLang="en-US"/>
              <a:t>按一下以編輯母片標題樣式</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Date Placeholder 3"/>
          <p:cNvSpPr>
            <a:spLocks noGrp="1"/>
          </p:cNvSpPr>
          <p:nvPr>
            <p:ph type="dt" sz="half" idx="10"/>
          </p:nvPr>
        </p:nvSpPr>
        <p:spPr/>
        <p:txBody>
          <a:bodyPr/>
          <a:lstStyle/>
          <a:p>
            <a:pPr defTabSz="685800" fontAlgn="auto">
              <a:spcBef>
                <a:spcPts val="0"/>
              </a:spcBef>
              <a:spcAft>
                <a:spcPts val="0"/>
              </a:spcAft>
            </a:pPr>
            <a:fld id="{A6D48FEB-E05B-455B-931D-4636198AFE75}" type="datetime1">
              <a:rPr kumimoji="0" lang="zh-TW" altLang="en-US" smtClean="0">
                <a:solidFill>
                  <a:prstClr val="black">
                    <a:tint val="75000"/>
                  </a:prstClr>
                </a:solidFill>
                <a:latin typeface="Calibri" panose="020F0502020204030204"/>
                <a:ea typeface="新細明體" panose="02020500000000000000" pitchFamily="18" charset="-120"/>
              </a:rPr>
              <a:pPr defTabSz="685800" fontAlgn="auto">
                <a:spcBef>
                  <a:spcPts val="0"/>
                </a:spcBef>
                <a:spcAft>
                  <a:spcPts val="0"/>
                </a:spcAft>
              </a:pPr>
              <a:t>2019/9/7</a:t>
            </a:fld>
            <a:endParaRPr kumimoji="0" lang="zh-TW" altLang="en-US">
              <a:solidFill>
                <a:prstClr val="black">
                  <a:tint val="75000"/>
                </a:prstClr>
              </a:solidFill>
              <a:latin typeface="Calibri" panose="020F0502020204030204"/>
              <a:ea typeface="新細明體" panose="02020500000000000000" pitchFamily="18" charset="-120"/>
            </a:endParaRPr>
          </a:p>
        </p:txBody>
      </p:sp>
      <p:sp>
        <p:nvSpPr>
          <p:cNvPr id="5" name="Footer Placeholder 4"/>
          <p:cNvSpPr>
            <a:spLocks noGrp="1"/>
          </p:cNvSpPr>
          <p:nvPr>
            <p:ph type="ftr" sz="quarter" idx="11"/>
          </p:nvPr>
        </p:nvSpPr>
        <p:spPr/>
        <p:txBody>
          <a:bodyPr/>
          <a:lstStyle/>
          <a:p>
            <a:pPr defTabSz="685800" fontAlgn="auto">
              <a:spcBef>
                <a:spcPts val="0"/>
              </a:spcBef>
              <a:spcAft>
                <a:spcPts val="0"/>
              </a:spcAft>
            </a:pPr>
            <a:r>
              <a:rPr kumimoji="0" lang="en-US" altLang="zh-TW" smtClean="0">
                <a:solidFill>
                  <a:prstClr val="black">
                    <a:tint val="75000"/>
                  </a:prstClr>
                </a:solidFill>
                <a:latin typeface="Calibri" panose="020F0502020204030204"/>
                <a:ea typeface="新細明體" panose="02020500000000000000" pitchFamily="18" charset="-120"/>
              </a:rPr>
              <a:t>107_</a:t>
            </a:r>
            <a:r>
              <a:rPr kumimoji="0" lang="zh-TW" altLang="en-US" smtClean="0">
                <a:solidFill>
                  <a:prstClr val="black">
                    <a:tint val="75000"/>
                  </a:prstClr>
                </a:solidFill>
                <a:latin typeface="Calibri" panose="020F0502020204030204"/>
                <a:ea typeface="新細明體" panose="02020500000000000000" pitchFamily="18" charset="-120"/>
              </a:rPr>
              <a:t>跨領域課程發展</a:t>
            </a:r>
            <a:r>
              <a:rPr kumimoji="0" lang="en-US" altLang="zh-TW" smtClean="0">
                <a:solidFill>
                  <a:prstClr val="black">
                    <a:tint val="75000"/>
                  </a:prstClr>
                </a:solidFill>
                <a:latin typeface="Calibri" panose="020F0502020204030204"/>
                <a:ea typeface="新細明體" panose="02020500000000000000" pitchFamily="18" charset="-120"/>
              </a:rPr>
              <a:t>(</a:t>
            </a:r>
            <a:r>
              <a:rPr kumimoji="0" lang="zh-TW" altLang="en-US" smtClean="0">
                <a:solidFill>
                  <a:prstClr val="black">
                    <a:tint val="75000"/>
                  </a:prstClr>
                </a:solidFill>
                <a:latin typeface="Calibri" panose="020F0502020204030204"/>
                <a:ea typeface="新細明體" panose="02020500000000000000" pitchFamily="18" charset="-120"/>
              </a:rPr>
              <a:t>麗山高中藍偉瑩</a:t>
            </a:r>
            <a:r>
              <a:rPr kumimoji="0" lang="en-US" altLang="zh-TW" smtClean="0">
                <a:solidFill>
                  <a:prstClr val="black">
                    <a:tint val="75000"/>
                  </a:prstClr>
                </a:solidFill>
                <a:latin typeface="Calibri" panose="020F0502020204030204"/>
                <a:ea typeface="新細明體" panose="02020500000000000000" pitchFamily="18" charset="-120"/>
              </a:rPr>
              <a:t>)</a:t>
            </a:r>
            <a:endParaRPr kumimoji="0" lang="zh-TW" altLang="en-US">
              <a:solidFill>
                <a:prstClr val="black">
                  <a:tint val="75000"/>
                </a:prstClr>
              </a:solidFill>
              <a:latin typeface="Calibri" panose="020F0502020204030204"/>
              <a:ea typeface="新細明體" panose="02020500000000000000" pitchFamily="18" charset="-120"/>
            </a:endParaRPr>
          </a:p>
        </p:txBody>
      </p:sp>
      <p:sp>
        <p:nvSpPr>
          <p:cNvPr id="6" name="Slide Number Placeholder 5"/>
          <p:cNvSpPr>
            <a:spLocks noGrp="1"/>
          </p:cNvSpPr>
          <p:nvPr>
            <p:ph type="sldNum" sz="quarter" idx="12"/>
          </p:nvPr>
        </p:nvSpPr>
        <p:spPr/>
        <p:txBody>
          <a:bodyPr/>
          <a:lstStyle/>
          <a:p>
            <a:pPr defTabSz="685800" fontAlgn="auto">
              <a:spcBef>
                <a:spcPts val="0"/>
              </a:spcBef>
              <a:spcAft>
                <a:spcPts val="0"/>
              </a:spcAft>
            </a:pPr>
            <a:fld id="{8466D1B4-698E-45AD-99B1-BC1EA2B636AC}" type="slidenum">
              <a:rPr kumimoji="0" lang="zh-TW" altLang="en-US" smtClean="0">
                <a:solidFill>
                  <a:prstClr val="black">
                    <a:tint val="75000"/>
                  </a:prstClr>
                </a:solidFill>
                <a:latin typeface="Calibri" panose="020F0502020204030204"/>
                <a:ea typeface="新細明體" panose="02020500000000000000" pitchFamily="18" charset="-120"/>
              </a:rPr>
              <a:pPr defTabSz="685800" fontAlgn="auto">
                <a:spcBef>
                  <a:spcPts val="0"/>
                </a:spcBef>
                <a:spcAft>
                  <a:spcPts val="0"/>
                </a:spcAft>
              </a:pPr>
              <a:t>‹#›</a:t>
            </a:fld>
            <a:endParaRPr kumimoji="0" lang="zh-TW" altLang="en-US">
              <a:solidFill>
                <a:prstClr val="black">
                  <a:tint val="75000"/>
                </a:prstClr>
              </a:solidFill>
              <a:latin typeface="Calibri" panose="020F0502020204030204"/>
              <a:ea typeface="新細明體" panose="02020500000000000000" pitchFamily="18" charset="-120"/>
            </a:endParaRPr>
          </a:p>
        </p:txBody>
      </p:sp>
    </p:spTree>
    <p:extLst>
      <p:ext uri="{BB962C8B-B14F-4D97-AF65-F5344CB8AC3E}">
        <p14:creationId xmlns="" xmlns:p14="http://schemas.microsoft.com/office/powerpoint/2010/main" val="3204015880"/>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tx">
  <p:cSld name="Title and body">
    <p:spTree>
      <p:nvGrpSpPr>
        <p:cNvPr id="1" name="Shape 16"/>
        <p:cNvGrpSpPr/>
        <p:nvPr/>
      </p:nvGrpSpPr>
      <p:grpSpPr>
        <a:xfrm>
          <a:off x="0" y="0"/>
          <a:ext cx="0" cy="0"/>
          <a:chOff x="0" y="0"/>
          <a:chExt cx="0" cy="0"/>
        </a:xfrm>
      </p:grpSpPr>
      <p:sp>
        <p:nvSpPr>
          <p:cNvPr id="17" name="Shape 17"/>
          <p:cNvSpPr txBox="1">
            <a:spLocks noGrp="1"/>
          </p:cNvSpPr>
          <p:nvPr>
            <p:ph type="title"/>
          </p:nvPr>
        </p:nvSpPr>
        <p:spPr>
          <a:xfrm>
            <a:off x="311705" y="593369"/>
            <a:ext cx="8520599" cy="763599"/>
          </a:xfrm>
          <a:prstGeom prst="rect">
            <a:avLst/>
          </a:prstGeom>
        </p:spPr>
        <p:txBody>
          <a:bodyPr lIns="91425" tIns="91425" rIns="91425" bIns="91425" anchor="t"/>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18" name="Shape 18"/>
          <p:cNvSpPr txBox="1">
            <a:spLocks noGrp="1"/>
          </p:cNvSpPr>
          <p:nvPr>
            <p:ph type="body" idx="1"/>
          </p:nvPr>
        </p:nvSpPr>
        <p:spPr>
          <a:xfrm>
            <a:off x="311705" y="1536633"/>
            <a:ext cx="8520599" cy="4555200"/>
          </a:xfrm>
          <a:prstGeom prst="rect">
            <a:avLst/>
          </a:prstGeom>
        </p:spPr>
        <p:txBody>
          <a:bodyPr lIns="91425" tIns="91425" rIns="91425" bIns="91425"/>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4" name="Shape 19"/>
          <p:cNvSpPr txBox="1">
            <a:spLocks noGrp="1"/>
          </p:cNvSpPr>
          <p:nvPr>
            <p:ph type="sldNum" idx="10"/>
          </p:nvPr>
        </p:nvSpPr>
        <p:spPr>
          <a:xfrm>
            <a:off x="8472492" y="6218246"/>
            <a:ext cx="549275" cy="523875"/>
          </a:xfrm>
        </p:spPr>
        <p:txBody>
          <a:bodyPr lIns="91425" tIns="91425" rIns="91425" bIns="91425" anchorCtr="0">
            <a:noAutofit/>
          </a:bodyPr>
          <a:lstStyle>
            <a:lvl1pPr>
              <a:defRPr/>
            </a:lvl1pPr>
          </a:lstStyle>
          <a:p>
            <a:pPr defTabSz="685800" fontAlgn="auto">
              <a:spcBef>
                <a:spcPts val="0"/>
              </a:spcBef>
              <a:spcAft>
                <a:spcPts val="0"/>
              </a:spcAft>
              <a:defRPr/>
            </a:pPr>
            <a:fld id="{DF9460B3-9ABE-4C9D-A384-F253A5F08D44}" type="slidenum">
              <a:rPr kumimoji="0" lang="en-US" altLang="zh-TW" smtClean="0">
                <a:solidFill>
                  <a:prstClr val="black">
                    <a:tint val="75000"/>
                  </a:prstClr>
                </a:solidFill>
                <a:latin typeface="Calibri" panose="020F0502020204030204"/>
                <a:ea typeface="新細明體" panose="02020500000000000000" pitchFamily="18" charset="-120"/>
              </a:rPr>
              <a:pPr defTabSz="685800" fontAlgn="auto">
                <a:spcBef>
                  <a:spcPts val="0"/>
                </a:spcBef>
                <a:spcAft>
                  <a:spcPts val="0"/>
                </a:spcAft>
                <a:defRPr/>
              </a:pPr>
              <a:t>‹#›</a:t>
            </a:fld>
            <a:endParaRPr kumimoji="0" lang="zh-TW" altLang="en-US">
              <a:solidFill>
                <a:prstClr val="black">
                  <a:tint val="75000"/>
                </a:prstClr>
              </a:solidFill>
              <a:latin typeface="Calibri" panose="020F0502020204030204"/>
              <a:ea typeface="新細明體" panose="02020500000000000000" pitchFamily="18" charset="-120"/>
            </a:endParaRPr>
          </a:p>
        </p:txBody>
      </p:sp>
    </p:spTree>
    <p:extLst>
      <p:ext uri="{BB962C8B-B14F-4D97-AF65-F5344CB8AC3E}">
        <p14:creationId xmlns="" xmlns:p14="http://schemas.microsoft.com/office/powerpoint/2010/main" val="2631260413"/>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userDrawn="1">
  <p:cSld name="Blank">
    <p:spTree>
      <p:nvGrpSpPr>
        <p:cNvPr id="1" name=""/>
        <p:cNvGrpSpPr/>
        <p:nvPr/>
      </p:nvGrpSpPr>
      <p:grpSpPr>
        <a:xfrm>
          <a:off x="0" y="0"/>
          <a:ext cx="0" cy="0"/>
          <a:chOff x="0" y="0"/>
          <a:chExt cx="0" cy="0"/>
        </a:xfrm>
      </p:grpSpPr>
    </p:spTree>
    <p:extLst>
      <p:ext uri="{BB962C8B-B14F-4D97-AF65-F5344CB8AC3E}">
        <p14:creationId xmlns="" xmlns:p14="http://schemas.microsoft.com/office/powerpoint/2010/main" val="3051533356"/>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x">
  <p:cSld name="大標題 - 上方">
    <p:spTree>
      <p:nvGrpSpPr>
        <p:cNvPr id="1" name=""/>
        <p:cNvGrpSpPr/>
        <p:nvPr/>
      </p:nvGrpSpPr>
      <p:grpSpPr>
        <a:xfrm>
          <a:off x="0" y="0"/>
          <a:ext cx="0" cy="0"/>
          <a:chOff x="0" y="0"/>
          <a:chExt cx="0" cy="0"/>
        </a:xfrm>
      </p:grpSpPr>
      <p:sp>
        <p:nvSpPr>
          <p:cNvPr id="48" name="大標題文字"/>
          <p:cNvSpPr txBox="1">
            <a:spLocks noGrp="1"/>
          </p:cNvSpPr>
          <p:nvPr>
            <p:ph type="title"/>
          </p:nvPr>
        </p:nvSpPr>
        <p:spPr>
          <a:prstGeom prst="rect">
            <a:avLst/>
          </a:prstGeom>
        </p:spPr>
        <p:txBody>
          <a:bodyPr/>
          <a:lstStyle/>
          <a:p>
            <a:r>
              <a:t>大標題文字</a:t>
            </a:r>
          </a:p>
        </p:txBody>
      </p:sp>
      <p:sp>
        <p:nvSpPr>
          <p:cNvPr id="49" name="幻燈片編號"/>
          <p:cNvSpPr txBox="1">
            <a:spLocks noGrp="1"/>
          </p:cNvSpPr>
          <p:nvPr>
            <p:ph type="sldNum" sz="quarter" idx="2"/>
          </p:nvPr>
        </p:nvSpPr>
        <p:spPr>
          <a:prstGeom prst="rect">
            <a:avLst/>
          </a:prstGeom>
        </p:spPr>
        <p:txBody>
          <a:bodyPr/>
          <a:lstStyle/>
          <a:p>
            <a:pPr defTabSz="685800" fontAlgn="auto">
              <a:spcBef>
                <a:spcPts val="0"/>
              </a:spcBef>
              <a:spcAft>
                <a:spcPts val="0"/>
              </a:spcAft>
            </a:pPr>
            <a:fld id="{86CB4B4D-7CA3-9044-876B-883B54F8677D}" type="slidenum">
              <a:rPr kumimoji="0" lang="en-US" altLang="zh-TW" smtClean="0">
                <a:solidFill>
                  <a:prstClr val="black">
                    <a:tint val="75000"/>
                  </a:prstClr>
                </a:solidFill>
                <a:latin typeface="Calibri" panose="020F0502020204030204"/>
                <a:ea typeface="+mn-ea"/>
              </a:rPr>
              <a:pPr defTabSz="685800" fontAlgn="auto">
                <a:spcBef>
                  <a:spcPts val="0"/>
                </a:spcBef>
                <a:spcAft>
                  <a:spcPts val="0"/>
                </a:spcAft>
              </a:pPr>
              <a:t>‹#›</a:t>
            </a:fld>
            <a:endParaRPr kumimoji="0" lang="en-US" altLang="zh-TW">
              <a:solidFill>
                <a:prstClr val="black">
                  <a:tint val="75000"/>
                </a:prstClr>
              </a:solidFill>
              <a:latin typeface="Calibri" panose="020F0502020204030204"/>
              <a:ea typeface="+mn-ea"/>
            </a:endParaRPr>
          </a:p>
        </p:txBody>
      </p:sp>
    </p:spTree>
    <p:extLst>
      <p:ext uri="{BB962C8B-B14F-4D97-AF65-F5344CB8AC3E}">
        <p14:creationId xmlns="" xmlns:p14="http://schemas.microsoft.com/office/powerpoint/2010/main" val="1425014731"/>
      </p:ext>
    </p:extLst>
  </p:cSld>
  <p:clrMapOvr>
    <a:masterClrMapping/>
  </p:clrMapOvr>
  <p:transition spd="med"/>
</p:sldLayout>
</file>

<file path=ppt/slideLayouts/slideLayout47.xml><?xml version="1.0" encoding="utf-8"?>
<p:sldLayout xmlns:a="http://schemas.openxmlformats.org/drawingml/2006/main" xmlns:r="http://schemas.openxmlformats.org/officeDocument/2006/relationships" xmlns:p="http://schemas.openxmlformats.org/presentationml/2006/main" userDrawn="1">
  <p:cSld name="标题幻灯片">
    <p:bg>
      <p:bgPr>
        <a:solidFill>
          <a:srgbClr val="FFFBEF"/>
        </a:solidFill>
        <a:effectLst/>
      </p:bgPr>
    </p:bg>
    <p:spTree>
      <p:nvGrpSpPr>
        <p:cNvPr id="1" name=""/>
        <p:cNvGrpSpPr/>
        <p:nvPr/>
      </p:nvGrpSpPr>
      <p:grpSpPr>
        <a:xfrm>
          <a:off x="0" y="0"/>
          <a:ext cx="0" cy="0"/>
          <a:chOff x="0" y="0"/>
          <a:chExt cx="0" cy="0"/>
        </a:xfrm>
      </p:grpSpPr>
    </p:spTree>
    <p:extLst>
      <p:ext uri="{BB962C8B-B14F-4D97-AF65-F5344CB8AC3E}">
        <p14:creationId xmlns="" xmlns:p14="http://schemas.microsoft.com/office/powerpoint/2010/main" val="24542141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lvl1pPr>
              <a:defRPr/>
            </a:lvl1pPr>
          </a:lstStyle>
          <a:p>
            <a:r>
              <a:rPr lang="zh-TW" altLang="en-US"/>
              <a:t>按一下以編輯母片標題樣式</a:t>
            </a:r>
          </a:p>
        </p:txBody>
      </p:sp>
      <p:sp>
        <p:nvSpPr>
          <p:cNvPr id="3" name="文字版面配置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按一下以編輯母片文字樣式</a:t>
            </a:r>
          </a:p>
        </p:txBody>
      </p:sp>
      <p:sp>
        <p:nvSpPr>
          <p:cNvPr id="4" name="內容版面配置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5" name="文字版面配置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按一下以編輯母片文字樣式</a:t>
            </a:r>
          </a:p>
        </p:txBody>
      </p:sp>
      <p:sp>
        <p:nvSpPr>
          <p:cNvPr id="6" name="內容版面配置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7" name="日期版面配置區 3"/>
          <p:cNvSpPr>
            <a:spLocks noGrp="1"/>
          </p:cNvSpPr>
          <p:nvPr>
            <p:ph type="dt" sz="half" idx="10"/>
          </p:nvPr>
        </p:nvSpPr>
        <p:spPr/>
        <p:txBody>
          <a:bodyPr/>
          <a:lstStyle>
            <a:lvl1pPr>
              <a:defRPr/>
            </a:lvl1pPr>
          </a:lstStyle>
          <a:p>
            <a:pPr>
              <a:defRPr/>
            </a:pPr>
            <a:endParaRPr lang="zh-TW" altLang="en-US"/>
          </a:p>
        </p:txBody>
      </p:sp>
      <p:sp>
        <p:nvSpPr>
          <p:cNvPr id="8" name="頁尾版面配置區 4"/>
          <p:cNvSpPr>
            <a:spLocks noGrp="1"/>
          </p:cNvSpPr>
          <p:nvPr>
            <p:ph type="ftr" sz="quarter" idx="11"/>
          </p:nvPr>
        </p:nvSpPr>
        <p:spPr/>
        <p:txBody>
          <a:bodyPr/>
          <a:lstStyle>
            <a:lvl1pPr>
              <a:defRPr/>
            </a:lvl1pPr>
          </a:lstStyle>
          <a:p>
            <a:pPr>
              <a:defRPr/>
            </a:pPr>
            <a:endParaRPr lang="zh-TW" altLang="en-US"/>
          </a:p>
        </p:txBody>
      </p:sp>
      <p:sp>
        <p:nvSpPr>
          <p:cNvPr id="9" name="投影片編號版面配置區 5"/>
          <p:cNvSpPr>
            <a:spLocks noGrp="1"/>
          </p:cNvSpPr>
          <p:nvPr>
            <p:ph type="sldNum" sz="quarter" idx="12"/>
          </p:nvPr>
        </p:nvSpPr>
        <p:spPr/>
        <p:txBody>
          <a:bodyPr/>
          <a:lstStyle>
            <a:lvl1pPr>
              <a:defRPr/>
            </a:lvl1pPr>
          </a:lstStyle>
          <a:p>
            <a:pPr>
              <a:defRPr/>
            </a:pPr>
            <a:fld id="{9A53D100-23FF-4ADE-9545-AC8A4B7D1087}" type="slidenum">
              <a:rPr lang="zh-TW" altLang="en-US"/>
              <a:pPr>
                <a:defRPr/>
              </a:pPr>
              <a:t>‹#›</a:t>
            </a:fld>
            <a:endParaRPr lang="zh-TW"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日期版面配置區 3"/>
          <p:cNvSpPr>
            <a:spLocks noGrp="1"/>
          </p:cNvSpPr>
          <p:nvPr>
            <p:ph type="dt" sz="half" idx="10"/>
          </p:nvPr>
        </p:nvSpPr>
        <p:spPr/>
        <p:txBody>
          <a:bodyPr/>
          <a:lstStyle>
            <a:lvl1pPr>
              <a:defRPr/>
            </a:lvl1pPr>
          </a:lstStyle>
          <a:p>
            <a:pPr>
              <a:defRPr/>
            </a:pPr>
            <a:endParaRPr lang="zh-TW" altLang="en-US"/>
          </a:p>
        </p:txBody>
      </p:sp>
      <p:sp>
        <p:nvSpPr>
          <p:cNvPr id="4" name="頁尾版面配置區 4"/>
          <p:cNvSpPr>
            <a:spLocks noGrp="1"/>
          </p:cNvSpPr>
          <p:nvPr>
            <p:ph type="ftr" sz="quarter" idx="11"/>
          </p:nvPr>
        </p:nvSpPr>
        <p:spPr/>
        <p:txBody>
          <a:bodyPr/>
          <a:lstStyle>
            <a:lvl1pPr>
              <a:defRPr/>
            </a:lvl1pPr>
          </a:lstStyle>
          <a:p>
            <a:pPr>
              <a:defRPr/>
            </a:pPr>
            <a:endParaRPr lang="zh-TW" altLang="en-US"/>
          </a:p>
        </p:txBody>
      </p:sp>
      <p:sp>
        <p:nvSpPr>
          <p:cNvPr id="5" name="投影片編號版面配置區 5"/>
          <p:cNvSpPr>
            <a:spLocks noGrp="1"/>
          </p:cNvSpPr>
          <p:nvPr>
            <p:ph type="sldNum" sz="quarter" idx="12"/>
          </p:nvPr>
        </p:nvSpPr>
        <p:spPr/>
        <p:txBody>
          <a:bodyPr/>
          <a:lstStyle>
            <a:lvl1pPr>
              <a:defRPr/>
            </a:lvl1pPr>
          </a:lstStyle>
          <a:p>
            <a:pPr>
              <a:defRPr/>
            </a:pPr>
            <a:fld id="{95C1E4ED-E28C-416C-9262-A413AB15A5F6}" type="slidenum">
              <a:rPr lang="zh-TW" altLang="en-US"/>
              <a:pPr>
                <a:defRPr/>
              </a:pPr>
              <a:t>‹#›</a:t>
            </a:fld>
            <a:endParaRPr lang="zh-TW"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版面配置區 3"/>
          <p:cNvSpPr>
            <a:spLocks noGrp="1"/>
          </p:cNvSpPr>
          <p:nvPr>
            <p:ph type="dt" sz="half" idx="10"/>
          </p:nvPr>
        </p:nvSpPr>
        <p:spPr/>
        <p:txBody>
          <a:bodyPr/>
          <a:lstStyle>
            <a:lvl1pPr>
              <a:defRPr/>
            </a:lvl1pPr>
          </a:lstStyle>
          <a:p>
            <a:pPr>
              <a:defRPr/>
            </a:pPr>
            <a:endParaRPr lang="zh-TW" altLang="en-US"/>
          </a:p>
        </p:txBody>
      </p:sp>
      <p:sp>
        <p:nvSpPr>
          <p:cNvPr id="3" name="頁尾版面配置區 4"/>
          <p:cNvSpPr>
            <a:spLocks noGrp="1"/>
          </p:cNvSpPr>
          <p:nvPr>
            <p:ph type="ftr" sz="quarter" idx="11"/>
          </p:nvPr>
        </p:nvSpPr>
        <p:spPr/>
        <p:txBody>
          <a:bodyPr/>
          <a:lstStyle>
            <a:lvl1pPr>
              <a:defRPr/>
            </a:lvl1pPr>
          </a:lstStyle>
          <a:p>
            <a:pPr>
              <a:defRPr/>
            </a:pPr>
            <a:endParaRPr lang="zh-TW" altLang="en-US"/>
          </a:p>
        </p:txBody>
      </p:sp>
      <p:sp>
        <p:nvSpPr>
          <p:cNvPr id="4" name="投影片編號版面配置區 5"/>
          <p:cNvSpPr>
            <a:spLocks noGrp="1"/>
          </p:cNvSpPr>
          <p:nvPr>
            <p:ph type="sldNum" sz="quarter" idx="12"/>
          </p:nvPr>
        </p:nvSpPr>
        <p:spPr/>
        <p:txBody>
          <a:bodyPr/>
          <a:lstStyle>
            <a:lvl1pPr>
              <a:defRPr/>
            </a:lvl1pPr>
          </a:lstStyle>
          <a:p>
            <a:pPr>
              <a:defRPr/>
            </a:pPr>
            <a:fld id="{8598CAF7-0B11-4355-B351-D1350E429BEE}" type="slidenum">
              <a:rPr lang="zh-TW" altLang="en-US"/>
              <a:pPr>
                <a:defRPr/>
              </a:pPr>
              <a:t>‹#›</a:t>
            </a:fld>
            <a:endParaRPr lang="zh-TW"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1_空白">
    <p:bg>
      <p:bgPr>
        <a:solidFill>
          <a:schemeClr val="bg1"/>
        </a:solidFill>
        <a:effectLst/>
      </p:bgPr>
    </p:bg>
    <p:spTree>
      <p:nvGrpSpPr>
        <p:cNvPr id="1" name=""/>
        <p:cNvGrpSpPr/>
        <p:nvPr/>
      </p:nvGrpSpPr>
      <p:grpSpPr>
        <a:xfrm>
          <a:off x="0" y="0"/>
          <a:ext cx="0" cy="0"/>
          <a:chOff x="0" y="0"/>
          <a:chExt cx="0" cy="0"/>
        </a:xfrm>
      </p:grpSpPr>
      <p:sp>
        <p:nvSpPr>
          <p:cNvPr id="2" name="日期版面配置區 3"/>
          <p:cNvSpPr>
            <a:spLocks noGrp="1"/>
          </p:cNvSpPr>
          <p:nvPr>
            <p:ph type="dt" sz="half" idx="10"/>
          </p:nvPr>
        </p:nvSpPr>
        <p:spPr/>
        <p:txBody>
          <a:bodyPr/>
          <a:lstStyle>
            <a:lvl1pPr>
              <a:defRPr/>
            </a:lvl1pPr>
          </a:lstStyle>
          <a:p>
            <a:pPr>
              <a:defRPr/>
            </a:pPr>
            <a:endParaRPr lang="zh-TW" altLang="en-US"/>
          </a:p>
        </p:txBody>
      </p:sp>
      <p:sp>
        <p:nvSpPr>
          <p:cNvPr id="3" name="頁尾版面配置區 4"/>
          <p:cNvSpPr>
            <a:spLocks noGrp="1"/>
          </p:cNvSpPr>
          <p:nvPr>
            <p:ph type="ftr" sz="quarter" idx="11"/>
          </p:nvPr>
        </p:nvSpPr>
        <p:spPr/>
        <p:txBody>
          <a:bodyPr/>
          <a:lstStyle>
            <a:lvl1pPr>
              <a:defRPr/>
            </a:lvl1pPr>
          </a:lstStyle>
          <a:p>
            <a:pPr>
              <a:defRPr/>
            </a:pPr>
            <a:endParaRPr lang="zh-TW" altLang="en-US"/>
          </a:p>
        </p:txBody>
      </p:sp>
      <p:sp>
        <p:nvSpPr>
          <p:cNvPr id="4" name="投影片編號版面配置區 5"/>
          <p:cNvSpPr>
            <a:spLocks noGrp="1"/>
          </p:cNvSpPr>
          <p:nvPr>
            <p:ph type="sldNum" sz="quarter" idx="12"/>
          </p:nvPr>
        </p:nvSpPr>
        <p:spPr/>
        <p:txBody>
          <a:bodyPr/>
          <a:lstStyle>
            <a:lvl1pPr>
              <a:defRPr/>
            </a:lvl1pPr>
          </a:lstStyle>
          <a:p>
            <a:pPr>
              <a:defRPr/>
            </a:pPr>
            <a:fld id="{8598CAF7-0B11-4355-B351-D1350E429BEE}" type="slidenum">
              <a:rPr lang="zh-TW" altLang="en-US"/>
              <a:pPr>
                <a:defRPr/>
              </a:pPr>
              <a:t>‹#›</a:t>
            </a:fld>
            <a:endParaRPr lang="zh-TW" altLang="en-US"/>
          </a:p>
        </p:txBody>
      </p:sp>
    </p:spTree>
    <p:extLst>
      <p:ext uri="{BB962C8B-B14F-4D97-AF65-F5344CB8AC3E}">
        <p14:creationId xmlns="" xmlns:p14="http://schemas.microsoft.com/office/powerpoint/2010/main" val="72476457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灰白">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日期版面配置區 2"/>
          <p:cNvSpPr>
            <a:spLocks noGrp="1"/>
          </p:cNvSpPr>
          <p:nvPr>
            <p:ph type="dt" sz="half" idx="10"/>
          </p:nvPr>
        </p:nvSpPr>
        <p:spPr/>
        <p:txBody>
          <a:bodyPr/>
          <a:lstStyle/>
          <a:p>
            <a:pPr>
              <a:defRPr/>
            </a:pPr>
            <a:endParaRPr lang="zh-TW" altLang="en-US"/>
          </a:p>
        </p:txBody>
      </p:sp>
      <p:sp>
        <p:nvSpPr>
          <p:cNvPr id="4" name="頁尾版面配置區 3"/>
          <p:cNvSpPr>
            <a:spLocks noGrp="1"/>
          </p:cNvSpPr>
          <p:nvPr>
            <p:ph type="ftr" sz="quarter" idx="11"/>
          </p:nvPr>
        </p:nvSpPr>
        <p:spPr/>
        <p:txBody>
          <a:bodyPr/>
          <a:lstStyle/>
          <a:p>
            <a:pPr>
              <a:defRPr/>
            </a:pPr>
            <a:endParaRPr lang="zh-TW" altLang="en-US"/>
          </a:p>
        </p:txBody>
      </p:sp>
      <p:sp>
        <p:nvSpPr>
          <p:cNvPr id="5" name="投影片編號版面配置區 4"/>
          <p:cNvSpPr>
            <a:spLocks noGrp="1"/>
          </p:cNvSpPr>
          <p:nvPr>
            <p:ph type="sldNum" sz="quarter" idx="12"/>
          </p:nvPr>
        </p:nvSpPr>
        <p:spPr/>
        <p:txBody>
          <a:bodyPr/>
          <a:lstStyle/>
          <a:p>
            <a:pPr>
              <a:defRPr/>
            </a:pPr>
            <a:fld id="{902F1BDF-C873-4593-B488-1F64490A29C6}" type="slidenum">
              <a:rPr lang="zh-TW" altLang="en-US" smtClean="0"/>
              <a:pPr>
                <a:defRPr/>
              </a:pPr>
              <a:t>‹#›</a:t>
            </a:fld>
            <a:endParaRPr lang="zh-TW" altLang="en-US"/>
          </a:p>
        </p:txBody>
      </p:sp>
      <p:sp>
        <p:nvSpPr>
          <p:cNvPr id="6" name="矩形 5"/>
          <p:cNvSpPr/>
          <p:nvPr userDrawn="1"/>
        </p:nvSpPr>
        <p:spPr>
          <a:xfrm>
            <a:off x="0" y="0"/>
            <a:ext cx="9144000" cy="6858000"/>
          </a:xfrm>
          <a:prstGeom prst="rect">
            <a:avLst/>
          </a:prstGeom>
          <a:solidFill>
            <a:srgbClr val="FAFAFA"/>
          </a:solidFill>
          <a:ln>
            <a:noFill/>
          </a:ln>
        </p:spPr>
        <p:txBody>
          <a:bodyPr wrap="square" rtlCol="0" anchor="ctr">
            <a:spAutoFit/>
          </a:bodyPr>
          <a:lstStyle/>
          <a:p>
            <a:pPr algn="ctr"/>
            <a:endParaRPr lang="zh-TW" altLang="en-US" sz="2400">
              <a:solidFill>
                <a:schemeClr val="bg1"/>
              </a:solidFill>
              <a:latin typeface="微軟正黑體" panose="020B0604030504040204" pitchFamily="34" charset="-120"/>
              <a:ea typeface="微軟正黑體" panose="020B0604030504040204" pitchFamily="34" charset="-120"/>
            </a:endParaRPr>
          </a:p>
        </p:txBody>
      </p:sp>
    </p:spTree>
    <p:extLst>
      <p:ext uri="{BB962C8B-B14F-4D97-AF65-F5344CB8AC3E}">
        <p14:creationId xmlns="" xmlns:p14="http://schemas.microsoft.com/office/powerpoint/2010/main" val="18500392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jpe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9.xml"/><Relationship Id="rId13" Type="http://schemas.openxmlformats.org/officeDocument/2006/relationships/image" Target="../media/image2.png"/><Relationship Id="rId3" Type="http://schemas.openxmlformats.org/officeDocument/2006/relationships/slideLayout" Target="../slideLayouts/slideLayout24.xml"/><Relationship Id="rId7" Type="http://schemas.openxmlformats.org/officeDocument/2006/relationships/slideLayout" Target="../slideLayouts/slideLayout28.xml"/><Relationship Id="rId12" Type="http://schemas.openxmlformats.org/officeDocument/2006/relationships/theme" Target="../theme/theme2.xml"/><Relationship Id="rId2" Type="http://schemas.openxmlformats.org/officeDocument/2006/relationships/slideLayout" Target="../slideLayouts/slideLayout23.xml"/><Relationship Id="rId1" Type="http://schemas.openxmlformats.org/officeDocument/2006/relationships/slideLayout" Target="../slideLayouts/slideLayout22.xml"/><Relationship Id="rId6" Type="http://schemas.openxmlformats.org/officeDocument/2006/relationships/slideLayout" Target="../slideLayouts/slideLayout27.xml"/><Relationship Id="rId11" Type="http://schemas.openxmlformats.org/officeDocument/2006/relationships/slideLayout" Target="../slideLayouts/slideLayout32.xml"/><Relationship Id="rId5" Type="http://schemas.openxmlformats.org/officeDocument/2006/relationships/slideLayout" Target="../slideLayouts/slideLayout26.xml"/><Relationship Id="rId10" Type="http://schemas.openxmlformats.org/officeDocument/2006/relationships/slideLayout" Target="../slideLayouts/slideLayout31.xml"/><Relationship Id="rId4" Type="http://schemas.openxmlformats.org/officeDocument/2006/relationships/slideLayout" Target="../slideLayouts/slideLayout25.xml"/><Relationship Id="rId9" Type="http://schemas.openxmlformats.org/officeDocument/2006/relationships/slideLayout" Target="../slideLayouts/slideLayout3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40.xml"/><Relationship Id="rId13" Type="http://schemas.openxmlformats.org/officeDocument/2006/relationships/slideLayout" Target="../slideLayouts/slideLayout45.xml"/><Relationship Id="rId3" Type="http://schemas.openxmlformats.org/officeDocument/2006/relationships/slideLayout" Target="../slideLayouts/slideLayout35.xml"/><Relationship Id="rId7" Type="http://schemas.openxmlformats.org/officeDocument/2006/relationships/slideLayout" Target="../slideLayouts/slideLayout39.xml"/><Relationship Id="rId12" Type="http://schemas.openxmlformats.org/officeDocument/2006/relationships/slideLayout" Target="../slideLayouts/slideLayout44.xml"/><Relationship Id="rId2" Type="http://schemas.openxmlformats.org/officeDocument/2006/relationships/slideLayout" Target="../slideLayouts/slideLayout34.xml"/><Relationship Id="rId16" Type="http://schemas.openxmlformats.org/officeDocument/2006/relationships/theme" Target="../theme/theme3.xml"/><Relationship Id="rId1" Type="http://schemas.openxmlformats.org/officeDocument/2006/relationships/slideLayout" Target="../slideLayouts/slideLayout33.xml"/><Relationship Id="rId6" Type="http://schemas.openxmlformats.org/officeDocument/2006/relationships/slideLayout" Target="../slideLayouts/slideLayout38.xml"/><Relationship Id="rId11" Type="http://schemas.openxmlformats.org/officeDocument/2006/relationships/slideLayout" Target="../slideLayouts/slideLayout43.xml"/><Relationship Id="rId5" Type="http://schemas.openxmlformats.org/officeDocument/2006/relationships/slideLayout" Target="../slideLayouts/slideLayout37.xml"/><Relationship Id="rId15" Type="http://schemas.openxmlformats.org/officeDocument/2006/relationships/slideLayout" Target="../slideLayouts/slideLayout47.xml"/><Relationship Id="rId10" Type="http://schemas.openxmlformats.org/officeDocument/2006/relationships/slideLayout" Target="../slideLayouts/slideLayout42.xml"/><Relationship Id="rId4" Type="http://schemas.openxmlformats.org/officeDocument/2006/relationships/slideLayout" Target="../slideLayouts/slideLayout36.xml"/><Relationship Id="rId9" Type="http://schemas.openxmlformats.org/officeDocument/2006/relationships/slideLayout" Target="../slideLayouts/slideLayout41.xml"/><Relationship Id="rId14" Type="http://schemas.openxmlformats.org/officeDocument/2006/relationships/slideLayout" Target="../slideLayouts/slideLayout4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23" cstate="print">
            <a:extLst>
              <a:ext uri="{28A0092B-C50C-407E-A947-70E740481C1C}">
                <a14:useLocalDpi xmlns=""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76482" name="標題版面配置區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zh-TW" altLang="en-US"/>
              <a:t>按一下以編輯母片標題樣式</a:t>
            </a:r>
          </a:p>
        </p:txBody>
      </p:sp>
      <p:sp>
        <p:nvSpPr>
          <p:cNvPr id="276483" name="文字版面配置區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日期版面配置區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eaLnBrk="1" hangingPunct="1">
              <a:defRPr sz="1200">
                <a:solidFill>
                  <a:schemeClr val="tx1">
                    <a:tint val="75000"/>
                  </a:schemeClr>
                </a:solidFill>
                <a:latin typeface="Arial" charset="0"/>
                <a:ea typeface="新細明體" charset="-120"/>
              </a:defRPr>
            </a:lvl1pPr>
          </a:lstStyle>
          <a:p>
            <a:pPr>
              <a:defRPr/>
            </a:pPr>
            <a:endParaRPr lang="zh-TW" altLang="en-US"/>
          </a:p>
        </p:txBody>
      </p:sp>
      <p:sp>
        <p:nvSpPr>
          <p:cNvPr id="5" name="頁尾版面配置區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hangingPunct="1">
              <a:defRPr sz="1200">
                <a:solidFill>
                  <a:schemeClr val="tx1">
                    <a:tint val="75000"/>
                  </a:schemeClr>
                </a:solidFill>
                <a:latin typeface="Arial" charset="0"/>
                <a:ea typeface="新細明體" charset="-120"/>
              </a:defRPr>
            </a:lvl1pPr>
          </a:lstStyle>
          <a:p>
            <a:pPr>
              <a:defRPr/>
            </a:pPr>
            <a:endParaRPr lang="zh-TW" altLang="en-US"/>
          </a:p>
        </p:txBody>
      </p:sp>
      <p:sp>
        <p:nvSpPr>
          <p:cNvPr id="6" name="投影片編號版面配置區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latin typeface="Arial" pitchFamily="34" charset="0"/>
                <a:ea typeface="新細明體" pitchFamily="18" charset="-120"/>
              </a:defRPr>
            </a:lvl1pPr>
          </a:lstStyle>
          <a:p>
            <a:pPr>
              <a:defRPr/>
            </a:pPr>
            <a:fld id="{902F1BDF-C873-4593-B488-1F64490A29C6}" type="slidenum">
              <a:rPr lang="zh-TW" altLang="en-US"/>
              <a:pPr>
                <a:defRPr/>
              </a:pPr>
              <a:t>‹#›</a:t>
            </a:fld>
            <a:endParaRPr lang="zh-TW" altLang="en-US"/>
          </a:p>
        </p:txBody>
      </p:sp>
    </p:spTree>
  </p:cSld>
  <p:clrMap bg1="lt1" tx1="dk1" bg2="lt2" tx2="dk2" accent1="accent1" accent2="accent2" accent3="accent3" accent4="accent4" accent5="accent5" accent6="accent6" hlink="hlink" folHlink="folHlink"/>
  <p:sldLayoutIdLst>
    <p:sldLayoutId id="2147483799" r:id="rId1"/>
    <p:sldLayoutId id="2147483800" r:id="rId2"/>
    <p:sldLayoutId id="2147483801" r:id="rId3"/>
    <p:sldLayoutId id="2147483802" r:id="rId4"/>
    <p:sldLayoutId id="2147483803" r:id="rId5"/>
    <p:sldLayoutId id="2147483804" r:id="rId6"/>
    <p:sldLayoutId id="2147483805" r:id="rId7"/>
    <p:sldLayoutId id="2147483814" r:id="rId8"/>
    <p:sldLayoutId id="2147483820" r:id="rId9"/>
    <p:sldLayoutId id="2147483815" r:id="rId10"/>
    <p:sldLayoutId id="2147483816" r:id="rId11"/>
    <p:sldLayoutId id="2147483817" r:id="rId12"/>
    <p:sldLayoutId id="2147483818" r:id="rId13"/>
    <p:sldLayoutId id="2147483819" r:id="rId14"/>
    <p:sldLayoutId id="2147483806" r:id="rId15"/>
    <p:sldLayoutId id="2147483807" r:id="rId16"/>
    <p:sldLayoutId id="2147483808" r:id="rId17"/>
    <p:sldLayoutId id="2147483809" r:id="rId18"/>
    <p:sldLayoutId id="2147483813" r:id="rId19"/>
    <p:sldLayoutId id="2147483810" r:id="rId20"/>
    <p:sldLayoutId id="2147483861" r:id="rId21"/>
  </p:sldLayoutIdLst>
  <p:hf hdr="0" ftr="0" dt="0"/>
  <p:txStyles>
    <p:titleStyle>
      <a:lvl1pPr algn="ctr" rtl="0" eaLnBrk="0" fontAlgn="base" hangingPunct="0">
        <a:spcBef>
          <a:spcPct val="0"/>
        </a:spcBef>
        <a:spcAft>
          <a:spcPct val="0"/>
        </a:spcAft>
        <a:defRPr sz="4400" kern="1200">
          <a:solidFill>
            <a:schemeClr val="tx1"/>
          </a:solidFill>
          <a:latin typeface="微軟正黑體" pitchFamily="34" charset="-120"/>
          <a:ea typeface="微軟正黑體" pitchFamily="34" charset="-120"/>
          <a:cs typeface="+mj-cs"/>
        </a:defRPr>
      </a:lvl1pPr>
      <a:lvl2pPr algn="ctr" rtl="0" eaLnBrk="0" fontAlgn="base" hangingPunct="0">
        <a:spcBef>
          <a:spcPct val="0"/>
        </a:spcBef>
        <a:spcAft>
          <a:spcPct val="0"/>
        </a:spcAft>
        <a:defRPr sz="4400">
          <a:solidFill>
            <a:schemeClr val="tx1"/>
          </a:solidFill>
          <a:latin typeface="微軟正黑體" pitchFamily="34" charset="-120"/>
          <a:ea typeface="微軟正黑體" pitchFamily="34" charset="-120"/>
        </a:defRPr>
      </a:lvl2pPr>
      <a:lvl3pPr algn="ctr" rtl="0" eaLnBrk="0" fontAlgn="base" hangingPunct="0">
        <a:spcBef>
          <a:spcPct val="0"/>
        </a:spcBef>
        <a:spcAft>
          <a:spcPct val="0"/>
        </a:spcAft>
        <a:defRPr sz="4400">
          <a:solidFill>
            <a:schemeClr val="tx1"/>
          </a:solidFill>
          <a:latin typeface="微軟正黑體" pitchFamily="34" charset="-120"/>
          <a:ea typeface="微軟正黑體" pitchFamily="34" charset="-120"/>
        </a:defRPr>
      </a:lvl3pPr>
      <a:lvl4pPr algn="ctr" rtl="0" eaLnBrk="0" fontAlgn="base" hangingPunct="0">
        <a:spcBef>
          <a:spcPct val="0"/>
        </a:spcBef>
        <a:spcAft>
          <a:spcPct val="0"/>
        </a:spcAft>
        <a:defRPr sz="4400">
          <a:solidFill>
            <a:schemeClr val="tx1"/>
          </a:solidFill>
          <a:latin typeface="微軟正黑體" pitchFamily="34" charset="-120"/>
          <a:ea typeface="微軟正黑體" pitchFamily="34" charset="-120"/>
        </a:defRPr>
      </a:lvl4pPr>
      <a:lvl5pPr algn="ctr" rtl="0" eaLnBrk="0" fontAlgn="base" hangingPunct="0">
        <a:spcBef>
          <a:spcPct val="0"/>
        </a:spcBef>
        <a:spcAft>
          <a:spcPct val="0"/>
        </a:spcAft>
        <a:defRPr sz="4400">
          <a:solidFill>
            <a:schemeClr val="tx1"/>
          </a:solidFill>
          <a:latin typeface="微軟正黑體" pitchFamily="34" charset="-120"/>
          <a:ea typeface="微軟正黑體" pitchFamily="34" charset="-120"/>
        </a:defRPr>
      </a:lvl5pPr>
      <a:lvl6pPr marL="457200" algn="ctr" rtl="0" fontAlgn="base">
        <a:spcBef>
          <a:spcPct val="0"/>
        </a:spcBef>
        <a:spcAft>
          <a:spcPct val="0"/>
        </a:spcAft>
        <a:defRPr sz="4400">
          <a:solidFill>
            <a:schemeClr val="tx1"/>
          </a:solidFill>
          <a:latin typeface="Calibri" panose="020F0502020204030204" pitchFamily="34" charset="0"/>
          <a:ea typeface="新細明體" panose="02020500000000000000" pitchFamily="18" charset="-120"/>
        </a:defRPr>
      </a:lvl6pPr>
      <a:lvl7pPr marL="914400" algn="ctr" rtl="0" fontAlgn="base">
        <a:spcBef>
          <a:spcPct val="0"/>
        </a:spcBef>
        <a:spcAft>
          <a:spcPct val="0"/>
        </a:spcAft>
        <a:defRPr sz="4400">
          <a:solidFill>
            <a:schemeClr val="tx1"/>
          </a:solidFill>
          <a:latin typeface="Calibri" panose="020F0502020204030204" pitchFamily="34" charset="0"/>
          <a:ea typeface="新細明體" panose="02020500000000000000" pitchFamily="18" charset="-120"/>
        </a:defRPr>
      </a:lvl7pPr>
      <a:lvl8pPr marL="1371600" algn="ctr" rtl="0" fontAlgn="base">
        <a:spcBef>
          <a:spcPct val="0"/>
        </a:spcBef>
        <a:spcAft>
          <a:spcPct val="0"/>
        </a:spcAft>
        <a:defRPr sz="4400">
          <a:solidFill>
            <a:schemeClr val="tx1"/>
          </a:solidFill>
          <a:latin typeface="Calibri" panose="020F0502020204030204" pitchFamily="34" charset="0"/>
          <a:ea typeface="新細明體" panose="02020500000000000000" pitchFamily="18" charset="-120"/>
        </a:defRPr>
      </a:lvl8pPr>
      <a:lvl9pPr marL="1828800" algn="ctr" rtl="0" fontAlgn="base">
        <a:spcBef>
          <a:spcPct val="0"/>
        </a:spcBef>
        <a:spcAft>
          <a:spcPct val="0"/>
        </a:spcAft>
        <a:defRPr sz="4400">
          <a:solidFill>
            <a:schemeClr val="tx1"/>
          </a:solidFill>
          <a:latin typeface="Calibri" panose="020F0502020204030204" pitchFamily="34" charset="0"/>
          <a:ea typeface="新細明體" panose="02020500000000000000" pitchFamily="18" charset="-12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微軟正黑體" pitchFamily="34" charset="-120"/>
          <a:ea typeface="微軟正黑體" pitchFamily="34" charset="-120"/>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微軟正黑體" pitchFamily="34" charset="-120"/>
          <a:ea typeface="微軟正黑體" pitchFamily="34" charset="-120"/>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微軟正黑體" pitchFamily="34" charset="-120"/>
          <a:ea typeface="微軟正黑體" pitchFamily="34" charset="-120"/>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微軟正黑體" pitchFamily="34" charset="-120"/>
          <a:ea typeface="微軟正黑體" pitchFamily="34" charset="-120"/>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微軟正黑體" pitchFamily="34" charset="-120"/>
          <a:ea typeface="微軟正黑體" pitchFamily="34" charset="-120"/>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2F2F2"/>
        </a:solidFill>
        <a:effectLst/>
      </p:bgPr>
    </p:bg>
    <p:spTree>
      <p:nvGrpSpPr>
        <p:cNvPr id="1" name=""/>
        <p:cNvGrpSpPr/>
        <p:nvPr/>
      </p:nvGrpSpPr>
      <p:grpSpPr>
        <a:xfrm>
          <a:off x="0" y="0"/>
          <a:ext cx="0" cy="0"/>
          <a:chOff x="0" y="0"/>
          <a:chExt cx="0" cy="0"/>
        </a:xfrm>
      </p:grpSpPr>
      <p:sp>
        <p:nvSpPr>
          <p:cNvPr id="1026" name="标题占位符 1"/>
          <p:cNvSpPr>
            <a:spLocks noGrp="1" noChangeArrowheads="1"/>
          </p:cNvSpPr>
          <p:nvPr>
            <p:ph type="title"/>
          </p:nvPr>
        </p:nvSpPr>
        <p:spPr bwMode="auto">
          <a:xfrm>
            <a:off x="628650" y="365126"/>
            <a:ext cx="7886700" cy="13255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zh-CN" altLang="en-US"/>
              <a:t>单击此处编辑母版标题样式</a:t>
            </a:r>
          </a:p>
        </p:txBody>
      </p:sp>
      <p:sp>
        <p:nvSpPr>
          <p:cNvPr id="1027" name="文本占位符 2"/>
          <p:cNvSpPr>
            <a:spLocks noGrp="1" noChangeArrowheads="1"/>
          </p:cNvSpPr>
          <p:nvPr>
            <p:ph type="body" idx="1"/>
          </p:nvPr>
        </p:nvSpPr>
        <p:spPr bwMode="auto">
          <a:xfrm>
            <a:off x="628650" y="1825625"/>
            <a:ext cx="7886700" cy="43513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eaLnBrk="1" fontAlgn="auto" hangingPunct="1">
              <a:spcBef>
                <a:spcPts val="0"/>
              </a:spcBef>
              <a:spcAft>
                <a:spcPts val="0"/>
              </a:spcAft>
              <a:defRPr sz="900">
                <a:solidFill>
                  <a:schemeClr val="tx1">
                    <a:tint val="75000"/>
                  </a:schemeClr>
                </a:solidFill>
                <a:latin typeface="+mn-lt"/>
                <a:ea typeface="+mn-ea"/>
              </a:defRPr>
            </a:lvl1pPr>
          </a:lstStyle>
          <a:p>
            <a:pPr defTabSz="685800">
              <a:defRPr/>
            </a:pPr>
            <a:fld id="{A0683940-F2FF-42A8-B5FB-0375453323AC}" type="datetime1">
              <a:rPr kumimoji="0" lang="zh-TW" altLang="en-US" smtClean="0">
                <a:solidFill>
                  <a:prstClr val="black">
                    <a:tint val="75000"/>
                  </a:prstClr>
                </a:solidFill>
              </a:rPr>
              <a:pPr defTabSz="685800">
                <a:defRPr/>
              </a:pPr>
              <a:t>2019/9/7</a:t>
            </a:fld>
            <a:endParaRPr kumimoji="0" lang="zh-CN" altLang="en-US">
              <a:solidFill>
                <a:prstClr val="black">
                  <a:tint val="75000"/>
                </a:prstClr>
              </a:solidFill>
            </a:endParaRPr>
          </a:p>
        </p:txBody>
      </p:sp>
      <p:sp>
        <p:nvSpPr>
          <p:cNvPr id="5" name="页脚占位符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eaLnBrk="1" fontAlgn="auto" hangingPunct="1">
              <a:spcBef>
                <a:spcPts val="0"/>
              </a:spcBef>
              <a:spcAft>
                <a:spcPts val="0"/>
              </a:spcAft>
              <a:defRPr sz="900">
                <a:solidFill>
                  <a:schemeClr val="tx1">
                    <a:tint val="75000"/>
                  </a:schemeClr>
                </a:solidFill>
                <a:latin typeface="+mn-lt"/>
                <a:ea typeface="+mn-ea"/>
              </a:defRPr>
            </a:lvl1pPr>
          </a:lstStyle>
          <a:p>
            <a:pPr defTabSz="685800">
              <a:defRPr/>
            </a:pPr>
            <a:endParaRPr kumimoji="0" lang="zh-CN" altLang="en-US">
              <a:solidFill>
                <a:prstClr val="black">
                  <a:tint val="75000"/>
                </a:prstClr>
              </a:solidFill>
            </a:endParaRPr>
          </a:p>
        </p:txBody>
      </p:sp>
      <p:sp>
        <p:nvSpPr>
          <p:cNvPr id="6" name="灯片编号占位符 5"/>
          <p:cNvSpPr>
            <a:spLocks noGrp="1"/>
          </p:cNvSpPr>
          <p:nvPr>
            <p:ph type="sldNum" sz="quarter" idx="4"/>
          </p:nvPr>
        </p:nvSpPr>
        <p:spPr>
          <a:xfrm>
            <a:off x="6457950" y="6356351"/>
            <a:ext cx="20574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900">
                <a:solidFill>
                  <a:srgbClr val="898989"/>
                </a:solidFill>
              </a:defRPr>
            </a:lvl1pPr>
          </a:lstStyle>
          <a:p>
            <a:pPr defTabSz="685800">
              <a:defRPr/>
            </a:pPr>
            <a:fld id="{D03DA8B6-6F0E-4BFD-99C7-670392E9E1EE}" type="slidenum">
              <a:rPr kumimoji="0" lang="zh-CN" altLang="en-US" smtClean="0">
                <a:ea typeface="等线" pitchFamily="2" charset="-122"/>
              </a:rPr>
              <a:pPr defTabSz="685800">
                <a:defRPr/>
              </a:pPr>
              <a:t>‹#›</a:t>
            </a:fld>
            <a:endParaRPr kumimoji="0" lang="zh-CN" altLang="en-US">
              <a:ea typeface="等线" pitchFamily="2" charset="-122"/>
            </a:endParaRPr>
          </a:p>
        </p:txBody>
      </p:sp>
      <p:pic>
        <p:nvPicPr>
          <p:cNvPr id="1031" name="图片 6"/>
          <p:cNvPicPr>
            <a:picLocks noChangeAspect="1" noChangeArrowheads="1"/>
          </p:cNvPicPr>
          <p:nvPr userDrawn="1"/>
        </p:nvPicPr>
        <p:blipFill>
          <a:blip r:embed="rId13" cstate="print">
            <a:extLst>
              <a:ext uri="{28A0092B-C50C-407E-A947-70E740481C1C}">
                <a14:useLocalDpi xmlns="" xmlns:a14="http://schemas.microsoft.com/office/drawing/2010/main"/>
              </a:ext>
            </a:extLst>
          </a:blip>
          <a:srcRect/>
          <a:stretch>
            <a:fillRect/>
          </a:stretch>
        </p:blipFill>
        <p:spPr bwMode="auto">
          <a:xfrm>
            <a:off x="0" y="0"/>
            <a:ext cx="9144000" cy="6858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 xmlns:p14="http://schemas.microsoft.com/office/powerpoint/2010/main" val="4272290115"/>
      </p:ext>
    </p:extLst>
  </p:cSld>
  <p:clrMap bg1="lt1" tx1="dk1" bg2="lt2" tx2="dk2" accent1="accent1" accent2="accent2" accent3="accent3" accent4="accent4" accent5="accent5" accent6="accent6" hlink="hlink" folHlink="folHlink"/>
  <p:sldLayoutIdLst>
    <p:sldLayoutId id="2147483822" r:id="rId1"/>
    <p:sldLayoutId id="2147483823" r:id="rId2"/>
    <p:sldLayoutId id="2147483824" r:id="rId3"/>
    <p:sldLayoutId id="2147483825" r:id="rId4"/>
    <p:sldLayoutId id="2147483826" r:id="rId5"/>
    <p:sldLayoutId id="2147483827" r:id="rId6"/>
    <p:sldLayoutId id="2147483828" r:id="rId7"/>
    <p:sldLayoutId id="2147483829" r:id="rId8"/>
    <p:sldLayoutId id="2147483830" r:id="rId9"/>
    <p:sldLayoutId id="2147483831" r:id="rId10"/>
    <p:sldLayoutId id="2147483832" r:id="rId11"/>
  </p:sldLayoutIdLst>
  <p:transition spd="slow">
    <p:split orient="vert"/>
  </p:transition>
  <p:hf hdr="0" ftr="0" dt="0"/>
  <p:txStyles>
    <p:titleStyle>
      <a:lvl1pPr algn="l" rtl="0" eaLnBrk="0" fontAlgn="base" hangingPunct="0">
        <a:lnSpc>
          <a:spcPct val="90000"/>
        </a:lnSpc>
        <a:spcBef>
          <a:spcPct val="0"/>
        </a:spcBef>
        <a:spcAft>
          <a:spcPct val="0"/>
        </a:spcAft>
        <a:defRPr sz="3300" kern="1200">
          <a:solidFill>
            <a:schemeClr val="tx1"/>
          </a:solidFill>
          <a:latin typeface="+mj-lt"/>
          <a:ea typeface="+mj-ea"/>
          <a:cs typeface="+mj-cs"/>
        </a:defRPr>
      </a:lvl1pPr>
      <a:lvl2pPr algn="l" rtl="0" eaLnBrk="0" fontAlgn="base" hangingPunct="0">
        <a:lnSpc>
          <a:spcPct val="90000"/>
        </a:lnSpc>
        <a:spcBef>
          <a:spcPct val="0"/>
        </a:spcBef>
        <a:spcAft>
          <a:spcPct val="0"/>
        </a:spcAft>
        <a:defRPr sz="3300">
          <a:solidFill>
            <a:schemeClr val="tx1"/>
          </a:solidFill>
          <a:latin typeface="等线 Light" panose="02010600030101010101" pitchFamily="2" charset="-122"/>
          <a:ea typeface="等线 Light" panose="02010600030101010101" pitchFamily="2" charset="-122"/>
        </a:defRPr>
      </a:lvl2pPr>
      <a:lvl3pPr algn="l" rtl="0" eaLnBrk="0" fontAlgn="base" hangingPunct="0">
        <a:lnSpc>
          <a:spcPct val="90000"/>
        </a:lnSpc>
        <a:spcBef>
          <a:spcPct val="0"/>
        </a:spcBef>
        <a:spcAft>
          <a:spcPct val="0"/>
        </a:spcAft>
        <a:defRPr sz="3300">
          <a:solidFill>
            <a:schemeClr val="tx1"/>
          </a:solidFill>
          <a:latin typeface="等线 Light" panose="02010600030101010101" pitchFamily="2" charset="-122"/>
          <a:ea typeface="等线 Light" panose="02010600030101010101" pitchFamily="2" charset="-122"/>
        </a:defRPr>
      </a:lvl3pPr>
      <a:lvl4pPr algn="l" rtl="0" eaLnBrk="0" fontAlgn="base" hangingPunct="0">
        <a:lnSpc>
          <a:spcPct val="90000"/>
        </a:lnSpc>
        <a:spcBef>
          <a:spcPct val="0"/>
        </a:spcBef>
        <a:spcAft>
          <a:spcPct val="0"/>
        </a:spcAft>
        <a:defRPr sz="3300">
          <a:solidFill>
            <a:schemeClr val="tx1"/>
          </a:solidFill>
          <a:latin typeface="等线 Light" panose="02010600030101010101" pitchFamily="2" charset="-122"/>
          <a:ea typeface="等线 Light" panose="02010600030101010101" pitchFamily="2" charset="-122"/>
        </a:defRPr>
      </a:lvl4pPr>
      <a:lvl5pPr algn="l" rtl="0" eaLnBrk="0" fontAlgn="base" hangingPunct="0">
        <a:lnSpc>
          <a:spcPct val="90000"/>
        </a:lnSpc>
        <a:spcBef>
          <a:spcPct val="0"/>
        </a:spcBef>
        <a:spcAft>
          <a:spcPct val="0"/>
        </a:spcAft>
        <a:defRPr sz="3300">
          <a:solidFill>
            <a:schemeClr val="tx1"/>
          </a:solidFill>
          <a:latin typeface="等线 Light" panose="02010600030101010101" pitchFamily="2" charset="-122"/>
          <a:ea typeface="等线 Light" panose="02010600030101010101" pitchFamily="2" charset="-122"/>
        </a:defRPr>
      </a:lvl5pPr>
      <a:lvl6pPr marL="342900" algn="l" rtl="0" fontAlgn="base">
        <a:lnSpc>
          <a:spcPct val="90000"/>
        </a:lnSpc>
        <a:spcBef>
          <a:spcPct val="0"/>
        </a:spcBef>
        <a:spcAft>
          <a:spcPct val="0"/>
        </a:spcAft>
        <a:defRPr sz="3300">
          <a:solidFill>
            <a:schemeClr val="tx1"/>
          </a:solidFill>
          <a:latin typeface="等线 Light" panose="02010600030101010101" pitchFamily="2" charset="-122"/>
          <a:ea typeface="等线 Light" panose="02010600030101010101" pitchFamily="2" charset="-122"/>
        </a:defRPr>
      </a:lvl6pPr>
      <a:lvl7pPr marL="685800" algn="l" rtl="0" fontAlgn="base">
        <a:lnSpc>
          <a:spcPct val="90000"/>
        </a:lnSpc>
        <a:spcBef>
          <a:spcPct val="0"/>
        </a:spcBef>
        <a:spcAft>
          <a:spcPct val="0"/>
        </a:spcAft>
        <a:defRPr sz="3300">
          <a:solidFill>
            <a:schemeClr val="tx1"/>
          </a:solidFill>
          <a:latin typeface="等线 Light" panose="02010600030101010101" pitchFamily="2" charset="-122"/>
          <a:ea typeface="等线 Light" panose="02010600030101010101" pitchFamily="2" charset="-122"/>
        </a:defRPr>
      </a:lvl7pPr>
      <a:lvl8pPr marL="1028700" algn="l" rtl="0" fontAlgn="base">
        <a:lnSpc>
          <a:spcPct val="90000"/>
        </a:lnSpc>
        <a:spcBef>
          <a:spcPct val="0"/>
        </a:spcBef>
        <a:spcAft>
          <a:spcPct val="0"/>
        </a:spcAft>
        <a:defRPr sz="3300">
          <a:solidFill>
            <a:schemeClr val="tx1"/>
          </a:solidFill>
          <a:latin typeface="等线 Light" panose="02010600030101010101" pitchFamily="2" charset="-122"/>
          <a:ea typeface="等线 Light" panose="02010600030101010101" pitchFamily="2" charset="-122"/>
        </a:defRPr>
      </a:lvl8pPr>
      <a:lvl9pPr marL="1371600" algn="l" rtl="0" fontAlgn="base">
        <a:lnSpc>
          <a:spcPct val="90000"/>
        </a:lnSpc>
        <a:spcBef>
          <a:spcPct val="0"/>
        </a:spcBef>
        <a:spcAft>
          <a:spcPct val="0"/>
        </a:spcAft>
        <a:defRPr sz="3300">
          <a:solidFill>
            <a:schemeClr val="tx1"/>
          </a:solidFill>
          <a:latin typeface="等线 Light" panose="02010600030101010101" pitchFamily="2" charset="-122"/>
          <a:ea typeface="等线 Light" panose="02010600030101010101" pitchFamily="2" charset="-122"/>
        </a:defRPr>
      </a:lvl9pPr>
    </p:titleStyle>
    <p:bodyStyle>
      <a:lvl1pPr marL="171450" indent="-171450" algn="l" rtl="0" eaLnBrk="0" fontAlgn="base" hangingPunct="0">
        <a:lnSpc>
          <a:spcPct val="90000"/>
        </a:lnSpc>
        <a:spcBef>
          <a:spcPts val="750"/>
        </a:spcBef>
        <a:spcAft>
          <a:spcPct val="0"/>
        </a:spcAft>
        <a:buFont typeface="Arial" pitchFamily="34" charset="0"/>
        <a:buChar char="•"/>
        <a:defRPr sz="2100" kern="1200">
          <a:solidFill>
            <a:schemeClr val="tx1"/>
          </a:solidFill>
          <a:latin typeface="+mn-lt"/>
          <a:ea typeface="+mn-ea"/>
          <a:cs typeface="+mn-cs"/>
        </a:defRPr>
      </a:lvl1pPr>
      <a:lvl2pPr marL="514350" indent="-171450" algn="l" rtl="0" eaLnBrk="0" fontAlgn="base" hangingPunct="0">
        <a:lnSpc>
          <a:spcPct val="90000"/>
        </a:lnSpc>
        <a:spcBef>
          <a:spcPts val="375"/>
        </a:spcBef>
        <a:spcAft>
          <a:spcPct val="0"/>
        </a:spcAft>
        <a:buFont typeface="Arial" pitchFamily="34" charset="0"/>
        <a:buChar char="•"/>
        <a:defRPr sz="1800" kern="1200">
          <a:solidFill>
            <a:schemeClr val="tx1"/>
          </a:solidFill>
          <a:latin typeface="+mn-lt"/>
          <a:ea typeface="+mn-ea"/>
          <a:cs typeface="+mn-cs"/>
        </a:defRPr>
      </a:lvl2pPr>
      <a:lvl3pPr marL="857250" indent="-171450" algn="l" rtl="0" eaLnBrk="0" fontAlgn="base" hangingPunct="0">
        <a:lnSpc>
          <a:spcPct val="90000"/>
        </a:lnSpc>
        <a:spcBef>
          <a:spcPts val="375"/>
        </a:spcBef>
        <a:spcAft>
          <a:spcPct val="0"/>
        </a:spcAft>
        <a:buFont typeface="Arial" pitchFamily="34" charset="0"/>
        <a:buChar char="•"/>
        <a:defRPr sz="1500" kern="1200">
          <a:solidFill>
            <a:schemeClr val="tx1"/>
          </a:solidFill>
          <a:latin typeface="+mn-lt"/>
          <a:ea typeface="+mn-ea"/>
          <a:cs typeface="+mn-cs"/>
        </a:defRPr>
      </a:lvl3pPr>
      <a:lvl4pPr marL="1200150" indent="-171450" algn="l" rtl="0" eaLnBrk="0" fontAlgn="base" hangingPunct="0">
        <a:lnSpc>
          <a:spcPct val="90000"/>
        </a:lnSpc>
        <a:spcBef>
          <a:spcPts val="375"/>
        </a:spcBef>
        <a:spcAft>
          <a:spcPct val="0"/>
        </a:spcAft>
        <a:buFont typeface="Arial" pitchFamily="34" charset="0"/>
        <a:buChar char="•"/>
        <a:defRPr kern="1200">
          <a:solidFill>
            <a:schemeClr val="tx1"/>
          </a:solidFill>
          <a:latin typeface="+mn-lt"/>
          <a:ea typeface="+mn-ea"/>
          <a:cs typeface="+mn-cs"/>
        </a:defRPr>
      </a:lvl4pPr>
      <a:lvl5pPr marL="1543050" indent="-171450" algn="l" rtl="0" eaLnBrk="0" fontAlgn="base" hangingPunct="0">
        <a:lnSpc>
          <a:spcPct val="90000"/>
        </a:lnSpc>
        <a:spcBef>
          <a:spcPts val="375"/>
        </a:spcBef>
        <a:spcAft>
          <a:spcPct val="0"/>
        </a:spcAft>
        <a:buFont typeface="Arial" pitchFamily="34" charset="0"/>
        <a:buChar char="•"/>
        <a:defRPr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zh-TW" altLang="en-US"/>
              <a:t>按一下以編輯母片標題樣式</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pPr defTabSz="685800" fontAlgn="auto">
              <a:spcBef>
                <a:spcPts val="0"/>
              </a:spcBef>
              <a:spcAft>
                <a:spcPts val="0"/>
              </a:spcAft>
              <a:defRPr/>
            </a:pPr>
            <a:fld id="{E69D4DD0-44BC-4C9A-8B4C-162DB9AE321B}" type="datetime1">
              <a:rPr kumimoji="0" lang="zh-TW" altLang="en-US" smtClean="0">
                <a:solidFill>
                  <a:prstClr val="black">
                    <a:tint val="75000"/>
                  </a:prstClr>
                </a:solidFill>
                <a:latin typeface="Calibri" panose="020F0502020204030204"/>
                <a:ea typeface="新細明體" panose="02020500000000000000" pitchFamily="18" charset="-120"/>
              </a:rPr>
              <a:pPr defTabSz="685800" fontAlgn="auto">
                <a:spcBef>
                  <a:spcPts val="0"/>
                </a:spcBef>
                <a:spcAft>
                  <a:spcPts val="0"/>
                </a:spcAft>
                <a:defRPr/>
              </a:pPr>
              <a:t>2019/9/7</a:t>
            </a:fld>
            <a:endParaRPr kumimoji="0" lang="zh-TW" altLang="en-US">
              <a:solidFill>
                <a:prstClr val="black">
                  <a:tint val="75000"/>
                </a:prstClr>
              </a:solidFill>
              <a:latin typeface="Calibri" panose="020F0502020204030204"/>
              <a:ea typeface="新細明體" panose="02020500000000000000" pitchFamily="18" charset="-120"/>
            </a:endParaRPr>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pPr defTabSz="685800" fontAlgn="auto">
              <a:spcBef>
                <a:spcPts val="0"/>
              </a:spcBef>
              <a:spcAft>
                <a:spcPts val="0"/>
              </a:spcAft>
              <a:defRPr/>
            </a:pPr>
            <a:r>
              <a:rPr kumimoji="0" lang="en-US" altLang="zh-TW" smtClean="0">
                <a:solidFill>
                  <a:prstClr val="black">
                    <a:tint val="75000"/>
                  </a:prstClr>
                </a:solidFill>
                <a:latin typeface="Calibri" panose="020F0502020204030204"/>
                <a:ea typeface="新細明體" panose="02020500000000000000" pitchFamily="18" charset="-120"/>
              </a:rPr>
              <a:t>107_</a:t>
            </a:r>
            <a:r>
              <a:rPr kumimoji="0" lang="zh-TW" altLang="en-US" smtClean="0">
                <a:solidFill>
                  <a:prstClr val="black">
                    <a:tint val="75000"/>
                  </a:prstClr>
                </a:solidFill>
                <a:latin typeface="Calibri" panose="020F0502020204030204"/>
                <a:ea typeface="新細明體" panose="02020500000000000000" pitchFamily="18" charset="-120"/>
              </a:rPr>
              <a:t>跨領域課程發展</a:t>
            </a:r>
            <a:r>
              <a:rPr kumimoji="0" lang="en-US" altLang="zh-TW" smtClean="0">
                <a:solidFill>
                  <a:prstClr val="black">
                    <a:tint val="75000"/>
                  </a:prstClr>
                </a:solidFill>
                <a:latin typeface="Calibri" panose="020F0502020204030204"/>
                <a:ea typeface="新細明體" panose="02020500000000000000" pitchFamily="18" charset="-120"/>
              </a:rPr>
              <a:t>(</a:t>
            </a:r>
            <a:r>
              <a:rPr kumimoji="0" lang="zh-TW" altLang="en-US" smtClean="0">
                <a:solidFill>
                  <a:prstClr val="black">
                    <a:tint val="75000"/>
                  </a:prstClr>
                </a:solidFill>
                <a:latin typeface="Calibri" panose="020F0502020204030204"/>
                <a:ea typeface="新細明體" panose="02020500000000000000" pitchFamily="18" charset="-120"/>
              </a:rPr>
              <a:t>麗山高中藍偉瑩</a:t>
            </a:r>
            <a:r>
              <a:rPr kumimoji="0" lang="en-US" altLang="zh-TW" smtClean="0">
                <a:solidFill>
                  <a:prstClr val="black">
                    <a:tint val="75000"/>
                  </a:prstClr>
                </a:solidFill>
                <a:latin typeface="Calibri" panose="020F0502020204030204"/>
                <a:ea typeface="新細明體" panose="02020500000000000000" pitchFamily="18" charset="-120"/>
              </a:rPr>
              <a:t>)</a:t>
            </a:r>
            <a:endParaRPr kumimoji="0" lang="zh-TW" altLang="en-US">
              <a:solidFill>
                <a:prstClr val="black">
                  <a:tint val="75000"/>
                </a:prstClr>
              </a:solidFill>
              <a:latin typeface="Calibri" panose="020F0502020204030204"/>
              <a:ea typeface="新細明體" panose="02020500000000000000" pitchFamily="18" charset="-120"/>
            </a:endParaRP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pPr defTabSz="685800" fontAlgn="auto">
              <a:spcBef>
                <a:spcPts val="0"/>
              </a:spcBef>
              <a:spcAft>
                <a:spcPts val="0"/>
              </a:spcAft>
              <a:defRPr/>
            </a:pPr>
            <a:fld id="{83546068-6173-4BCB-987B-408BBF85F947}" type="slidenum">
              <a:rPr kumimoji="0" lang="zh-TW" altLang="en-US" smtClean="0">
                <a:solidFill>
                  <a:prstClr val="black">
                    <a:tint val="75000"/>
                  </a:prstClr>
                </a:solidFill>
                <a:latin typeface="Calibri" panose="020F0502020204030204"/>
                <a:ea typeface="新細明體" panose="02020500000000000000" pitchFamily="18" charset="-120"/>
              </a:rPr>
              <a:pPr defTabSz="685800" fontAlgn="auto">
                <a:spcBef>
                  <a:spcPts val="0"/>
                </a:spcBef>
                <a:spcAft>
                  <a:spcPts val="0"/>
                </a:spcAft>
                <a:defRPr/>
              </a:pPr>
              <a:t>‹#›</a:t>
            </a:fld>
            <a:endParaRPr kumimoji="0" lang="zh-TW" altLang="en-US">
              <a:solidFill>
                <a:prstClr val="black">
                  <a:tint val="75000"/>
                </a:prstClr>
              </a:solidFill>
              <a:latin typeface="Calibri" panose="020F0502020204030204"/>
              <a:ea typeface="新細明體" panose="02020500000000000000" pitchFamily="18" charset="-120"/>
            </a:endParaRPr>
          </a:p>
        </p:txBody>
      </p:sp>
    </p:spTree>
    <p:extLst>
      <p:ext uri="{BB962C8B-B14F-4D97-AF65-F5344CB8AC3E}">
        <p14:creationId xmlns="" xmlns:p14="http://schemas.microsoft.com/office/powerpoint/2010/main" val="3717721608"/>
      </p:ext>
    </p:extLst>
  </p:cSld>
  <p:clrMap bg1="lt1" tx1="dk1" bg2="lt2" tx2="dk2" accent1="accent1" accent2="accent2" accent3="accent3" accent4="accent4" accent5="accent5" accent6="accent6" hlink="hlink" folHlink="folHlink"/>
  <p:sldLayoutIdLst>
    <p:sldLayoutId id="2147483846" r:id="rId1"/>
    <p:sldLayoutId id="2147483847" r:id="rId2"/>
    <p:sldLayoutId id="2147483848" r:id="rId3"/>
    <p:sldLayoutId id="2147483849" r:id="rId4"/>
    <p:sldLayoutId id="2147483850" r:id="rId5"/>
    <p:sldLayoutId id="2147483851" r:id="rId6"/>
    <p:sldLayoutId id="2147483852" r:id="rId7"/>
    <p:sldLayoutId id="2147483853" r:id="rId8"/>
    <p:sldLayoutId id="2147483854" r:id="rId9"/>
    <p:sldLayoutId id="2147483855" r:id="rId10"/>
    <p:sldLayoutId id="2147483856" r:id="rId11"/>
    <p:sldLayoutId id="2147483857" r:id="rId12"/>
    <p:sldLayoutId id="2147483858" r:id="rId13"/>
    <p:sldLayoutId id="2147483859" r:id="rId14"/>
    <p:sldLayoutId id="2147483860" r:id="rId15"/>
  </p:sldLayoutIdLst>
  <p:hf hd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0.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0.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0.xml"/></Relationships>
</file>

<file path=ppt/slides/_rels/slide14.xml.rels><?xml version="1.0" encoding="UTF-8" standalone="yes"?>
<Relationships xmlns="http://schemas.openxmlformats.org/package/2006/relationships"><Relationship Id="rId3" Type="http://schemas.openxmlformats.org/officeDocument/2006/relationships/hyperlink" Target="http://12basic.edu.tw/temp/brochure2.pdf" TargetMode="External"/><Relationship Id="rId2" Type="http://schemas.openxmlformats.org/officeDocument/2006/relationships/notesSlide" Target="../notesSlides/notesSlide13.xml"/><Relationship Id="rId1" Type="http://schemas.openxmlformats.org/officeDocument/2006/relationships/slideLayout" Target="../slideLayouts/slideLayout10.xml"/></Relationships>
</file>

<file path=ppt/slides/_rels/slide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4.xml"/><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8.xml"/></Relationships>
</file>

<file path=ppt/slides/_rels/slide1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6.xml"/><Relationship Id="rId1" Type="http://schemas.openxmlformats.org/officeDocument/2006/relationships/slideLayout" Target="../slideLayouts/slideLayout28.xml"/><Relationship Id="rId5" Type="http://schemas.openxmlformats.org/officeDocument/2006/relationships/image" Target="../media/image12.png"/><Relationship Id="rId4" Type="http://schemas.openxmlformats.org/officeDocument/2006/relationships/image" Target="../media/image11.png"/></Relationships>
</file>

<file path=ppt/slides/_rels/slide1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7.xml"/><Relationship Id="rId1" Type="http://schemas.openxmlformats.org/officeDocument/2006/relationships/slideLayout" Target="../slideLayouts/slideLayout12.xml"/><Relationship Id="rId4" Type="http://schemas.microsoft.com/office/2007/relationships/hdphoto" Target="../media/hdphoto1.wdp"/></Relationships>
</file>

<file path=ppt/slides/_rels/slide1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8.xml"/><Relationship Id="rId1" Type="http://schemas.openxmlformats.org/officeDocument/2006/relationships/slideLayout" Target="../slideLayouts/slideLayout12.xml"/><Relationship Id="rId5" Type="http://schemas.openxmlformats.org/officeDocument/2006/relationships/image" Target="../media/image15.png"/><Relationship Id="rId4" Type="http://schemas.openxmlformats.org/officeDocument/2006/relationships/image" Target="../media/image14.png"/></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9.xml"/></Relationships>
</file>

<file path=ppt/slides/_rels/slide2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9.xml"/><Relationship Id="rId1" Type="http://schemas.openxmlformats.org/officeDocument/2006/relationships/slideLayout" Target="../slideLayouts/slideLayout12.xml"/><Relationship Id="rId5" Type="http://schemas.microsoft.com/office/2007/relationships/hdphoto" Target="../media/hdphoto2.wdp"/><Relationship Id="rId4" Type="http://schemas.openxmlformats.org/officeDocument/2006/relationships/image" Target="../media/image17.png"/></Relationships>
</file>

<file path=ppt/slides/_rels/slide2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34.xml"/></Relationships>
</file>

<file path=ppt/slides/_rels/slide2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hyperlink" Target="http://yt1.piee.pw/JYFBL" TargetMode="Externa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3.xml"/><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24.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5.xml"/><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28.xml"/><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29.xml"/><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0.xml"/><Relationship Id="rId1" Type="http://schemas.openxmlformats.org/officeDocument/2006/relationships/slideLayout" Target="../slideLayouts/slideLayout9.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3.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3.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3.xml"/></Relationships>
</file>

<file path=ppt/slides/_rels/slide4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36.xml"/><Relationship Id="rId1" Type="http://schemas.openxmlformats.org/officeDocument/2006/relationships/slideLayout" Target="../slideLayouts/slideLayout2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0.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8.xml"/><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3" cstate="print">
            <a:extLst>
              <a:ext uri="{28A0092B-C50C-407E-A947-70E740481C1C}">
                <a14:useLocalDpi xmlns=""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8" name="矩形 7"/>
          <p:cNvSpPr/>
          <p:nvPr/>
        </p:nvSpPr>
        <p:spPr>
          <a:xfrm>
            <a:off x="549906" y="1859340"/>
            <a:ext cx="8280920" cy="1569660"/>
          </a:xfrm>
          <a:prstGeom prst="rect">
            <a:avLst/>
          </a:prstGeom>
          <a:noFill/>
        </p:spPr>
        <p:txBody>
          <a:bodyPr>
            <a:spAutoFit/>
          </a:bodyPr>
          <a:lstStyle/>
          <a:p>
            <a:pPr algn="ctr" eaLnBrk="0" hangingPunct="0">
              <a:defRPr/>
            </a:pPr>
            <a:r>
              <a:rPr lang="zh-TW" altLang="en-US" sz="4800" b="1" dirty="0">
                <a:ln w="1905">
                  <a:solidFill>
                    <a:schemeClr val="accent1"/>
                  </a:solidFill>
                </a:ln>
                <a:solidFill>
                  <a:srgbClr val="1E88E5"/>
                </a:solidFill>
                <a:effectLst>
                  <a:innerShdw blurRad="69850" dist="43180" dir="5400000">
                    <a:srgbClr val="000000">
                      <a:alpha val="65000"/>
                    </a:srgbClr>
                  </a:innerShdw>
                </a:effectLst>
                <a:latin typeface="微軟正黑體" pitchFamily="34" charset="-120"/>
                <a:ea typeface="微軟正黑體" pitchFamily="34" charset="-120"/>
              </a:rPr>
              <a:t>十二年國民基本教育課程綱要 </a:t>
            </a:r>
            <a:r>
              <a:rPr lang="en-US" altLang="zh-TW" sz="4800" b="1" dirty="0">
                <a:ln w="1905">
                  <a:solidFill>
                    <a:schemeClr val="accent1"/>
                  </a:solidFill>
                </a:ln>
                <a:solidFill>
                  <a:srgbClr val="1E88E5"/>
                </a:solidFill>
                <a:effectLst>
                  <a:innerShdw blurRad="69850" dist="43180" dir="5400000">
                    <a:srgbClr val="000000">
                      <a:alpha val="65000"/>
                    </a:srgbClr>
                  </a:innerShdw>
                </a:effectLst>
                <a:latin typeface="微軟正黑體" pitchFamily="34" charset="-120"/>
                <a:ea typeface="微軟正黑體" pitchFamily="34" charset="-120"/>
              </a:rPr>
              <a:t/>
            </a:r>
            <a:br>
              <a:rPr lang="en-US" altLang="zh-TW" sz="4800" b="1" dirty="0">
                <a:ln w="1905">
                  <a:solidFill>
                    <a:schemeClr val="accent1"/>
                  </a:solidFill>
                </a:ln>
                <a:solidFill>
                  <a:srgbClr val="1E88E5"/>
                </a:solidFill>
                <a:effectLst>
                  <a:innerShdw blurRad="69850" dist="43180" dir="5400000">
                    <a:srgbClr val="000000">
                      <a:alpha val="65000"/>
                    </a:srgbClr>
                  </a:innerShdw>
                </a:effectLst>
                <a:latin typeface="微軟正黑體" pitchFamily="34" charset="-120"/>
                <a:ea typeface="微軟正黑體" pitchFamily="34" charset="-120"/>
              </a:rPr>
            </a:br>
            <a:r>
              <a:rPr lang="zh-TW" altLang="en-US" sz="4800" b="1" dirty="0">
                <a:ln w="1905">
                  <a:solidFill>
                    <a:schemeClr val="accent1"/>
                  </a:solidFill>
                </a:ln>
                <a:solidFill>
                  <a:srgbClr val="1E88E5"/>
                </a:solidFill>
                <a:effectLst>
                  <a:innerShdw blurRad="69850" dist="43180" dir="5400000">
                    <a:srgbClr val="000000">
                      <a:alpha val="65000"/>
                    </a:srgbClr>
                  </a:innerShdw>
                </a:effectLst>
                <a:latin typeface="微軟正黑體" pitchFamily="34" charset="-120"/>
                <a:ea typeface="微軟正黑體" pitchFamily="34" charset="-120"/>
              </a:rPr>
              <a:t>總綱宣講</a:t>
            </a:r>
            <a:r>
              <a:rPr lang="en-US" altLang="zh-TW" sz="4800" b="1" dirty="0" smtClean="0">
                <a:ln w="1905">
                  <a:solidFill>
                    <a:schemeClr val="accent1"/>
                  </a:solidFill>
                </a:ln>
                <a:solidFill>
                  <a:srgbClr val="1E88E5"/>
                </a:solidFill>
                <a:effectLst>
                  <a:innerShdw blurRad="69850" dist="43180" dir="5400000">
                    <a:srgbClr val="000000">
                      <a:alpha val="65000"/>
                    </a:srgbClr>
                  </a:innerShdw>
                </a:effectLst>
                <a:latin typeface="微軟正黑體" pitchFamily="34" charset="-120"/>
                <a:ea typeface="微軟正黑體" pitchFamily="34" charset="-120"/>
              </a:rPr>
              <a:t>(</a:t>
            </a:r>
            <a:r>
              <a:rPr lang="zh-TW" altLang="en-US" sz="4800" b="1" dirty="0" smtClean="0">
                <a:ln w="1905">
                  <a:solidFill>
                    <a:schemeClr val="accent1"/>
                  </a:solidFill>
                </a:ln>
                <a:solidFill>
                  <a:srgbClr val="1E88E5"/>
                </a:solidFill>
                <a:effectLst>
                  <a:innerShdw blurRad="69850" dist="43180" dir="5400000">
                    <a:srgbClr val="000000">
                      <a:alpha val="65000"/>
                    </a:srgbClr>
                  </a:innerShdw>
                </a:effectLst>
                <a:latin typeface="微軟正黑體" pitchFamily="34" charset="-120"/>
                <a:ea typeface="微軟正黑體" pitchFamily="34" charset="-120"/>
              </a:rPr>
              <a:t>臺南市版</a:t>
            </a:r>
            <a:r>
              <a:rPr lang="en-US" altLang="zh-TW" sz="4800" b="1" dirty="0">
                <a:ln w="1905">
                  <a:solidFill>
                    <a:schemeClr val="accent1"/>
                  </a:solidFill>
                </a:ln>
                <a:solidFill>
                  <a:srgbClr val="1E88E5"/>
                </a:solidFill>
                <a:effectLst>
                  <a:innerShdw blurRad="69850" dist="43180" dir="5400000">
                    <a:srgbClr val="000000">
                      <a:alpha val="65000"/>
                    </a:srgbClr>
                  </a:innerShdw>
                </a:effectLst>
                <a:latin typeface="微軟正黑體" pitchFamily="34" charset="-120"/>
                <a:ea typeface="微軟正黑體" pitchFamily="34" charset="-120"/>
              </a:rPr>
              <a:t>)</a:t>
            </a:r>
            <a:endParaRPr lang="zh-TW" altLang="en-US" sz="4800" b="1" dirty="0">
              <a:ln w="1905">
                <a:solidFill>
                  <a:schemeClr val="accent1"/>
                </a:solidFill>
              </a:ln>
              <a:solidFill>
                <a:srgbClr val="1E88E5"/>
              </a:solidFill>
              <a:effectLst>
                <a:innerShdw blurRad="69850" dist="43180" dir="5400000">
                  <a:srgbClr val="000000">
                    <a:alpha val="65000"/>
                  </a:srgbClr>
                </a:innerShdw>
              </a:effectLst>
              <a:latin typeface="Arial" pitchFamily="34" charset="0"/>
              <a:ea typeface="新細明體" pitchFamily="18" charset="-120"/>
            </a:endParaRPr>
          </a:p>
        </p:txBody>
      </p:sp>
      <p:pic>
        <p:nvPicPr>
          <p:cNvPr id="3" name="圖片 2"/>
          <p:cNvPicPr>
            <a:picLocks noChangeAspect="1"/>
          </p:cNvPicPr>
          <p:nvPr/>
        </p:nvPicPr>
        <p:blipFill>
          <a:blip r:embed="rId4" cstate="print">
            <a:extLst>
              <a:ext uri="{28A0092B-C50C-407E-A947-70E740481C1C}">
                <a14:useLocalDpi xmlns="" xmlns:a14="http://schemas.microsoft.com/office/drawing/2010/main" val="0"/>
              </a:ext>
            </a:extLst>
          </a:blip>
          <a:stretch>
            <a:fillRect/>
          </a:stretch>
        </p:blipFill>
        <p:spPr>
          <a:xfrm>
            <a:off x="6228184" y="6021288"/>
            <a:ext cx="772847" cy="723900"/>
          </a:xfrm>
          <a:prstGeom prst="rect">
            <a:avLst/>
          </a:prstGeom>
        </p:spPr>
      </p:pic>
      <p:sp>
        <p:nvSpPr>
          <p:cNvPr id="4" name="文字方塊 3"/>
          <p:cNvSpPr txBox="1"/>
          <p:nvPr/>
        </p:nvSpPr>
        <p:spPr>
          <a:xfrm>
            <a:off x="857224" y="3643314"/>
            <a:ext cx="6357982" cy="584775"/>
          </a:xfrm>
          <a:prstGeom prst="rect">
            <a:avLst/>
          </a:prstGeom>
          <a:noFill/>
        </p:spPr>
        <p:txBody>
          <a:bodyPr wrap="square" rtlCol="0">
            <a:spAutoFit/>
          </a:bodyPr>
          <a:lstStyle/>
          <a:p>
            <a:r>
              <a:rPr lang="zh-TW" altLang="en-US" sz="3200" b="1" dirty="0" smtClean="0">
                <a:latin typeface="微軟正黑體" pitchFamily="34" charset="-120"/>
                <a:ea typeface="微軟正黑體" pitchFamily="34" charset="-120"/>
              </a:rPr>
              <a:t>主講人：善化國中校長 林銘宏</a:t>
            </a:r>
            <a:endParaRPr lang="zh-TW" altLang="en-US" sz="3200" b="1" dirty="0">
              <a:latin typeface="微軟正黑體" pitchFamily="34" charset="-120"/>
              <a:ea typeface="微軟正黑體" pitchFamily="34" charset="-12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7"/>
          <p:cNvSpPr>
            <a:spLocks noChangeArrowheads="1"/>
          </p:cNvSpPr>
          <p:nvPr/>
        </p:nvSpPr>
        <p:spPr bwMode="auto">
          <a:xfrm>
            <a:off x="0" y="4961189"/>
            <a:ext cx="184150" cy="368300"/>
          </a:xfrm>
          <a:prstGeom prst="rect">
            <a:avLst/>
          </a:prstGeom>
          <a:noFill/>
          <a:ln w="9525">
            <a:noFill/>
            <a:miter lim="800000"/>
            <a:headEnd/>
            <a:tailEnd/>
          </a:ln>
        </p:spPr>
        <p:txBody>
          <a:bodyPr wrap="none" anchor="ctr">
            <a:spAutoFit/>
          </a:bodyPr>
          <a:lstStyle/>
          <a:p>
            <a:endParaRPr lang="zh-TW" altLang="zh-TW">
              <a:solidFill>
                <a:srgbClr val="000000"/>
              </a:solidFill>
            </a:endParaRPr>
          </a:p>
        </p:txBody>
      </p:sp>
      <p:sp>
        <p:nvSpPr>
          <p:cNvPr id="30723" name="Rectangle 8"/>
          <p:cNvSpPr>
            <a:spLocks noChangeArrowheads="1"/>
          </p:cNvSpPr>
          <p:nvPr/>
        </p:nvSpPr>
        <p:spPr bwMode="auto">
          <a:xfrm>
            <a:off x="0" y="4961189"/>
            <a:ext cx="184150" cy="368300"/>
          </a:xfrm>
          <a:prstGeom prst="rect">
            <a:avLst/>
          </a:prstGeom>
          <a:noFill/>
          <a:ln w="9525">
            <a:noFill/>
            <a:miter lim="800000"/>
            <a:headEnd/>
            <a:tailEnd/>
          </a:ln>
        </p:spPr>
        <p:txBody>
          <a:bodyPr wrap="none" anchor="ctr">
            <a:spAutoFit/>
          </a:bodyPr>
          <a:lstStyle/>
          <a:p>
            <a:endParaRPr lang="zh-TW" altLang="zh-TW">
              <a:solidFill>
                <a:srgbClr val="000000"/>
              </a:solidFill>
            </a:endParaRPr>
          </a:p>
        </p:txBody>
      </p:sp>
      <p:pic>
        <p:nvPicPr>
          <p:cNvPr id="15" name="圖片 14"/>
          <p:cNvPicPr/>
          <p:nvPr/>
        </p:nvPicPr>
        <p:blipFill>
          <a:blip r:embed="rId3" cstate="email">
            <a:lum bright="10000" contrast="20000"/>
            <a:extLst>
              <a:ext uri="{28A0092B-C50C-407E-A947-70E740481C1C}">
                <a14:useLocalDpi xmlns="" xmlns:a14="http://schemas.microsoft.com/office/drawing/2010/main"/>
              </a:ext>
            </a:extLst>
          </a:blip>
          <a:stretch>
            <a:fillRect/>
          </a:stretch>
        </p:blipFill>
        <p:spPr>
          <a:xfrm>
            <a:off x="467544" y="1916832"/>
            <a:ext cx="8280920" cy="4704460"/>
          </a:xfrm>
          <a:prstGeom prst="roundRect">
            <a:avLst>
              <a:gd name="adj" fmla="val 1652"/>
            </a:avLst>
          </a:prstGeom>
          <a:solidFill>
            <a:srgbClr val="FFFFFF">
              <a:shade val="85000"/>
            </a:srgbClr>
          </a:solidFill>
          <a:ln>
            <a:noFill/>
          </a:ln>
          <a:effectLst/>
        </p:spPr>
      </p:pic>
      <p:grpSp>
        <p:nvGrpSpPr>
          <p:cNvPr id="2" name="群組 17"/>
          <p:cNvGrpSpPr>
            <a:grpSpLocks/>
          </p:cNvGrpSpPr>
          <p:nvPr/>
        </p:nvGrpSpPr>
        <p:grpSpPr bwMode="auto">
          <a:xfrm>
            <a:off x="719423" y="1811725"/>
            <a:ext cx="7777162" cy="3651250"/>
            <a:chOff x="611560" y="1916832"/>
            <a:chExt cx="7777484" cy="3649746"/>
          </a:xfrm>
        </p:grpSpPr>
        <p:sp>
          <p:nvSpPr>
            <p:cNvPr id="5" name="矩形 4"/>
            <p:cNvSpPr/>
            <p:nvPr/>
          </p:nvSpPr>
          <p:spPr>
            <a:xfrm>
              <a:off x="611560" y="1916832"/>
              <a:ext cx="2448026" cy="650607"/>
            </a:xfrm>
            <a:prstGeom prst="rect">
              <a:avLst/>
            </a:prstGeom>
            <a:solidFill>
              <a:srgbClr val="1E88E5"/>
            </a:solidFill>
            <a:ln>
              <a:solidFill>
                <a:schemeClr val="bg1"/>
              </a:solidFill>
            </a:ln>
          </p:spPr>
          <p:style>
            <a:lnRef idx="1">
              <a:schemeClr val="accent2"/>
            </a:lnRef>
            <a:fillRef idx="3">
              <a:schemeClr val="accent2"/>
            </a:fillRef>
            <a:effectRef idx="2">
              <a:schemeClr val="accent2"/>
            </a:effectRef>
            <a:fontRef idx="minor">
              <a:schemeClr val="lt1"/>
            </a:fontRef>
          </p:style>
          <p:txBody>
            <a:bodyPr anchor="ctr"/>
            <a:lstStyle/>
            <a:p>
              <a:pPr algn="ctr">
                <a:defRPr/>
              </a:pPr>
              <a:r>
                <a:rPr lang="zh-TW" altLang="en-US" sz="2800" b="1" dirty="0">
                  <a:latin typeface="微軟正黑體" panose="020B0604030504040204" pitchFamily="34" charset="-120"/>
                  <a:ea typeface="微軟正黑體" panose="020B0604030504040204" pitchFamily="34" charset="-120"/>
                  <a:cs typeface="Times New Roman" panose="02020603050405020304" pitchFamily="18" charset="0"/>
                </a:rPr>
                <a:t>高表現高差距</a:t>
              </a:r>
            </a:p>
          </p:txBody>
        </p:sp>
        <p:sp>
          <p:nvSpPr>
            <p:cNvPr id="6" name="橢圓 5"/>
            <p:cNvSpPr/>
            <p:nvPr/>
          </p:nvSpPr>
          <p:spPr>
            <a:xfrm>
              <a:off x="1187846" y="2637260"/>
              <a:ext cx="1224014" cy="1079055"/>
            </a:xfrm>
            <a:prstGeom prst="ellipse">
              <a:avLst/>
            </a:prstGeom>
            <a:solidFill>
              <a:srgbClr val="FFFF00">
                <a:alpha val="29000"/>
              </a:srgbClr>
            </a:solidFill>
            <a:ln w="57150">
              <a:solidFill>
                <a:schemeClr val="bg1"/>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zh-TW" altLang="en-US"/>
            </a:p>
          </p:txBody>
        </p:sp>
        <p:sp>
          <p:nvSpPr>
            <p:cNvPr id="30731" name="矩形 2"/>
            <p:cNvSpPr>
              <a:spLocks noChangeArrowheads="1"/>
            </p:cNvSpPr>
            <p:nvPr/>
          </p:nvSpPr>
          <p:spPr bwMode="auto">
            <a:xfrm>
              <a:off x="2483768" y="4612471"/>
              <a:ext cx="5905276" cy="954107"/>
            </a:xfrm>
            <a:prstGeom prst="rect">
              <a:avLst/>
            </a:prstGeom>
            <a:solidFill>
              <a:srgbClr val="D81B60"/>
            </a:solidFill>
            <a:ln w="9525">
              <a:solidFill>
                <a:schemeClr val="bg1"/>
              </a:solidFill>
              <a:miter lim="800000"/>
              <a:headEnd/>
              <a:tailEnd/>
            </a:ln>
          </p:spPr>
          <p:txBody>
            <a:bodyPr>
              <a:spAutoFit/>
            </a:bodyPr>
            <a:lstStyle/>
            <a:p>
              <a:pPr algn="just"/>
              <a:r>
                <a:rPr kumimoji="0" lang="en-US" altLang="zh-TW" sz="2800" b="1">
                  <a:solidFill>
                    <a:schemeClr val="bg1"/>
                  </a:solidFill>
                  <a:latin typeface="微軟正黑體" panose="020B0604030504040204" pitchFamily="34" charset="-120"/>
                  <a:ea typeface="微軟正黑體" panose="020B0604030504040204" pitchFamily="34" charset="-120"/>
                  <a:cs typeface="Times New Roman" pitchFamily="18" charset="0"/>
                </a:rPr>
                <a:t>PISA</a:t>
              </a:r>
              <a:r>
                <a:rPr kumimoji="0" lang="zh-TW" altLang="en-US" sz="2800" b="1">
                  <a:solidFill>
                    <a:schemeClr val="bg1"/>
                  </a:solidFill>
                  <a:latin typeface="微軟正黑體" panose="020B0604030504040204" pitchFamily="34" charset="-120"/>
                  <a:ea typeface="微軟正黑體" panose="020B0604030504040204" pitchFamily="34" charset="-120"/>
                  <a:cs typeface="Times New Roman" pitchFamily="18" charset="0"/>
                </a:rPr>
                <a:t> </a:t>
              </a:r>
              <a:r>
                <a:rPr kumimoji="0" lang="en-US" altLang="zh-TW" sz="2800" b="1">
                  <a:solidFill>
                    <a:schemeClr val="bg1"/>
                  </a:solidFill>
                  <a:latin typeface="微軟正黑體" panose="020B0604030504040204" pitchFamily="34" charset="-120"/>
                  <a:ea typeface="微軟正黑體" panose="020B0604030504040204" pitchFamily="34" charset="-120"/>
                  <a:cs typeface="Times New Roman" pitchFamily="18" charset="0"/>
                </a:rPr>
                <a:t>2012</a:t>
              </a:r>
              <a:r>
                <a:rPr kumimoji="0" lang="zh-TW" altLang="en-US" sz="2800" b="1">
                  <a:solidFill>
                    <a:schemeClr val="bg1"/>
                  </a:solidFill>
                  <a:latin typeface="微軟正黑體" panose="020B0604030504040204" pitchFamily="34" charset="-120"/>
                  <a:ea typeface="微軟正黑體" panose="020B0604030504040204" pitchFamily="34" charset="-120"/>
                  <a:cs typeface="Times New Roman" pitchFamily="18" charset="0"/>
                </a:rPr>
                <a:t>各國數學素養表現變異，臺灣前後段學生差距世界第一</a:t>
              </a:r>
              <a:endParaRPr lang="zh-TW" altLang="en-US" sz="2800" b="1">
                <a:solidFill>
                  <a:schemeClr val="bg1"/>
                </a:solidFill>
                <a:latin typeface="微軟正黑體" panose="020B0604030504040204" pitchFamily="34" charset="-120"/>
                <a:ea typeface="微軟正黑體" panose="020B0604030504040204" pitchFamily="34" charset="-120"/>
                <a:cs typeface="Times New Roman" pitchFamily="18" charset="0"/>
              </a:endParaRPr>
            </a:p>
          </p:txBody>
        </p:sp>
      </p:grpSp>
      <p:sp>
        <p:nvSpPr>
          <p:cNvPr id="22" name="手繪多邊形 21"/>
          <p:cNvSpPr/>
          <p:nvPr/>
        </p:nvSpPr>
        <p:spPr>
          <a:xfrm>
            <a:off x="8212156" y="772887"/>
            <a:ext cx="227060" cy="279849"/>
          </a:xfrm>
          <a:custGeom>
            <a:avLst/>
            <a:gdLst>
              <a:gd name="connsiteX0" fmla="*/ 268357 w 626165"/>
              <a:gd name="connsiteY0" fmla="*/ 0 h 983974"/>
              <a:gd name="connsiteX1" fmla="*/ 0 w 626165"/>
              <a:gd name="connsiteY1" fmla="*/ 506895 h 983974"/>
              <a:gd name="connsiteX2" fmla="*/ 337931 w 626165"/>
              <a:gd name="connsiteY2" fmla="*/ 496956 h 983974"/>
              <a:gd name="connsiteX3" fmla="*/ 149087 w 626165"/>
              <a:gd name="connsiteY3" fmla="*/ 983974 h 983974"/>
              <a:gd name="connsiteX4" fmla="*/ 626165 w 626165"/>
              <a:gd name="connsiteY4" fmla="*/ 308113 h 983974"/>
              <a:gd name="connsiteX5" fmla="*/ 228600 w 626165"/>
              <a:gd name="connsiteY5" fmla="*/ 308113 h 983974"/>
              <a:gd name="connsiteX6" fmla="*/ 268357 w 626165"/>
              <a:gd name="connsiteY6" fmla="*/ 0 h 983974"/>
              <a:gd name="connsiteX0" fmla="*/ 268357 w 626165"/>
              <a:gd name="connsiteY0" fmla="*/ 0 h 864705"/>
              <a:gd name="connsiteX1" fmla="*/ 0 w 626165"/>
              <a:gd name="connsiteY1" fmla="*/ 506895 h 864705"/>
              <a:gd name="connsiteX2" fmla="*/ 337931 w 626165"/>
              <a:gd name="connsiteY2" fmla="*/ 496956 h 864705"/>
              <a:gd name="connsiteX3" fmla="*/ 188844 w 626165"/>
              <a:gd name="connsiteY3" fmla="*/ 864705 h 864705"/>
              <a:gd name="connsiteX4" fmla="*/ 626165 w 626165"/>
              <a:gd name="connsiteY4" fmla="*/ 308113 h 864705"/>
              <a:gd name="connsiteX5" fmla="*/ 228600 w 626165"/>
              <a:gd name="connsiteY5" fmla="*/ 308113 h 864705"/>
              <a:gd name="connsiteX6" fmla="*/ 268357 w 626165"/>
              <a:gd name="connsiteY6" fmla="*/ 0 h 864705"/>
              <a:gd name="connsiteX0" fmla="*/ 268357 w 626165"/>
              <a:gd name="connsiteY0" fmla="*/ 0 h 864705"/>
              <a:gd name="connsiteX1" fmla="*/ 0 w 626165"/>
              <a:gd name="connsiteY1" fmla="*/ 506895 h 864705"/>
              <a:gd name="connsiteX2" fmla="*/ 288236 w 626165"/>
              <a:gd name="connsiteY2" fmla="*/ 506895 h 864705"/>
              <a:gd name="connsiteX3" fmla="*/ 188844 w 626165"/>
              <a:gd name="connsiteY3" fmla="*/ 864705 h 864705"/>
              <a:gd name="connsiteX4" fmla="*/ 626165 w 626165"/>
              <a:gd name="connsiteY4" fmla="*/ 308113 h 864705"/>
              <a:gd name="connsiteX5" fmla="*/ 228600 w 626165"/>
              <a:gd name="connsiteY5" fmla="*/ 308113 h 864705"/>
              <a:gd name="connsiteX6" fmla="*/ 268357 w 626165"/>
              <a:gd name="connsiteY6" fmla="*/ 0 h 864705"/>
              <a:gd name="connsiteX0" fmla="*/ 268357 w 576469"/>
              <a:gd name="connsiteY0" fmla="*/ 0 h 864705"/>
              <a:gd name="connsiteX1" fmla="*/ 0 w 576469"/>
              <a:gd name="connsiteY1" fmla="*/ 506895 h 864705"/>
              <a:gd name="connsiteX2" fmla="*/ 288236 w 576469"/>
              <a:gd name="connsiteY2" fmla="*/ 506895 h 864705"/>
              <a:gd name="connsiteX3" fmla="*/ 188844 w 576469"/>
              <a:gd name="connsiteY3" fmla="*/ 864705 h 864705"/>
              <a:gd name="connsiteX4" fmla="*/ 576469 w 576469"/>
              <a:gd name="connsiteY4" fmla="*/ 318052 h 864705"/>
              <a:gd name="connsiteX5" fmla="*/ 228600 w 576469"/>
              <a:gd name="connsiteY5" fmla="*/ 308113 h 864705"/>
              <a:gd name="connsiteX6" fmla="*/ 268357 w 576469"/>
              <a:gd name="connsiteY6" fmla="*/ 0 h 864705"/>
              <a:gd name="connsiteX0" fmla="*/ 268357 w 576469"/>
              <a:gd name="connsiteY0" fmla="*/ 0 h 864705"/>
              <a:gd name="connsiteX1" fmla="*/ 0 w 576469"/>
              <a:gd name="connsiteY1" fmla="*/ 506895 h 864705"/>
              <a:gd name="connsiteX2" fmla="*/ 288236 w 576469"/>
              <a:gd name="connsiteY2" fmla="*/ 506895 h 864705"/>
              <a:gd name="connsiteX3" fmla="*/ 188844 w 576469"/>
              <a:gd name="connsiteY3" fmla="*/ 864705 h 864705"/>
              <a:gd name="connsiteX4" fmla="*/ 576469 w 576469"/>
              <a:gd name="connsiteY4" fmla="*/ 318052 h 864705"/>
              <a:gd name="connsiteX5" fmla="*/ 258112 w 576469"/>
              <a:gd name="connsiteY5" fmla="*/ 353022 h 864705"/>
              <a:gd name="connsiteX6" fmla="*/ 268357 w 576469"/>
              <a:gd name="connsiteY6" fmla="*/ 0 h 864705"/>
              <a:gd name="connsiteX0" fmla="*/ 268357 w 550807"/>
              <a:gd name="connsiteY0" fmla="*/ 0 h 864705"/>
              <a:gd name="connsiteX1" fmla="*/ 0 w 550807"/>
              <a:gd name="connsiteY1" fmla="*/ 506895 h 864705"/>
              <a:gd name="connsiteX2" fmla="*/ 288236 w 550807"/>
              <a:gd name="connsiteY2" fmla="*/ 506895 h 864705"/>
              <a:gd name="connsiteX3" fmla="*/ 188844 w 550807"/>
              <a:gd name="connsiteY3" fmla="*/ 864705 h 864705"/>
              <a:gd name="connsiteX4" fmla="*/ 550807 w 550807"/>
              <a:gd name="connsiteY4" fmla="*/ 353979 h 864705"/>
              <a:gd name="connsiteX5" fmla="*/ 258112 w 550807"/>
              <a:gd name="connsiteY5" fmla="*/ 353022 h 864705"/>
              <a:gd name="connsiteX6" fmla="*/ 268357 w 550807"/>
              <a:gd name="connsiteY6" fmla="*/ 0 h 864705"/>
              <a:gd name="connsiteX0" fmla="*/ 268357 w 550807"/>
              <a:gd name="connsiteY0" fmla="*/ 0 h 864705"/>
              <a:gd name="connsiteX1" fmla="*/ 0 w 550807"/>
              <a:gd name="connsiteY1" fmla="*/ 506895 h 864705"/>
              <a:gd name="connsiteX2" fmla="*/ 257441 w 550807"/>
              <a:gd name="connsiteY2" fmla="*/ 503046 h 864705"/>
              <a:gd name="connsiteX3" fmla="*/ 188844 w 550807"/>
              <a:gd name="connsiteY3" fmla="*/ 864705 h 864705"/>
              <a:gd name="connsiteX4" fmla="*/ 550807 w 550807"/>
              <a:gd name="connsiteY4" fmla="*/ 353979 h 864705"/>
              <a:gd name="connsiteX5" fmla="*/ 258112 w 550807"/>
              <a:gd name="connsiteY5" fmla="*/ 353022 h 864705"/>
              <a:gd name="connsiteX6" fmla="*/ 268357 w 550807"/>
              <a:gd name="connsiteY6" fmla="*/ 0 h 864705"/>
              <a:gd name="connsiteX0" fmla="*/ 268357 w 550807"/>
              <a:gd name="connsiteY0" fmla="*/ 0 h 864705"/>
              <a:gd name="connsiteX1" fmla="*/ 0 w 550807"/>
              <a:gd name="connsiteY1" fmla="*/ 506895 h 864705"/>
              <a:gd name="connsiteX2" fmla="*/ 307482 w 550807"/>
              <a:gd name="connsiteY2" fmla="*/ 503046 h 864705"/>
              <a:gd name="connsiteX3" fmla="*/ 188844 w 550807"/>
              <a:gd name="connsiteY3" fmla="*/ 864705 h 864705"/>
              <a:gd name="connsiteX4" fmla="*/ 550807 w 550807"/>
              <a:gd name="connsiteY4" fmla="*/ 353979 h 864705"/>
              <a:gd name="connsiteX5" fmla="*/ 258112 w 550807"/>
              <a:gd name="connsiteY5" fmla="*/ 353022 h 864705"/>
              <a:gd name="connsiteX6" fmla="*/ 268357 w 550807"/>
              <a:gd name="connsiteY6" fmla="*/ 0 h 864705"/>
              <a:gd name="connsiteX0" fmla="*/ 268357 w 550807"/>
              <a:gd name="connsiteY0" fmla="*/ 0 h 864705"/>
              <a:gd name="connsiteX1" fmla="*/ 0 w 550807"/>
              <a:gd name="connsiteY1" fmla="*/ 506895 h 864705"/>
              <a:gd name="connsiteX2" fmla="*/ 307482 w 550807"/>
              <a:gd name="connsiteY2" fmla="*/ 503046 h 864705"/>
              <a:gd name="connsiteX3" fmla="*/ 188844 w 550807"/>
              <a:gd name="connsiteY3" fmla="*/ 864705 h 864705"/>
              <a:gd name="connsiteX4" fmla="*/ 550807 w 550807"/>
              <a:gd name="connsiteY4" fmla="*/ 353979 h 864705"/>
              <a:gd name="connsiteX5" fmla="*/ 229884 w 550807"/>
              <a:gd name="connsiteY5" fmla="*/ 355588 h 864705"/>
              <a:gd name="connsiteX6" fmla="*/ 268357 w 550807"/>
              <a:gd name="connsiteY6" fmla="*/ 0 h 864705"/>
              <a:gd name="connsiteX0" fmla="*/ 268357 w 550807"/>
              <a:gd name="connsiteY0" fmla="*/ 0 h 864705"/>
              <a:gd name="connsiteX1" fmla="*/ 0 w 550807"/>
              <a:gd name="connsiteY1" fmla="*/ 506895 h 864705"/>
              <a:gd name="connsiteX2" fmla="*/ 307482 w 550807"/>
              <a:gd name="connsiteY2" fmla="*/ 503046 h 864705"/>
              <a:gd name="connsiteX3" fmla="*/ 188844 w 550807"/>
              <a:gd name="connsiteY3" fmla="*/ 864705 h 864705"/>
              <a:gd name="connsiteX4" fmla="*/ 550807 w 550807"/>
              <a:gd name="connsiteY4" fmla="*/ 353979 h 864705"/>
              <a:gd name="connsiteX5" fmla="*/ 229884 w 550807"/>
              <a:gd name="connsiteY5" fmla="*/ 364570 h 864705"/>
              <a:gd name="connsiteX6" fmla="*/ 268357 w 550807"/>
              <a:gd name="connsiteY6" fmla="*/ 0 h 864705"/>
              <a:gd name="connsiteX0" fmla="*/ 268357 w 545675"/>
              <a:gd name="connsiteY0" fmla="*/ 0 h 864705"/>
              <a:gd name="connsiteX1" fmla="*/ 0 w 545675"/>
              <a:gd name="connsiteY1" fmla="*/ 506895 h 864705"/>
              <a:gd name="connsiteX2" fmla="*/ 307482 w 545675"/>
              <a:gd name="connsiteY2" fmla="*/ 503046 h 864705"/>
              <a:gd name="connsiteX3" fmla="*/ 188844 w 545675"/>
              <a:gd name="connsiteY3" fmla="*/ 864705 h 864705"/>
              <a:gd name="connsiteX4" fmla="*/ 545675 w 545675"/>
              <a:gd name="connsiteY4" fmla="*/ 370659 h 864705"/>
              <a:gd name="connsiteX5" fmla="*/ 229884 w 545675"/>
              <a:gd name="connsiteY5" fmla="*/ 364570 h 864705"/>
              <a:gd name="connsiteX6" fmla="*/ 268357 w 545675"/>
              <a:gd name="connsiteY6" fmla="*/ 0 h 864705"/>
              <a:gd name="connsiteX0" fmla="*/ 268357 w 544392"/>
              <a:gd name="connsiteY0" fmla="*/ 0 h 864705"/>
              <a:gd name="connsiteX1" fmla="*/ 0 w 544392"/>
              <a:gd name="connsiteY1" fmla="*/ 506895 h 864705"/>
              <a:gd name="connsiteX2" fmla="*/ 307482 w 544392"/>
              <a:gd name="connsiteY2" fmla="*/ 503046 h 864705"/>
              <a:gd name="connsiteX3" fmla="*/ 188844 w 544392"/>
              <a:gd name="connsiteY3" fmla="*/ 864705 h 864705"/>
              <a:gd name="connsiteX4" fmla="*/ 544392 w 544392"/>
              <a:gd name="connsiteY4" fmla="*/ 362960 h 864705"/>
              <a:gd name="connsiteX5" fmla="*/ 229884 w 544392"/>
              <a:gd name="connsiteY5" fmla="*/ 364570 h 864705"/>
              <a:gd name="connsiteX6" fmla="*/ 268357 w 544392"/>
              <a:gd name="connsiteY6" fmla="*/ 0 h 864705"/>
              <a:gd name="connsiteX0" fmla="*/ 246544 w 544392"/>
              <a:gd name="connsiteY0" fmla="*/ 0 h 776170"/>
              <a:gd name="connsiteX1" fmla="*/ 0 w 544392"/>
              <a:gd name="connsiteY1" fmla="*/ 418360 h 776170"/>
              <a:gd name="connsiteX2" fmla="*/ 307482 w 544392"/>
              <a:gd name="connsiteY2" fmla="*/ 414511 h 776170"/>
              <a:gd name="connsiteX3" fmla="*/ 188844 w 544392"/>
              <a:gd name="connsiteY3" fmla="*/ 776170 h 776170"/>
              <a:gd name="connsiteX4" fmla="*/ 544392 w 544392"/>
              <a:gd name="connsiteY4" fmla="*/ 274425 h 776170"/>
              <a:gd name="connsiteX5" fmla="*/ 229884 w 544392"/>
              <a:gd name="connsiteY5" fmla="*/ 276035 h 776170"/>
              <a:gd name="connsiteX6" fmla="*/ 246544 w 544392"/>
              <a:gd name="connsiteY6" fmla="*/ 0 h 776170"/>
              <a:gd name="connsiteX0" fmla="*/ 246544 w 544392"/>
              <a:gd name="connsiteY0" fmla="*/ 0 h 670955"/>
              <a:gd name="connsiteX1" fmla="*/ 0 w 544392"/>
              <a:gd name="connsiteY1" fmla="*/ 418360 h 670955"/>
              <a:gd name="connsiteX2" fmla="*/ 307482 w 544392"/>
              <a:gd name="connsiteY2" fmla="*/ 414511 h 670955"/>
              <a:gd name="connsiteX3" fmla="*/ 249150 w 544392"/>
              <a:gd name="connsiteY3" fmla="*/ 670955 h 670955"/>
              <a:gd name="connsiteX4" fmla="*/ 544392 w 544392"/>
              <a:gd name="connsiteY4" fmla="*/ 274425 h 670955"/>
              <a:gd name="connsiteX5" fmla="*/ 229884 w 544392"/>
              <a:gd name="connsiteY5" fmla="*/ 276035 h 670955"/>
              <a:gd name="connsiteX6" fmla="*/ 246544 w 544392"/>
              <a:gd name="connsiteY6" fmla="*/ 0 h 670955"/>
              <a:gd name="connsiteX0" fmla="*/ 246544 w 544392"/>
              <a:gd name="connsiteY0" fmla="*/ 0 h 670955"/>
              <a:gd name="connsiteX1" fmla="*/ 0 w 544392"/>
              <a:gd name="connsiteY1" fmla="*/ 418360 h 670955"/>
              <a:gd name="connsiteX2" fmla="*/ 283103 w 544392"/>
              <a:gd name="connsiteY2" fmla="*/ 414511 h 670955"/>
              <a:gd name="connsiteX3" fmla="*/ 249150 w 544392"/>
              <a:gd name="connsiteY3" fmla="*/ 670955 h 670955"/>
              <a:gd name="connsiteX4" fmla="*/ 544392 w 544392"/>
              <a:gd name="connsiteY4" fmla="*/ 274425 h 670955"/>
              <a:gd name="connsiteX5" fmla="*/ 229884 w 544392"/>
              <a:gd name="connsiteY5" fmla="*/ 276035 h 670955"/>
              <a:gd name="connsiteX6" fmla="*/ 246544 w 544392"/>
              <a:gd name="connsiteY6" fmla="*/ 0 h 670955"/>
              <a:gd name="connsiteX0" fmla="*/ 246544 w 544392"/>
              <a:gd name="connsiteY0" fmla="*/ 0 h 670955"/>
              <a:gd name="connsiteX1" fmla="*/ 0 w 544392"/>
              <a:gd name="connsiteY1" fmla="*/ 418360 h 670955"/>
              <a:gd name="connsiteX2" fmla="*/ 284386 w 544392"/>
              <a:gd name="connsiteY2" fmla="*/ 419643 h 670955"/>
              <a:gd name="connsiteX3" fmla="*/ 249150 w 544392"/>
              <a:gd name="connsiteY3" fmla="*/ 670955 h 670955"/>
              <a:gd name="connsiteX4" fmla="*/ 544392 w 544392"/>
              <a:gd name="connsiteY4" fmla="*/ 274425 h 670955"/>
              <a:gd name="connsiteX5" fmla="*/ 229884 w 544392"/>
              <a:gd name="connsiteY5" fmla="*/ 276035 h 670955"/>
              <a:gd name="connsiteX6" fmla="*/ 246544 w 544392"/>
              <a:gd name="connsiteY6" fmla="*/ 0 h 670955"/>
              <a:gd name="connsiteX0" fmla="*/ 246544 w 544392"/>
              <a:gd name="connsiteY0" fmla="*/ 0 h 670955"/>
              <a:gd name="connsiteX1" fmla="*/ 0 w 544392"/>
              <a:gd name="connsiteY1" fmla="*/ 418360 h 670955"/>
              <a:gd name="connsiteX2" fmla="*/ 285669 w 544392"/>
              <a:gd name="connsiteY2" fmla="*/ 415794 h 670955"/>
              <a:gd name="connsiteX3" fmla="*/ 249150 w 544392"/>
              <a:gd name="connsiteY3" fmla="*/ 670955 h 670955"/>
              <a:gd name="connsiteX4" fmla="*/ 544392 w 544392"/>
              <a:gd name="connsiteY4" fmla="*/ 274425 h 670955"/>
              <a:gd name="connsiteX5" fmla="*/ 229884 w 544392"/>
              <a:gd name="connsiteY5" fmla="*/ 276035 h 670955"/>
              <a:gd name="connsiteX6" fmla="*/ 246544 w 544392"/>
              <a:gd name="connsiteY6" fmla="*/ 0 h 6709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44392" h="670955">
                <a:moveTo>
                  <a:pt x="246544" y="0"/>
                </a:moveTo>
                <a:lnTo>
                  <a:pt x="0" y="418360"/>
                </a:lnTo>
                <a:lnTo>
                  <a:pt x="285669" y="415794"/>
                </a:lnTo>
                <a:lnTo>
                  <a:pt x="249150" y="670955"/>
                </a:lnTo>
                <a:lnTo>
                  <a:pt x="544392" y="274425"/>
                </a:lnTo>
                <a:lnTo>
                  <a:pt x="229884" y="276035"/>
                </a:lnTo>
                <a:lnTo>
                  <a:pt x="246544" y="0"/>
                </a:lnTo>
                <a:close/>
              </a:path>
            </a:pathLst>
          </a:custGeom>
          <a:solidFill>
            <a:schemeClr val="bg1"/>
          </a:solidFill>
        </p:spPr>
        <p:txBody>
          <a:bodyPr wrap="square" rtlCol="0" anchor="ctr">
            <a:spAutoFit/>
          </a:bodyPr>
          <a:lstStyle/>
          <a:p>
            <a:pPr algn="ctr"/>
            <a:endParaRPr lang="zh-TW" altLang="en-US" sz="2400">
              <a:latin typeface="微軟正黑體" panose="020B0604030504040204" pitchFamily="34" charset="-120"/>
              <a:ea typeface="微軟正黑體" panose="020B0604030504040204" pitchFamily="34" charset="-120"/>
            </a:endParaRPr>
          </a:p>
        </p:txBody>
      </p:sp>
      <p:grpSp>
        <p:nvGrpSpPr>
          <p:cNvPr id="24" name="群組 23"/>
          <p:cNvGrpSpPr/>
          <p:nvPr/>
        </p:nvGrpSpPr>
        <p:grpSpPr>
          <a:xfrm>
            <a:off x="7908670" y="322104"/>
            <a:ext cx="795777" cy="432951"/>
            <a:chOff x="1603544" y="537738"/>
            <a:chExt cx="1000375" cy="544265"/>
          </a:xfrm>
          <a:solidFill>
            <a:schemeClr val="bg1"/>
          </a:solidFill>
        </p:grpSpPr>
        <p:sp>
          <p:nvSpPr>
            <p:cNvPr id="27" name="橢圓 26"/>
            <p:cNvSpPr/>
            <p:nvPr/>
          </p:nvSpPr>
          <p:spPr>
            <a:xfrm>
              <a:off x="1603544" y="665854"/>
              <a:ext cx="288032" cy="288032"/>
            </a:xfrm>
            <a:prstGeom prst="ellipse">
              <a:avLst/>
            </a:prstGeom>
            <a:grpFill/>
          </p:spPr>
          <p:txBody>
            <a:bodyPr wrap="square" rtlCol="0" anchor="ctr">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28" name="橢圓 27"/>
            <p:cNvSpPr/>
            <p:nvPr/>
          </p:nvSpPr>
          <p:spPr>
            <a:xfrm>
              <a:off x="1786879" y="537738"/>
              <a:ext cx="505105" cy="514998"/>
            </a:xfrm>
            <a:prstGeom prst="ellipse">
              <a:avLst/>
            </a:prstGeom>
            <a:grpFill/>
          </p:spPr>
          <p:txBody>
            <a:bodyPr wrap="square" rtlCol="0" anchor="ctr">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29" name="橢圓 28"/>
            <p:cNvSpPr/>
            <p:nvPr/>
          </p:nvSpPr>
          <p:spPr>
            <a:xfrm>
              <a:off x="2195736" y="607313"/>
              <a:ext cx="408183" cy="405115"/>
            </a:xfrm>
            <a:prstGeom prst="ellipse">
              <a:avLst/>
            </a:prstGeom>
            <a:grpFill/>
          </p:spPr>
          <p:txBody>
            <a:bodyPr wrap="square" rtlCol="0" anchor="ctr">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30" name="橢圓 29"/>
            <p:cNvSpPr/>
            <p:nvPr/>
          </p:nvSpPr>
          <p:spPr>
            <a:xfrm>
              <a:off x="1786878" y="661351"/>
              <a:ext cx="480865" cy="420652"/>
            </a:xfrm>
            <a:prstGeom prst="ellipse">
              <a:avLst/>
            </a:prstGeom>
            <a:grpFill/>
          </p:spPr>
          <p:txBody>
            <a:bodyPr wrap="square" rtlCol="0" anchor="ctr">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31" name="橢圓 30"/>
            <p:cNvSpPr/>
            <p:nvPr/>
          </p:nvSpPr>
          <p:spPr>
            <a:xfrm>
              <a:off x="2111795" y="778434"/>
              <a:ext cx="288032" cy="288032"/>
            </a:xfrm>
            <a:prstGeom prst="ellipse">
              <a:avLst/>
            </a:prstGeom>
            <a:grpFill/>
          </p:spPr>
          <p:txBody>
            <a:bodyPr wrap="square" rtlCol="0" anchor="ctr">
              <a:spAutoFit/>
            </a:bodyPr>
            <a:lstStyle/>
            <a:p>
              <a:pPr algn="ctr"/>
              <a:endParaRPr lang="zh-TW" altLang="en-US" sz="2400">
                <a:latin typeface="微軟正黑體" panose="020B0604030504040204" pitchFamily="34" charset="-120"/>
                <a:ea typeface="微軟正黑體" panose="020B0604030504040204" pitchFamily="34" charset="-120"/>
              </a:endParaRPr>
            </a:p>
          </p:txBody>
        </p:sp>
      </p:grpSp>
      <p:sp>
        <p:nvSpPr>
          <p:cNvPr id="3" name="投影片編號版面配置區 2"/>
          <p:cNvSpPr>
            <a:spLocks noGrp="1"/>
          </p:cNvSpPr>
          <p:nvPr>
            <p:ph type="sldNum" sz="quarter" idx="12"/>
          </p:nvPr>
        </p:nvSpPr>
        <p:spPr/>
        <p:txBody>
          <a:bodyPr/>
          <a:lstStyle/>
          <a:p>
            <a:pPr>
              <a:defRPr/>
            </a:pPr>
            <a:fld id="{8598CAF7-0B11-4355-B351-D1350E429BEE}" type="slidenum">
              <a:rPr lang="zh-TW" altLang="en-US" smtClean="0"/>
              <a:pPr>
                <a:defRPr/>
              </a:pPr>
              <a:t>9</a:t>
            </a:fld>
            <a:endParaRPr lang="zh-TW" altLang="en-US"/>
          </a:p>
        </p:txBody>
      </p:sp>
      <p:sp>
        <p:nvSpPr>
          <p:cNvPr id="37" name="標題 2"/>
          <p:cNvSpPr txBox="1">
            <a:spLocks/>
          </p:cNvSpPr>
          <p:nvPr/>
        </p:nvSpPr>
        <p:spPr bwMode="auto">
          <a:xfrm>
            <a:off x="766763" y="192161"/>
            <a:ext cx="8377237" cy="965682"/>
          </a:xfrm>
          <a:prstGeom prst="rect">
            <a:avLst/>
          </a:prstGeom>
          <a:noFill/>
          <a:ln w="9525">
            <a:noFill/>
            <a:miter lim="800000"/>
            <a:headEnd/>
            <a:tailEnd/>
          </a:ln>
          <a:effectLst>
            <a:outerShdw blurRad="76200" dist="38100" dir="5400000" algn="t" rotWithShape="0">
              <a:prstClr val="black">
                <a:alpha val="10000"/>
              </a:prstClr>
            </a:outerShdw>
          </a:effec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kern="1200">
                <a:solidFill>
                  <a:schemeClr val="tx1"/>
                </a:solidFill>
                <a:latin typeface="微軟正黑體" pitchFamily="34" charset="-120"/>
                <a:ea typeface="微軟正黑體" pitchFamily="34" charset="-120"/>
                <a:cs typeface="+mj-cs"/>
              </a:defRPr>
            </a:lvl1pPr>
            <a:lvl2pPr algn="ctr" rtl="0" eaLnBrk="0" fontAlgn="base" hangingPunct="0">
              <a:spcBef>
                <a:spcPct val="0"/>
              </a:spcBef>
              <a:spcAft>
                <a:spcPct val="0"/>
              </a:spcAft>
              <a:defRPr sz="4400">
                <a:solidFill>
                  <a:schemeClr val="tx1"/>
                </a:solidFill>
                <a:latin typeface="微軟正黑體" pitchFamily="34" charset="-120"/>
                <a:ea typeface="微軟正黑體" pitchFamily="34" charset="-120"/>
              </a:defRPr>
            </a:lvl2pPr>
            <a:lvl3pPr algn="ctr" rtl="0" eaLnBrk="0" fontAlgn="base" hangingPunct="0">
              <a:spcBef>
                <a:spcPct val="0"/>
              </a:spcBef>
              <a:spcAft>
                <a:spcPct val="0"/>
              </a:spcAft>
              <a:defRPr sz="4400">
                <a:solidFill>
                  <a:schemeClr val="tx1"/>
                </a:solidFill>
                <a:latin typeface="微軟正黑體" pitchFamily="34" charset="-120"/>
                <a:ea typeface="微軟正黑體" pitchFamily="34" charset="-120"/>
              </a:defRPr>
            </a:lvl3pPr>
            <a:lvl4pPr algn="ctr" rtl="0" eaLnBrk="0" fontAlgn="base" hangingPunct="0">
              <a:spcBef>
                <a:spcPct val="0"/>
              </a:spcBef>
              <a:spcAft>
                <a:spcPct val="0"/>
              </a:spcAft>
              <a:defRPr sz="4400">
                <a:solidFill>
                  <a:schemeClr val="tx1"/>
                </a:solidFill>
                <a:latin typeface="微軟正黑體" pitchFamily="34" charset="-120"/>
                <a:ea typeface="微軟正黑體" pitchFamily="34" charset="-120"/>
              </a:defRPr>
            </a:lvl4pPr>
            <a:lvl5pPr algn="ctr" rtl="0" eaLnBrk="0" fontAlgn="base" hangingPunct="0">
              <a:spcBef>
                <a:spcPct val="0"/>
              </a:spcBef>
              <a:spcAft>
                <a:spcPct val="0"/>
              </a:spcAft>
              <a:defRPr sz="4400">
                <a:solidFill>
                  <a:schemeClr val="tx1"/>
                </a:solidFill>
                <a:latin typeface="微軟正黑體" pitchFamily="34" charset="-120"/>
                <a:ea typeface="微軟正黑體" pitchFamily="34" charset="-120"/>
              </a:defRPr>
            </a:lvl5pPr>
            <a:lvl6pPr marL="457200" algn="ctr" rtl="0" fontAlgn="base">
              <a:spcBef>
                <a:spcPct val="0"/>
              </a:spcBef>
              <a:spcAft>
                <a:spcPct val="0"/>
              </a:spcAft>
              <a:defRPr sz="4400">
                <a:solidFill>
                  <a:schemeClr val="tx1"/>
                </a:solidFill>
                <a:latin typeface="Calibri" panose="020F0502020204030204" pitchFamily="34" charset="0"/>
                <a:ea typeface="新細明體" panose="02020500000000000000" pitchFamily="18" charset="-120"/>
              </a:defRPr>
            </a:lvl6pPr>
            <a:lvl7pPr marL="914400" algn="ctr" rtl="0" fontAlgn="base">
              <a:spcBef>
                <a:spcPct val="0"/>
              </a:spcBef>
              <a:spcAft>
                <a:spcPct val="0"/>
              </a:spcAft>
              <a:defRPr sz="4400">
                <a:solidFill>
                  <a:schemeClr val="tx1"/>
                </a:solidFill>
                <a:latin typeface="Calibri" panose="020F0502020204030204" pitchFamily="34" charset="0"/>
                <a:ea typeface="新細明體" panose="02020500000000000000" pitchFamily="18" charset="-120"/>
              </a:defRPr>
            </a:lvl7pPr>
            <a:lvl8pPr marL="1371600" algn="ctr" rtl="0" fontAlgn="base">
              <a:spcBef>
                <a:spcPct val="0"/>
              </a:spcBef>
              <a:spcAft>
                <a:spcPct val="0"/>
              </a:spcAft>
              <a:defRPr sz="4400">
                <a:solidFill>
                  <a:schemeClr val="tx1"/>
                </a:solidFill>
                <a:latin typeface="Calibri" panose="020F0502020204030204" pitchFamily="34" charset="0"/>
                <a:ea typeface="新細明體" panose="02020500000000000000" pitchFamily="18" charset="-120"/>
              </a:defRPr>
            </a:lvl8pPr>
            <a:lvl9pPr marL="1828800" algn="ctr" rtl="0" fontAlgn="base">
              <a:spcBef>
                <a:spcPct val="0"/>
              </a:spcBef>
              <a:spcAft>
                <a:spcPct val="0"/>
              </a:spcAft>
              <a:defRPr sz="4400">
                <a:solidFill>
                  <a:schemeClr val="tx1"/>
                </a:solidFill>
                <a:latin typeface="Calibri" panose="020F0502020204030204" pitchFamily="34" charset="0"/>
                <a:ea typeface="新細明體" panose="02020500000000000000" pitchFamily="18" charset="-120"/>
              </a:defRPr>
            </a:lvl9pPr>
          </a:lstStyle>
          <a:p>
            <a:pPr algn="l" eaLnBrk="1" hangingPunct="1"/>
            <a:r>
              <a:rPr kumimoji="0" lang="zh-TW" altLang="en-US" sz="3600" b="1">
                <a:solidFill>
                  <a:schemeClr val="bg1"/>
                </a:solidFill>
                <a:cs typeface="Times New Roman" pitchFamily="18" charset="0"/>
              </a:rPr>
              <a:t>一、為何要研修新課綱？</a:t>
            </a:r>
            <a:endParaRPr kumimoji="0" lang="zh-TW" altLang="en-US" sz="2400" b="1" dirty="0">
              <a:solidFill>
                <a:schemeClr val="bg1"/>
              </a:solidFill>
              <a:cs typeface="Times New Roman" pitchFamily="18" charset="0"/>
            </a:endParaRPr>
          </a:p>
        </p:txBody>
      </p:sp>
      <p:sp>
        <p:nvSpPr>
          <p:cNvPr id="38" name="文字方塊 37"/>
          <p:cNvSpPr txBox="1"/>
          <p:nvPr/>
        </p:nvSpPr>
        <p:spPr>
          <a:xfrm>
            <a:off x="7782401" y="-34986"/>
            <a:ext cx="1038071" cy="276999"/>
          </a:xfrm>
          <a:prstGeom prst="rect">
            <a:avLst/>
          </a:prstGeom>
          <a:noFill/>
        </p:spPr>
        <p:txBody>
          <a:bodyPr wrap="square" rtlCol="0">
            <a:spAutoFit/>
          </a:bodyPr>
          <a:lstStyle/>
          <a:p>
            <a:pPr algn="r"/>
            <a:r>
              <a:rPr lang="en-US" altLang="zh-TW" sz="1200">
                <a:solidFill>
                  <a:srgbClr val="F9BFD2"/>
                </a:solidFill>
              </a:rPr>
              <a:t>1-1-4</a:t>
            </a:r>
            <a:r>
              <a:rPr lang="zh-TW" altLang="en-US" sz="1200">
                <a:solidFill>
                  <a:srgbClr val="F9BFD2"/>
                </a:solidFill>
              </a:rPr>
              <a:t>   </a:t>
            </a:r>
            <a:r>
              <a:rPr lang="en-US" altLang="zh-TW" sz="1200">
                <a:solidFill>
                  <a:srgbClr val="F9BFD2"/>
                </a:solidFill>
              </a:rPr>
              <a:t>/</a:t>
            </a:r>
            <a:r>
              <a:rPr lang="zh-TW" altLang="en-US" sz="1200">
                <a:solidFill>
                  <a:srgbClr val="F9BFD2"/>
                </a:solidFill>
              </a:rPr>
              <a:t> </a:t>
            </a:r>
          </a:p>
        </p:txBody>
      </p:sp>
      <p:sp>
        <p:nvSpPr>
          <p:cNvPr id="40" name="矩形 39"/>
          <p:cNvSpPr/>
          <p:nvPr/>
        </p:nvSpPr>
        <p:spPr>
          <a:xfrm>
            <a:off x="766762" y="1351591"/>
            <a:ext cx="8377237" cy="461665"/>
          </a:xfrm>
          <a:prstGeom prst="rect">
            <a:avLst/>
          </a:prstGeom>
        </p:spPr>
        <p:txBody>
          <a:bodyPr wrap="square">
            <a:spAutoFit/>
          </a:bodyPr>
          <a:lstStyle/>
          <a:p>
            <a:pPr defTabSz="1600200">
              <a:spcAft>
                <a:spcPct val="35000"/>
              </a:spcAft>
              <a:defRPr/>
            </a:pPr>
            <a:r>
              <a:rPr lang="en-US" altLang="zh-TW" sz="2400" dirty="0">
                <a:latin typeface="微軟正黑體" pitchFamily="34" charset="-120"/>
                <a:ea typeface="微軟正黑體" pitchFamily="34" charset="-120"/>
                <a:cs typeface="Times New Roman" pitchFamily="18" charset="0"/>
              </a:rPr>
              <a:t>(</a:t>
            </a:r>
            <a:r>
              <a:rPr lang="zh-TW" altLang="en-US" sz="2400" dirty="0">
                <a:latin typeface="微軟正黑體" pitchFamily="34" charset="-120"/>
                <a:ea typeface="微軟正黑體" pitchFamily="34" charset="-120"/>
                <a:cs typeface="Times New Roman" pitchFamily="18" charset="0"/>
              </a:rPr>
              <a:t>四</a:t>
            </a:r>
            <a:r>
              <a:rPr lang="en-US" altLang="zh-TW" sz="2400" dirty="0">
                <a:latin typeface="微軟正黑體" pitchFamily="34" charset="-120"/>
                <a:ea typeface="微軟正黑體" pitchFamily="34" charset="-120"/>
                <a:cs typeface="Times New Roman" pitchFamily="18" charset="0"/>
              </a:rPr>
              <a:t>)</a:t>
            </a:r>
            <a:r>
              <a:rPr lang="zh-TW" altLang="en-US" sz="2400" dirty="0">
                <a:latin typeface="微軟正黑體" pitchFamily="34" charset="-120"/>
                <a:ea typeface="微軟正黑體" pitchFamily="34" charset="-120"/>
                <a:cs typeface="Times New Roman" pitchFamily="18" charset="0"/>
              </a:rPr>
              <a:t>學生的學習落差大，適性教育還未完全落實</a:t>
            </a:r>
          </a:p>
        </p:txBody>
      </p:sp>
    </p:spTree>
    <p:extLst>
      <p:ext uri="{BB962C8B-B14F-4D97-AF65-F5344CB8AC3E}">
        <p14:creationId xmlns="" xmlns:p14="http://schemas.microsoft.com/office/powerpoint/2010/main" val="2918057183"/>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3" name="群組 32"/>
          <p:cNvGrpSpPr/>
          <p:nvPr/>
        </p:nvGrpSpPr>
        <p:grpSpPr>
          <a:xfrm>
            <a:off x="0" y="2703278"/>
            <a:ext cx="9144000" cy="4166436"/>
            <a:chOff x="0" y="2703278"/>
            <a:chExt cx="9144000" cy="4166436"/>
          </a:xfrm>
        </p:grpSpPr>
        <p:sp>
          <p:nvSpPr>
            <p:cNvPr id="136" name="矩形 135"/>
            <p:cNvSpPr/>
            <p:nvPr/>
          </p:nvSpPr>
          <p:spPr>
            <a:xfrm>
              <a:off x="0" y="2703278"/>
              <a:ext cx="9144000" cy="4154722"/>
            </a:xfrm>
            <a:prstGeom prst="rect">
              <a:avLst/>
            </a:prstGeom>
            <a:solidFill>
              <a:srgbClr val="AD1457"/>
            </a:solid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grpSp>
          <p:nvGrpSpPr>
            <p:cNvPr id="137" name="群組 136"/>
            <p:cNvGrpSpPr/>
            <p:nvPr/>
          </p:nvGrpSpPr>
          <p:grpSpPr>
            <a:xfrm>
              <a:off x="25685" y="6292047"/>
              <a:ext cx="9031035" cy="577667"/>
              <a:chOff x="25685" y="6268343"/>
              <a:chExt cx="9031035" cy="601371"/>
            </a:xfrm>
            <a:solidFill>
              <a:srgbClr val="C8195D"/>
            </a:solidFill>
          </p:grpSpPr>
          <p:grpSp>
            <p:nvGrpSpPr>
              <p:cNvPr id="138" name="群組 137"/>
              <p:cNvGrpSpPr/>
              <p:nvPr/>
            </p:nvGrpSpPr>
            <p:grpSpPr>
              <a:xfrm>
                <a:off x="4621601" y="6268343"/>
                <a:ext cx="4435119" cy="601371"/>
                <a:chOff x="-5484118" y="5157192"/>
                <a:chExt cx="4435119" cy="608869"/>
              </a:xfrm>
              <a:grpFill/>
            </p:grpSpPr>
            <p:grpSp>
              <p:nvGrpSpPr>
                <p:cNvPr id="179" name="群組 178"/>
                <p:cNvGrpSpPr/>
                <p:nvPr/>
              </p:nvGrpSpPr>
              <p:grpSpPr>
                <a:xfrm>
                  <a:off x="-3193926" y="5157192"/>
                  <a:ext cx="2144927" cy="586573"/>
                  <a:chOff x="-3218928" y="3252179"/>
                  <a:chExt cx="2144927" cy="586573"/>
                </a:xfrm>
                <a:grpFill/>
              </p:grpSpPr>
              <p:sp>
                <p:nvSpPr>
                  <p:cNvPr id="195" name="流程圖: 接點 194"/>
                  <p:cNvSpPr/>
                  <p:nvPr/>
                </p:nvSpPr>
                <p:spPr>
                  <a:xfrm>
                    <a:off x="-2772816" y="3573016"/>
                    <a:ext cx="204004" cy="220485"/>
                  </a:xfrm>
                  <a:prstGeom prst="flowChartConnector">
                    <a:avLst/>
                  </a:prstGeom>
                  <a:grp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196" name="流程圖: 接點 195"/>
                  <p:cNvSpPr/>
                  <p:nvPr/>
                </p:nvSpPr>
                <p:spPr>
                  <a:xfrm>
                    <a:off x="-2546147" y="3439352"/>
                    <a:ext cx="204004" cy="220485"/>
                  </a:xfrm>
                  <a:prstGeom prst="flowChartConnector">
                    <a:avLst/>
                  </a:prstGeom>
                  <a:grp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197" name="流程圖: 接點 196"/>
                  <p:cNvSpPr/>
                  <p:nvPr/>
                </p:nvSpPr>
                <p:spPr>
                  <a:xfrm>
                    <a:off x="-2319478" y="3618267"/>
                    <a:ext cx="204004" cy="220485"/>
                  </a:xfrm>
                  <a:prstGeom prst="flowChartConnector">
                    <a:avLst/>
                  </a:prstGeom>
                  <a:grp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198" name="流程圖: 接點 197"/>
                  <p:cNvSpPr/>
                  <p:nvPr/>
                </p:nvSpPr>
                <p:spPr>
                  <a:xfrm>
                    <a:off x="-2113041" y="3441926"/>
                    <a:ext cx="204004" cy="220485"/>
                  </a:xfrm>
                  <a:prstGeom prst="flowChartConnector">
                    <a:avLst/>
                  </a:prstGeom>
                  <a:grp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199" name="流程圖: 接點 198"/>
                  <p:cNvSpPr/>
                  <p:nvPr/>
                </p:nvSpPr>
                <p:spPr>
                  <a:xfrm>
                    <a:off x="-1845087" y="3604789"/>
                    <a:ext cx="204004" cy="220485"/>
                  </a:xfrm>
                  <a:prstGeom prst="flowChartConnector">
                    <a:avLst/>
                  </a:prstGeom>
                  <a:grp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200" name="流程圖: 接點 199"/>
                  <p:cNvSpPr/>
                  <p:nvPr/>
                </p:nvSpPr>
                <p:spPr>
                  <a:xfrm>
                    <a:off x="-1618418" y="3378861"/>
                    <a:ext cx="204004" cy="220485"/>
                  </a:xfrm>
                  <a:prstGeom prst="flowChartConnector">
                    <a:avLst/>
                  </a:prstGeom>
                  <a:grp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201" name="流程圖: 接點 200"/>
                  <p:cNvSpPr/>
                  <p:nvPr/>
                </p:nvSpPr>
                <p:spPr>
                  <a:xfrm>
                    <a:off x="-2948674" y="3329705"/>
                    <a:ext cx="204004" cy="220485"/>
                  </a:xfrm>
                  <a:prstGeom prst="flowChartConnector">
                    <a:avLst/>
                  </a:prstGeom>
                  <a:grp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202" name="流程圖: 接點 201"/>
                  <p:cNvSpPr/>
                  <p:nvPr/>
                </p:nvSpPr>
                <p:spPr>
                  <a:xfrm>
                    <a:off x="-1856596" y="3361826"/>
                    <a:ext cx="143461" cy="155051"/>
                  </a:xfrm>
                  <a:prstGeom prst="flowChartConnector">
                    <a:avLst/>
                  </a:prstGeom>
                  <a:grp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203" name="流程圖: 接點 202"/>
                  <p:cNvSpPr/>
                  <p:nvPr/>
                </p:nvSpPr>
                <p:spPr>
                  <a:xfrm>
                    <a:off x="-3082298" y="3624999"/>
                    <a:ext cx="143461" cy="155051"/>
                  </a:xfrm>
                  <a:prstGeom prst="flowChartConnector">
                    <a:avLst/>
                  </a:prstGeom>
                  <a:grp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204" name="流程圖: 接點 203"/>
                  <p:cNvSpPr/>
                  <p:nvPr/>
                </p:nvSpPr>
                <p:spPr>
                  <a:xfrm>
                    <a:off x="-2722137" y="3301335"/>
                    <a:ext cx="143461" cy="155051"/>
                  </a:xfrm>
                  <a:prstGeom prst="flowChartConnector">
                    <a:avLst/>
                  </a:prstGeom>
                  <a:grp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205" name="流程圖: 接點 204"/>
                  <p:cNvSpPr/>
                  <p:nvPr/>
                </p:nvSpPr>
                <p:spPr>
                  <a:xfrm>
                    <a:off x="-3218928" y="3301335"/>
                    <a:ext cx="143461" cy="155051"/>
                  </a:xfrm>
                  <a:prstGeom prst="flowChartConnector">
                    <a:avLst/>
                  </a:prstGeom>
                  <a:grp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206" name="流程圖: 接點 205"/>
                  <p:cNvSpPr/>
                  <p:nvPr/>
                </p:nvSpPr>
                <p:spPr>
                  <a:xfrm>
                    <a:off x="-2312493" y="3252179"/>
                    <a:ext cx="143461" cy="155051"/>
                  </a:xfrm>
                  <a:prstGeom prst="flowChartConnector">
                    <a:avLst/>
                  </a:prstGeom>
                  <a:grp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207" name="流程圖: 接點 206"/>
                  <p:cNvSpPr/>
                  <p:nvPr/>
                </p:nvSpPr>
                <p:spPr>
                  <a:xfrm>
                    <a:off x="-1428261" y="3620585"/>
                    <a:ext cx="143461" cy="155051"/>
                  </a:xfrm>
                  <a:prstGeom prst="flowChartConnector">
                    <a:avLst/>
                  </a:prstGeom>
                  <a:grp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208" name="流程圖: 接點 207"/>
                  <p:cNvSpPr/>
                  <p:nvPr/>
                </p:nvSpPr>
                <p:spPr>
                  <a:xfrm>
                    <a:off x="-1217462" y="3394543"/>
                    <a:ext cx="143461" cy="155051"/>
                  </a:xfrm>
                  <a:prstGeom prst="flowChartConnector">
                    <a:avLst/>
                  </a:prstGeom>
                  <a:grp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grpSp>
            <p:grpSp>
              <p:nvGrpSpPr>
                <p:cNvPr id="180" name="群組 179"/>
                <p:cNvGrpSpPr/>
                <p:nvPr/>
              </p:nvGrpSpPr>
              <p:grpSpPr>
                <a:xfrm>
                  <a:off x="-5484118" y="5179488"/>
                  <a:ext cx="2144927" cy="586573"/>
                  <a:chOff x="-5077072" y="3404579"/>
                  <a:chExt cx="2144927" cy="586573"/>
                </a:xfrm>
                <a:grpFill/>
              </p:grpSpPr>
              <p:sp>
                <p:nvSpPr>
                  <p:cNvPr id="181" name="流程圖: 接點 180"/>
                  <p:cNvSpPr/>
                  <p:nvPr/>
                </p:nvSpPr>
                <p:spPr>
                  <a:xfrm flipV="1">
                    <a:off x="-4630960" y="3725416"/>
                    <a:ext cx="204004" cy="220485"/>
                  </a:xfrm>
                  <a:prstGeom prst="flowChartConnector">
                    <a:avLst/>
                  </a:prstGeom>
                  <a:grp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182" name="流程圖: 接點 181"/>
                  <p:cNvSpPr/>
                  <p:nvPr/>
                </p:nvSpPr>
                <p:spPr>
                  <a:xfrm flipV="1">
                    <a:off x="-4404291" y="3591752"/>
                    <a:ext cx="204004" cy="220485"/>
                  </a:xfrm>
                  <a:prstGeom prst="flowChartConnector">
                    <a:avLst/>
                  </a:prstGeom>
                  <a:grp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183" name="流程圖: 接點 182"/>
                  <p:cNvSpPr/>
                  <p:nvPr/>
                </p:nvSpPr>
                <p:spPr>
                  <a:xfrm flipV="1">
                    <a:off x="-4177622" y="3770667"/>
                    <a:ext cx="204004" cy="220485"/>
                  </a:xfrm>
                  <a:prstGeom prst="flowChartConnector">
                    <a:avLst/>
                  </a:prstGeom>
                  <a:grp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184" name="流程圖: 接點 183"/>
                  <p:cNvSpPr/>
                  <p:nvPr/>
                </p:nvSpPr>
                <p:spPr>
                  <a:xfrm flipV="1">
                    <a:off x="-3971185" y="3594326"/>
                    <a:ext cx="204004" cy="220485"/>
                  </a:xfrm>
                  <a:prstGeom prst="flowChartConnector">
                    <a:avLst/>
                  </a:prstGeom>
                  <a:grp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185" name="流程圖: 接點 184"/>
                  <p:cNvSpPr/>
                  <p:nvPr/>
                </p:nvSpPr>
                <p:spPr>
                  <a:xfrm flipV="1">
                    <a:off x="-3703231" y="3757189"/>
                    <a:ext cx="204004" cy="220485"/>
                  </a:xfrm>
                  <a:prstGeom prst="flowChartConnector">
                    <a:avLst/>
                  </a:prstGeom>
                  <a:grp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186" name="流程圖: 接點 185"/>
                  <p:cNvSpPr/>
                  <p:nvPr/>
                </p:nvSpPr>
                <p:spPr>
                  <a:xfrm flipV="1">
                    <a:off x="-3476562" y="3531261"/>
                    <a:ext cx="204004" cy="220485"/>
                  </a:xfrm>
                  <a:prstGeom prst="flowChartConnector">
                    <a:avLst/>
                  </a:prstGeom>
                  <a:grp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187" name="流程圖: 接點 186"/>
                  <p:cNvSpPr/>
                  <p:nvPr/>
                </p:nvSpPr>
                <p:spPr>
                  <a:xfrm flipV="1">
                    <a:off x="-4806818" y="3482105"/>
                    <a:ext cx="204004" cy="220485"/>
                  </a:xfrm>
                  <a:prstGeom prst="flowChartConnector">
                    <a:avLst/>
                  </a:prstGeom>
                  <a:grp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188" name="流程圖: 接點 187"/>
                  <p:cNvSpPr/>
                  <p:nvPr/>
                </p:nvSpPr>
                <p:spPr>
                  <a:xfrm flipV="1">
                    <a:off x="-3714740" y="3514226"/>
                    <a:ext cx="143461" cy="155051"/>
                  </a:xfrm>
                  <a:prstGeom prst="flowChartConnector">
                    <a:avLst/>
                  </a:prstGeom>
                  <a:grp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189" name="流程圖: 接點 188"/>
                  <p:cNvSpPr/>
                  <p:nvPr/>
                </p:nvSpPr>
                <p:spPr>
                  <a:xfrm flipV="1">
                    <a:off x="-4940442" y="3777399"/>
                    <a:ext cx="143461" cy="155051"/>
                  </a:xfrm>
                  <a:prstGeom prst="flowChartConnector">
                    <a:avLst/>
                  </a:prstGeom>
                  <a:grp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190" name="流程圖: 接點 189"/>
                  <p:cNvSpPr/>
                  <p:nvPr/>
                </p:nvSpPr>
                <p:spPr>
                  <a:xfrm flipV="1">
                    <a:off x="-4580281" y="3453735"/>
                    <a:ext cx="143461" cy="155051"/>
                  </a:xfrm>
                  <a:prstGeom prst="flowChartConnector">
                    <a:avLst/>
                  </a:prstGeom>
                  <a:grp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191" name="流程圖: 接點 190"/>
                  <p:cNvSpPr/>
                  <p:nvPr/>
                </p:nvSpPr>
                <p:spPr>
                  <a:xfrm flipV="1">
                    <a:off x="-5077072" y="3453735"/>
                    <a:ext cx="143461" cy="155051"/>
                  </a:xfrm>
                  <a:prstGeom prst="flowChartConnector">
                    <a:avLst/>
                  </a:prstGeom>
                  <a:grp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192" name="流程圖: 接點 191"/>
                  <p:cNvSpPr/>
                  <p:nvPr/>
                </p:nvSpPr>
                <p:spPr>
                  <a:xfrm flipV="1">
                    <a:off x="-4170637" y="3404579"/>
                    <a:ext cx="143461" cy="155051"/>
                  </a:xfrm>
                  <a:prstGeom prst="flowChartConnector">
                    <a:avLst/>
                  </a:prstGeom>
                  <a:grp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193" name="流程圖: 接點 192"/>
                  <p:cNvSpPr/>
                  <p:nvPr/>
                </p:nvSpPr>
                <p:spPr>
                  <a:xfrm flipV="1">
                    <a:off x="-3286405" y="3772985"/>
                    <a:ext cx="143461" cy="155051"/>
                  </a:xfrm>
                  <a:prstGeom prst="flowChartConnector">
                    <a:avLst/>
                  </a:prstGeom>
                  <a:grp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194" name="流程圖: 接點 193"/>
                  <p:cNvSpPr/>
                  <p:nvPr/>
                </p:nvSpPr>
                <p:spPr>
                  <a:xfrm flipV="1">
                    <a:off x="-3075606" y="3546943"/>
                    <a:ext cx="143461" cy="155051"/>
                  </a:xfrm>
                  <a:prstGeom prst="flowChartConnector">
                    <a:avLst/>
                  </a:prstGeom>
                  <a:grp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grpSp>
          </p:grpSp>
          <p:grpSp>
            <p:nvGrpSpPr>
              <p:cNvPr id="142" name="群組 141"/>
              <p:cNvGrpSpPr/>
              <p:nvPr/>
            </p:nvGrpSpPr>
            <p:grpSpPr>
              <a:xfrm>
                <a:off x="25685" y="6268343"/>
                <a:ext cx="4435119" cy="601371"/>
                <a:chOff x="-5484118" y="5157192"/>
                <a:chExt cx="4435119" cy="608869"/>
              </a:xfrm>
              <a:grpFill/>
            </p:grpSpPr>
            <p:grpSp>
              <p:nvGrpSpPr>
                <p:cNvPr id="149" name="群組 148"/>
                <p:cNvGrpSpPr/>
                <p:nvPr/>
              </p:nvGrpSpPr>
              <p:grpSpPr>
                <a:xfrm>
                  <a:off x="-3193926" y="5157192"/>
                  <a:ext cx="2144927" cy="586573"/>
                  <a:chOff x="-3218928" y="3252179"/>
                  <a:chExt cx="2144927" cy="586573"/>
                </a:xfrm>
                <a:grpFill/>
              </p:grpSpPr>
              <p:sp>
                <p:nvSpPr>
                  <p:cNvPr id="165" name="流程圖: 接點 164"/>
                  <p:cNvSpPr/>
                  <p:nvPr/>
                </p:nvSpPr>
                <p:spPr>
                  <a:xfrm>
                    <a:off x="-2772816" y="3573016"/>
                    <a:ext cx="204004" cy="220485"/>
                  </a:xfrm>
                  <a:prstGeom prst="flowChartConnector">
                    <a:avLst/>
                  </a:prstGeom>
                  <a:grp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166" name="流程圖: 接點 165"/>
                  <p:cNvSpPr/>
                  <p:nvPr/>
                </p:nvSpPr>
                <p:spPr>
                  <a:xfrm>
                    <a:off x="-2546147" y="3439352"/>
                    <a:ext cx="204004" cy="220485"/>
                  </a:xfrm>
                  <a:prstGeom prst="flowChartConnector">
                    <a:avLst/>
                  </a:prstGeom>
                  <a:grp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167" name="流程圖: 接點 166"/>
                  <p:cNvSpPr/>
                  <p:nvPr/>
                </p:nvSpPr>
                <p:spPr>
                  <a:xfrm>
                    <a:off x="-2319478" y="3618267"/>
                    <a:ext cx="204004" cy="220485"/>
                  </a:xfrm>
                  <a:prstGeom prst="flowChartConnector">
                    <a:avLst/>
                  </a:prstGeom>
                  <a:grp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168" name="流程圖: 接點 167"/>
                  <p:cNvSpPr/>
                  <p:nvPr/>
                </p:nvSpPr>
                <p:spPr>
                  <a:xfrm>
                    <a:off x="-2113041" y="3441926"/>
                    <a:ext cx="204004" cy="220485"/>
                  </a:xfrm>
                  <a:prstGeom prst="flowChartConnector">
                    <a:avLst/>
                  </a:prstGeom>
                  <a:grp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169" name="流程圖: 接點 168"/>
                  <p:cNvSpPr/>
                  <p:nvPr/>
                </p:nvSpPr>
                <p:spPr>
                  <a:xfrm>
                    <a:off x="-1845087" y="3604789"/>
                    <a:ext cx="204004" cy="220485"/>
                  </a:xfrm>
                  <a:prstGeom prst="flowChartConnector">
                    <a:avLst/>
                  </a:prstGeom>
                  <a:grp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170" name="流程圖: 接點 169"/>
                  <p:cNvSpPr/>
                  <p:nvPr/>
                </p:nvSpPr>
                <p:spPr>
                  <a:xfrm>
                    <a:off x="-1618418" y="3378861"/>
                    <a:ext cx="204004" cy="220485"/>
                  </a:xfrm>
                  <a:prstGeom prst="flowChartConnector">
                    <a:avLst/>
                  </a:prstGeom>
                  <a:grp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171" name="流程圖: 接點 170"/>
                  <p:cNvSpPr/>
                  <p:nvPr/>
                </p:nvSpPr>
                <p:spPr>
                  <a:xfrm>
                    <a:off x="-2948674" y="3329705"/>
                    <a:ext cx="204004" cy="220485"/>
                  </a:xfrm>
                  <a:prstGeom prst="flowChartConnector">
                    <a:avLst/>
                  </a:prstGeom>
                  <a:grp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172" name="流程圖: 接點 171"/>
                  <p:cNvSpPr/>
                  <p:nvPr/>
                </p:nvSpPr>
                <p:spPr>
                  <a:xfrm>
                    <a:off x="-1856596" y="3361826"/>
                    <a:ext cx="143461" cy="155051"/>
                  </a:xfrm>
                  <a:prstGeom prst="flowChartConnector">
                    <a:avLst/>
                  </a:prstGeom>
                  <a:grp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173" name="流程圖: 接點 172"/>
                  <p:cNvSpPr/>
                  <p:nvPr/>
                </p:nvSpPr>
                <p:spPr>
                  <a:xfrm>
                    <a:off x="-3082298" y="3624999"/>
                    <a:ext cx="143461" cy="155051"/>
                  </a:xfrm>
                  <a:prstGeom prst="flowChartConnector">
                    <a:avLst/>
                  </a:prstGeom>
                  <a:grp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174" name="流程圖: 接點 173"/>
                  <p:cNvSpPr/>
                  <p:nvPr/>
                </p:nvSpPr>
                <p:spPr>
                  <a:xfrm>
                    <a:off x="-2722137" y="3301335"/>
                    <a:ext cx="143461" cy="155051"/>
                  </a:xfrm>
                  <a:prstGeom prst="flowChartConnector">
                    <a:avLst/>
                  </a:prstGeom>
                  <a:grp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175" name="流程圖: 接點 174"/>
                  <p:cNvSpPr/>
                  <p:nvPr/>
                </p:nvSpPr>
                <p:spPr>
                  <a:xfrm>
                    <a:off x="-3218928" y="3301335"/>
                    <a:ext cx="143461" cy="155051"/>
                  </a:xfrm>
                  <a:prstGeom prst="flowChartConnector">
                    <a:avLst/>
                  </a:prstGeom>
                  <a:grp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176" name="流程圖: 接點 175"/>
                  <p:cNvSpPr/>
                  <p:nvPr/>
                </p:nvSpPr>
                <p:spPr>
                  <a:xfrm>
                    <a:off x="-2312493" y="3252179"/>
                    <a:ext cx="143461" cy="155051"/>
                  </a:xfrm>
                  <a:prstGeom prst="flowChartConnector">
                    <a:avLst/>
                  </a:prstGeom>
                  <a:grp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177" name="流程圖: 接點 176"/>
                  <p:cNvSpPr/>
                  <p:nvPr/>
                </p:nvSpPr>
                <p:spPr>
                  <a:xfrm>
                    <a:off x="-1428261" y="3620585"/>
                    <a:ext cx="143461" cy="155051"/>
                  </a:xfrm>
                  <a:prstGeom prst="flowChartConnector">
                    <a:avLst/>
                  </a:prstGeom>
                  <a:grp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178" name="流程圖: 接點 177"/>
                  <p:cNvSpPr/>
                  <p:nvPr/>
                </p:nvSpPr>
                <p:spPr>
                  <a:xfrm>
                    <a:off x="-1217462" y="3394543"/>
                    <a:ext cx="143461" cy="155051"/>
                  </a:xfrm>
                  <a:prstGeom prst="flowChartConnector">
                    <a:avLst/>
                  </a:prstGeom>
                  <a:grp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grpSp>
            <p:grpSp>
              <p:nvGrpSpPr>
                <p:cNvPr id="150" name="群組 149"/>
                <p:cNvGrpSpPr/>
                <p:nvPr/>
              </p:nvGrpSpPr>
              <p:grpSpPr>
                <a:xfrm>
                  <a:off x="-5484118" y="5179488"/>
                  <a:ext cx="2144927" cy="586573"/>
                  <a:chOff x="-5077072" y="3404579"/>
                  <a:chExt cx="2144927" cy="586573"/>
                </a:xfrm>
                <a:grpFill/>
              </p:grpSpPr>
              <p:sp>
                <p:nvSpPr>
                  <p:cNvPr id="151" name="流程圖: 接點 150"/>
                  <p:cNvSpPr/>
                  <p:nvPr/>
                </p:nvSpPr>
                <p:spPr>
                  <a:xfrm flipV="1">
                    <a:off x="-4630960" y="3725416"/>
                    <a:ext cx="204004" cy="220485"/>
                  </a:xfrm>
                  <a:prstGeom prst="flowChartConnector">
                    <a:avLst/>
                  </a:prstGeom>
                  <a:grp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152" name="流程圖: 接點 151"/>
                  <p:cNvSpPr/>
                  <p:nvPr/>
                </p:nvSpPr>
                <p:spPr>
                  <a:xfrm flipV="1">
                    <a:off x="-4404291" y="3591752"/>
                    <a:ext cx="204004" cy="220485"/>
                  </a:xfrm>
                  <a:prstGeom prst="flowChartConnector">
                    <a:avLst/>
                  </a:prstGeom>
                  <a:grp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153" name="流程圖: 接點 152"/>
                  <p:cNvSpPr/>
                  <p:nvPr/>
                </p:nvSpPr>
                <p:spPr>
                  <a:xfrm flipV="1">
                    <a:off x="-4177622" y="3770667"/>
                    <a:ext cx="204004" cy="220485"/>
                  </a:xfrm>
                  <a:prstGeom prst="flowChartConnector">
                    <a:avLst/>
                  </a:prstGeom>
                  <a:grp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154" name="流程圖: 接點 153"/>
                  <p:cNvSpPr/>
                  <p:nvPr/>
                </p:nvSpPr>
                <p:spPr>
                  <a:xfrm flipV="1">
                    <a:off x="-3971185" y="3594326"/>
                    <a:ext cx="204004" cy="220485"/>
                  </a:xfrm>
                  <a:prstGeom prst="flowChartConnector">
                    <a:avLst/>
                  </a:prstGeom>
                  <a:grp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155" name="流程圖: 接點 154"/>
                  <p:cNvSpPr/>
                  <p:nvPr/>
                </p:nvSpPr>
                <p:spPr>
                  <a:xfrm flipV="1">
                    <a:off x="-3703231" y="3757189"/>
                    <a:ext cx="204004" cy="220485"/>
                  </a:xfrm>
                  <a:prstGeom prst="flowChartConnector">
                    <a:avLst/>
                  </a:prstGeom>
                  <a:grp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156" name="流程圖: 接點 155"/>
                  <p:cNvSpPr/>
                  <p:nvPr/>
                </p:nvSpPr>
                <p:spPr>
                  <a:xfrm flipV="1">
                    <a:off x="-3476562" y="3531261"/>
                    <a:ext cx="204004" cy="220485"/>
                  </a:xfrm>
                  <a:prstGeom prst="flowChartConnector">
                    <a:avLst/>
                  </a:prstGeom>
                  <a:grp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157" name="流程圖: 接點 156"/>
                  <p:cNvSpPr/>
                  <p:nvPr/>
                </p:nvSpPr>
                <p:spPr>
                  <a:xfrm flipV="1">
                    <a:off x="-4806818" y="3482105"/>
                    <a:ext cx="204004" cy="220485"/>
                  </a:xfrm>
                  <a:prstGeom prst="flowChartConnector">
                    <a:avLst/>
                  </a:prstGeom>
                  <a:grp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158" name="流程圖: 接點 157"/>
                  <p:cNvSpPr/>
                  <p:nvPr/>
                </p:nvSpPr>
                <p:spPr>
                  <a:xfrm flipV="1">
                    <a:off x="-3714740" y="3514226"/>
                    <a:ext cx="143461" cy="155051"/>
                  </a:xfrm>
                  <a:prstGeom prst="flowChartConnector">
                    <a:avLst/>
                  </a:prstGeom>
                  <a:grp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159" name="流程圖: 接點 158"/>
                  <p:cNvSpPr/>
                  <p:nvPr/>
                </p:nvSpPr>
                <p:spPr>
                  <a:xfrm flipV="1">
                    <a:off x="-4940442" y="3777399"/>
                    <a:ext cx="143461" cy="155051"/>
                  </a:xfrm>
                  <a:prstGeom prst="flowChartConnector">
                    <a:avLst/>
                  </a:prstGeom>
                  <a:grp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160" name="流程圖: 接點 159"/>
                  <p:cNvSpPr/>
                  <p:nvPr/>
                </p:nvSpPr>
                <p:spPr>
                  <a:xfrm flipV="1">
                    <a:off x="-4580281" y="3453735"/>
                    <a:ext cx="143461" cy="155051"/>
                  </a:xfrm>
                  <a:prstGeom prst="flowChartConnector">
                    <a:avLst/>
                  </a:prstGeom>
                  <a:grp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161" name="流程圖: 接點 160"/>
                  <p:cNvSpPr/>
                  <p:nvPr/>
                </p:nvSpPr>
                <p:spPr>
                  <a:xfrm flipV="1">
                    <a:off x="-5077072" y="3453735"/>
                    <a:ext cx="143461" cy="155051"/>
                  </a:xfrm>
                  <a:prstGeom prst="flowChartConnector">
                    <a:avLst/>
                  </a:prstGeom>
                  <a:grp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162" name="流程圖: 接點 161"/>
                  <p:cNvSpPr/>
                  <p:nvPr/>
                </p:nvSpPr>
                <p:spPr>
                  <a:xfrm flipV="1">
                    <a:off x="-4170637" y="3404579"/>
                    <a:ext cx="143461" cy="155051"/>
                  </a:xfrm>
                  <a:prstGeom prst="flowChartConnector">
                    <a:avLst/>
                  </a:prstGeom>
                  <a:grp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163" name="流程圖: 接點 162"/>
                  <p:cNvSpPr/>
                  <p:nvPr/>
                </p:nvSpPr>
                <p:spPr>
                  <a:xfrm flipV="1">
                    <a:off x="-3286405" y="3772985"/>
                    <a:ext cx="143461" cy="155051"/>
                  </a:xfrm>
                  <a:prstGeom prst="flowChartConnector">
                    <a:avLst/>
                  </a:prstGeom>
                  <a:grp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164" name="流程圖: 接點 163"/>
                  <p:cNvSpPr/>
                  <p:nvPr/>
                </p:nvSpPr>
                <p:spPr>
                  <a:xfrm flipV="1">
                    <a:off x="-3075606" y="3546943"/>
                    <a:ext cx="143461" cy="155051"/>
                  </a:xfrm>
                  <a:prstGeom prst="flowChartConnector">
                    <a:avLst/>
                  </a:prstGeom>
                  <a:grp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grpSp>
          </p:grpSp>
          <p:sp>
            <p:nvSpPr>
              <p:cNvPr id="143" name="流程圖: 接點 142"/>
              <p:cNvSpPr/>
              <p:nvPr/>
            </p:nvSpPr>
            <p:spPr>
              <a:xfrm flipV="1">
                <a:off x="2207756" y="6567886"/>
                <a:ext cx="204004" cy="217770"/>
              </a:xfrm>
              <a:prstGeom prst="flowChartConnector">
                <a:avLst/>
              </a:prstGeom>
              <a:grp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144" name="流程圖: 接點 143"/>
              <p:cNvSpPr/>
              <p:nvPr/>
            </p:nvSpPr>
            <p:spPr>
              <a:xfrm flipV="1">
                <a:off x="4440004" y="6567886"/>
                <a:ext cx="204004" cy="217770"/>
              </a:xfrm>
              <a:prstGeom prst="flowChartConnector">
                <a:avLst/>
              </a:prstGeom>
              <a:grp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147" name="流程圖: 接點 146"/>
              <p:cNvSpPr/>
              <p:nvPr/>
            </p:nvSpPr>
            <p:spPr>
              <a:xfrm flipV="1">
                <a:off x="6744260" y="6567886"/>
                <a:ext cx="204004" cy="217770"/>
              </a:xfrm>
              <a:prstGeom prst="flowChartConnector">
                <a:avLst/>
              </a:prstGeom>
              <a:grp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grpSp>
      </p:grpSp>
      <p:grpSp>
        <p:nvGrpSpPr>
          <p:cNvPr id="34" name="群組 33"/>
          <p:cNvGrpSpPr/>
          <p:nvPr/>
        </p:nvGrpSpPr>
        <p:grpSpPr>
          <a:xfrm>
            <a:off x="5581883" y="2257180"/>
            <a:ext cx="730788" cy="507432"/>
            <a:chOff x="4187222" y="395028"/>
            <a:chExt cx="1944212" cy="1349989"/>
          </a:xfrm>
          <a:solidFill>
            <a:srgbClr val="4CAF50"/>
          </a:solidFill>
        </p:grpSpPr>
        <p:sp>
          <p:nvSpPr>
            <p:cNvPr id="35" name="流程圖: 決策 21"/>
            <p:cNvSpPr/>
            <p:nvPr/>
          </p:nvSpPr>
          <p:spPr>
            <a:xfrm rot="2095244" flipH="1">
              <a:off x="4187222" y="395028"/>
              <a:ext cx="1158067" cy="477960"/>
            </a:xfrm>
            <a:custGeom>
              <a:avLst/>
              <a:gdLst>
                <a:gd name="connsiteX0" fmla="*/ 0 w 10000"/>
                <a:gd name="connsiteY0" fmla="*/ 5000 h 10000"/>
                <a:gd name="connsiteX1" fmla="*/ 5000 w 10000"/>
                <a:gd name="connsiteY1" fmla="*/ 0 h 10000"/>
                <a:gd name="connsiteX2" fmla="*/ 10000 w 10000"/>
                <a:gd name="connsiteY2" fmla="*/ 5000 h 10000"/>
                <a:gd name="connsiteX3" fmla="*/ 5000 w 10000"/>
                <a:gd name="connsiteY3" fmla="*/ 10000 h 10000"/>
                <a:gd name="connsiteX4" fmla="*/ 0 w 10000"/>
                <a:gd name="connsiteY4" fmla="*/ 5000 h 10000"/>
                <a:gd name="connsiteX0" fmla="*/ 0 w 10000"/>
                <a:gd name="connsiteY0" fmla="*/ 5000 h 10000"/>
                <a:gd name="connsiteX1" fmla="*/ 5000 w 10000"/>
                <a:gd name="connsiteY1" fmla="*/ 0 h 10000"/>
                <a:gd name="connsiteX2" fmla="*/ 10000 w 10000"/>
                <a:gd name="connsiteY2" fmla="*/ 5000 h 10000"/>
                <a:gd name="connsiteX3" fmla="*/ 5000 w 10000"/>
                <a:gd name="connsiteY3" fmla="*/ 10000 h 10000"/>
                <a:gd name="connsiteX4" fmla="*/ 0 w 10000"/>
                <a:gd name="connsiteY4" fmla="*/ 5000 h 10000"/>
                <a:gd name="connsiteX0" fmla="*/ 0 w 10000"/>
                <a:gd name="connsiteY0" fmla="*/ 5000 h 10335"/>
                <a:gd name="connsiteX1" fmla="*/ 5000 w 10000"/>
                <a:gd name="connsiteY1" fmla="*/ 0 h 10335"/>
                <a:gd name="connsiteX2" fmla="*/ 10000 w 10000"/>
                <a:gd name="connsiteY2" fmla="*/ 5000 h 10335"/>
                <a:gd name="connsiteX3" fmla="*/ 5000 w 10000"/>
                <a:gd name="connsiteY3" fmla="*/ 10000 h 10335"/>
                <a:gd name="connsiteX4" fmla="*/ 0 w 10000"/>
                <a:gd name="connsiteY4" fmla="*/ 5000 h 10335"/>
                <a:gd name="connsiteX0" fmla="*/ 0 w 10000"/>
                <a:gd name="connsiteY0" fmla="*/ 5000 h 10007"/>
                <a:gd name="connsiteX1" fmla="*/ 5000 w 10000"/>
                <a:gd name="connsiteY1" fmla="*/ 0 h 10007"/>
                <a:gd name="connsiteX2" fmla="*/ 10000 w 10000"/>
                <a:gd name="connsiteY2" fmla="*/ 5000 h 10007"/>
                <a:gd name="connsiteX3" fmla="*/ 5000 w 10000"/>
                <a:gd name="connsiteY3" fmla="*/ 10000 h 10007"/>
                <a:gd name="connsiteX4" fmla="*/ 0 w 10000"/>
                <a:gd name="connsiteY4" fmla="*/ 5000 h 10007"/>
                <a:gd name="connsiteX0" fmla="*/ 0 w 25856"/>
                <a:gd name="connsiteY0" fmla="*/ 11448 h 12104"/>
                <a:gd name="connsiteX1" fmla="*/ 20856 w 25856"/>
                <a:gd name="connsiteY1" fmla="*/ 159 h 12104"/>
                <a:gd name="connsiteX2" fmla="*/ 25856 w 25856"/>
                <a:gd name="connsiteY2" fmla="*/ 5159 h 12104"/>
                <a:gd name="connsiteX3" fmla="*/ 20856 w 25856"/>
                <a:gd name="connsiteY3" fmla="*/ 10159 h 12104"/>
                <a:gd name="connsiteX4" fmla="*/ 0 w 25856"/>
                <a:gd name="connsiteY4" fmla="*/ 11448 h 12104"/>
                <a:gd name="connsiteX0" fmla="*/ 107 w 25963"/>
                <a:gd name="connsiteY0" fmla="*/ 11448 h 18561"/>
                <a:gd name="connsiteX1" fmla="*/ 20963 w 25963"/>
                <a:gd name="connsiteY1" fmla="*/ 159 h 18561"/>
                <a:gd name="connsiteX2" fmla="*/ 25963 w 25963"/>
                <a:gd name="connsiteY2" fmla="*/ 5159 h 18561"/>
                <a:gd name="connsiteX3" fmla="*/ 13368 w 25963"/>
                <a:gd name="connsiteY3" fmla="*/ 18419 h 18561"/>
                <a:gd name="connsiteX4" fmla="*/ 107 w 25963"/>
                <a:gd name="connsiteY4" fmla="*/ 11448 h 18561"/>
                <a:gd name="connsiteX0" fmla="*/ 119 w 25975"/>
                <a:gd name="connsiteY0" fmla="*/ 11448 h 18423"/>
                <a:gd name="connsiteX1" fmla="*/ 20975 w 25975"/>
                <a:gd name="connsiteY1" fmla="*/ 159 h 18423"/>
                <a:gd name="connsiteX2" fmla="*/ 25975 w 25975"/>
                <a:gd name="connsiteY2" fmla="*/ 5159 h 18423"/>
                <a:gd name="connsiteX3" fmla="*/ 13380 w 25975"/>
                <a:gd name="connsiteY3" fmla="*/ 18419 h 18423"/>
                <a:gd name="connsiteX4" fmla="*/ 119 w 25975"/>
                <a:gd name="connsiteY4" fmla="*/ 11448 h 18423"/>
                <a:gd name="connsiteX0" fmla="*/ 5 w 25861"/>
                <a:gd name="connsiteY0" fmla="*/ 14232 h 21207"/>
                <a:gd name="connsiteX1" fmla="*/ 12000 w 25861"/>
                <a:gd name="connsiteY1" fmla="*/ 103 h 21207"/>
                <a:gd name="connsiteX2" fmla="*/ 25861 w 25861"/>
                <a:gd name="connsiteY2" fmla="*/ 7943 h 21207"/>
                <a:gd name="connsiteX3" fmla="*/ 13266 w 25861"/>
                <a:gd name="connsiteY3" fmla="*/ 21203 h 21207"/>
                <a:gd name="connsiteX4" fmla="*/ 5 w 25861"/>
                <a:gd name="connsiteY4" fmla="*/ 14232 h 21207"/>
                <a:gd name="connsiteX0" fmla="*/ 4 w 25860"/>
                <a:gd name="connsiteY0" fmla="*/ 14378 h 21353"/>
                <a:gd name="connsiteX1" fmla="*/ 11999 w 25860"/>
                <a:gd name="connsiteY1" fmla="*/ 249 h 21353"/>
                <a:gd name="connsiteX2" fmla="*/ 25860 w 25860"/>
                <a:gd name="connsiteY2" fmla="*/ 8089 h 21353"/>
                <a:gd name="connsiteX3" fmla="*/ 13265 w 25860"/>
                <a:gd name="connsiteY3" fmla="*/ 21349 h 21353"/>
                <a:gd name="connsiteX4" fmla="*/ 4 w 25860"/>
                <a:gd name="connsiteY4" fmla="*/ 14378 h 21353"/>
                <a:gd name="connsiteX0" fmla="*/ 5 w 25861"/>
                <a:gd name="connsiteY0" fmla="*/ 15810 h 22785"/>
                <a:gd name="connsiteX1" fmla="*/ 12000 w 25861"/>
                <a:gd name="connsiteY1" fmla="*/ 1681 h 22785"/>
                <a:gd name="connsiteX2" fmla="*/ 25861 w 25861"/>
                <a:gd name="connsiteY2" fmla="*/ 9521 h 22785"/>
                <a:gd name="connsiteX3" fmla="*/ 13266 w 25861"/>
                <a:gd name="connsiteY3" fmla="*/ 22781 h 22785"/>
                <a:gd name="connsiteX4" fmla="*/ 5 w 25861"/>
                <a:gd name="connsiteY4" fmla="*/ 15810 h 22785"/>
                <a:gd name="connsiteX0" fmla="*/ 5 w 25992"/>
                <a:gd name="connsiteY0" fmla="*/ 14278 h 21442"/>
                <a:gd name="connsiteX1" fmla="*/ 12000 w 25992"/>
                <a:gd name="connsiteY1" fmla="*/ 149 h 21442"/>
                <a:gd name="connsiteX2" fmla="*/ 25992 w 25992"/>
                <a:gd name="connsiteY2" fmla="*/ 7068 h 21442"/>
                <a:gd name="connsiteX3" fmla="*/ 13266 w 25992"/>
                <a:gd name="connsiteY3" fmla="*/ 21249 h 21442"/>
                <a:gd name="connsiteX4" fmla="*/ 5 w 25992"/>
                <a:gd name="connsiteY4" fmla="*/ 14278 h 21442"/>
                <a:gd name="connsiteX0" fmla="*/ 5 w 26639"/>
                <a:gd name="connsiteY0" fmla="*/ 14267 h 21422"/>
                <a:gd name="connsiteX1" fmla="*/ 12000 w 26639"/>
                <a:gd name="connsiteY1" fmla="*/ 138 h 21422"/>
                <a:gd name="connsiteX2" fmla="*/ 26639 w 26639"/>
                <a:gd name="connsiteY2" fmla="*/ 7254 h 21422"/>
                <a:gd name="connsiteX3" fmla="*/ 13266 w 26639"/>
                <a:gd name="connsiteY3" fmla="*/ 21238 h 21422"/>
                <a:gd name="connsiteX4" fmla="*/ 5 w 26639"/>
                <a:gd name="connsiteY4" fmla="*/ 14267 h 21422"/>
                <a:gd name="connsiteX0" fmla="*/ 5 w 26639"/>
                <a:gd name="connsiteY0" fmla="*/ 15645 h 22800"/>
                <a:gd name="connsiteX1" fmla="*/ 12000 w 26639"/>
                <a:gd name="connsiteY1" fmla="*/ 1516 h 22800"/>
                <a:gd name="connsiteX2" fmla="*/ 26639 w 26639"/>
                <a:gd name="connsiteY2" fmla="*/ 8632 h 22800"/>
                <a:gd name="connsiteX3" fmla="*/ 13266 w 26639"/>
                <a:gd name="connsiteY3" fmla="*/ 22616 h 22800"/>
                <a:gd name="connsiteX4" fmla="*/ 5 w 26639"/>
                <a:gd name="connsiteY4" fmla="*/ 15645 h 22800"/>
                <a:gd name="connsiteX0" fmla="*/ 5 w 26639"/>
                <a:gd name="connsiteY0" fmla="*/ 15645 h 22800"/>
                <a:gd name="connsiteX1" fmla="*/ 12000 w 26639"/>
                <a:gd name="connsiteY1" fmla="*/ 1516 h 22800"/>
                <a:gd name="connsiteX2" fmla="*/ 26639 w 26639"/>
                <a:gd name="connsiteY2" fmla="*/ 8632 h 22800"/>
                <a:gd name="connsiteX3" fmla="*/ 13266 w 26639"/>
                <a:gd name="connsiteY3" fmla="*/ 22616 h 22800"/>
                <a:gd name="connsiteX4" fmla="*/ 5 w 26639"/>
                <a:gd name="connsiteY4" fmla="*/ 15645 h 22800"/>
                <a:gd name="connsiteX0" fmla="*/ 4 w 27082"/>
                <a:gd name="connsiteY0" fmla="*/ 15354 h 22763"/>
                <a:gd name="connsiteX1" fmla="*/ 12443 w 27082"/>
                <a:gd name="connsiteY1" fmla="*/ 1498 h 22763"/>
                <a:gd name="connsiteX2" fmla="*/ 27082 w 27082"/>
                <a:gd name="connsiteY2" fmla="*/ 8614 h 22763"/>
                <a:gd name="connsiteX3" fmla="*/ 13709 w 27082"/>
                <a:gd name="connsiteY3" fmla="*/ 22598 h 22763"/>
                <a:gd name="connsiteX4" fmla="*/ 4 w 27082"/>
                <a:gd name="connsiteY4" fmla="*/ 15354 h 22763"/>
                <a:gd name="connsiteX0" fmla="*/ 5 w 26687"/>
                <a:gd name="connsiteY0" fmla="*/ 16364 h 22904"/>
                <a:gd name="connsiteX1" fmla="*/ 12048 w 26687"/>
                <a:gd name="connsiteY1" fmla="*/ 1563 h 22904"/>
                <a:gd name="connsiteX2" fmla="*/ 26687 w 26687"/>
                <a:gd name="connsiteY2" fmla="*/ 8679 h 22904"/>
                <a:gd name="connsiteX3" fmla="*/ 13314 w 26687"/>
                <a:gd name="connsiteY3" fmla="*/ 22663 h 22904"/>
                <a:gd name="connsiteX4" fmla="*/ 5 w 26687"/>
                <a:gd name="connsiteY4" fmla="*/ 16364 h 22904"/>
                <a:gd name="connsiteX0" fmla="*/ 5 w 26687"/>
                <a:gd name="connsiteY0" fmla="*/ 16332 h 22872"/>
                <a:gd name="connsiteX1" fmla="*/ 12048 w 26687"/>
                <a:gd name="connsiteY1" fmla="*/ 1531 h 22872"/>
                <a:gd name="connsiteX2" fmla="*/ 26687 w 26687"/>
                <a:gd name="connsiteY2" fmla="*/ 8647 h 22872"/>
                <a:gd name="connsiteX3" fmla="*/ 13314 w 26687"/>
                <a:gd name="connsiteY3" fmla="*/ 22631 h 22872"/>
                <a:gd name="connsiteX4" fmla="*/ 5 w 26687"/>
                <a:gd name="connsiteY4" fmla="*/ 16332 h 228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687" h="22872">
                  <a:moveTo>
                    <a:pt x="5" y="16332"/>
                  </a:moveTo>
                  <a:cubicBezTo>
                    <a:pt x="-206" y="12815"/>
                    <a:pt x="7601" y="2812"/>
                    <a:pt x="12048" y="1531"/>
                  </a:cubicBezTo>
                  <a:cubicBezTo>
                    <a:pt x="16495" y="250"/>
                    <a:pt x="16971" y="-3401"/>
                    <a:pt x="26687" y="8647"/>
                  </a:cubicBezTo>
                  <a:cubicBezTo>
                    <a:pt x="20997" y="18564"/>
                    <a:pt x="17761" y="21350"/>
                    <a:pt x="13314" y="22631"/>
                  </a:cubicBezTo>
                  <a:cubicBezTo>
                    <a:pt x="8867" y="23912"/>
                    <a:pt x="216" y="19849"/>
                    <a:pt x="5" y="16332"/>
                  </a:cubicBezTo>
                  <a:close/>
                </a:path>
              </a:pathLst>
            </a:custGeom>
            <a:grpFill/>
            <a:ln>
              <a:noFill/>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36" name="矩形 5"/>
            <p:cNvSpPr/>
            <p:nvPr/>
          </p:nvSpPr>
          <p:spPr>
            <a:xfrm>
              <a:off x="4969136" y="937243"/>
              <a:ext cx="391764" cy="807774"/>
            </a:xfrm>
            <a:custGeom>
              <a:avLst/>
              <a:gdLst>
                <a:gd name="connsiteX0" fmla="*/ 0 w 360040"/>
                <a:gd name="connsiteY0" fmla="*/ 0 h 803635"/>
                <a:gd name="connsiteX1" fmla="*/ 360040 w 360040"/>
                <a:gd name="connsiteY1" fmla="*/ 0 h 803635"/>
                <a:gd name="connsiteX2" fmla="*/ 360040 w 360040"/>
                <a:gd name="connsiteY2" fmla="*/ 803635 h 803635"/>
                <a:gd name="connsiteX3" fmla="*/ 0 w 360040"/>
                <a:gd name="connsiteY3" fmla="*/ 803635 h 803635"/>
                <a:gd name="connsiteX4" fmla="*/ 0 w 360040"/>
                <a:gd name="connsiteY4" fmla="*/ 0 h 803635"/>
                <a:gd name="connsiteX0" fmla="*/ 114300 w 360040"/>
                <a:gd name="connsiteY0" fmla="*/ 0 h 803635"/>
                <a:gd name="connsiteX1" fmla="*/ 360040 w 360040"/>
                <a:gd name="connsiteY1" fmla="*/ 0 h 803635"/>
                <a:gd name="connsiteX2" fmla="*/ 360040 w 360040"/>
                <a:gd name="connsiteY2" fmla="*/ 803635 h 803635"/>
                <a:gd name="connsiteX3" fmla="*/ 0 w 360040"/>
                <a:gd name="connsiteY3" fmla="*/ 803635 h 803635"/>
                <a:gd name="connsiteX4" fmla="*/ 114300 w 360040"/>
                <a:gd name="connsiteY4" fmla="*/ 0 h 803635"/>
                <a:gd name="connsiteX0" fmla="*/ 114300 w 360040"/>
                <a:gd name="connsiteY0" fmla="*/ 0 h 803635"/>
                <a:gd name="connsiteX1" fmla="*/ 258440 w 360040"/>
                <a:gd name="connsiteY1" fmla="*/ 6350 h 803635"/>
                <a:gd name="connsiteX2" fmla="*/ 360040 w 360040"/>
                <a:gd name="connsiteY2" fmla="*/ 803635 h 803635"/>
                <a:gd name="connsiteX3" fmla="*/ 0 w 360040"/>
                <a:gd name="connsiteY3" fmla="*/ 803635 h 803635"/>
                <a:gd name="connsiteX4" fmla="*/ 114300 w 360040"/>
                <a:gd name="connsiteY4" fmla="*/ 0 h 803635"/>
                <a:gd name="connsiteX0" fmla="*/ 114300 w 258440"/>
                <a:gd name="connsiteY0" fmla="*/ 0 h 803635"/>
                <a:gd name="connsiteX1" fmla="*/ 258440 w 258440"/>
                <a:gd name="connsiteY1" fmla="*/ 6350 h 803635"/>
                <a:gd name="connsiteX2" fmla="*/ 252090 w 258440"/>
                <a:gd name="connsiteY2" fmla="*/ 803635 h 803635"/>
                <a:gd name="connsiteX3" fmla="*/ 0 w 258440"/>
                <a:gd name="connsiteY3" fmla="*/ 803635 h 803635"/>
                <a:gd name="connsiteX4" fmla="*/ 114300 w 258440"/>
                <a:gd name="connsiteY4" fmla="*/ 0 h 803635"/>
                <a:gd name="connsiteX0" fmla="*/ 114300 w 328334"/>
                <a:gd name="connsiteY0" fmla="*/ 0 h 803635"/>
                <a:gd name="connsiteX1" fmla="*/ 258440 w 328334"/>
                <a:gd name="connsiteY1" fmla="*/ 6350 h 803635"/>
                <a:gd name="connsiteX2" fmla="*/ 328290 w 328334"/>
                <a:gd name="connsiteY2" fmla="*/ 771885 h 803635"/>
                <a:gd name="connsiteX3" fmla="*/ 0 w 328334"/>
                <a:gd name="connsiteY3" fmla="*/ 803635 h 803635"/>
                <a:gd name="connsiteX4" fmla="*/ 114300 w 328334"/>
                <a:gd name="connsiteY4" fmla="*/ 0 h 803635"/>
                <a:gd name="connsiteX0" fmla="*/ 127000 w 341034"/>
                <a:gd name="connsiteY0" fmla="*/ 0 h 771885"/>
                <a:gd name="connsiteX1" fmla="*/ 271140 w 341034"/>
                <a:gd name="connsiteY1" fmla="*/ 6350 h 771885"/>
                <a:gd name="connsiteX2" fmla="*/ 340990 w 341034"/>
                <a:gd name="connsiteY2" fmla="*/ 771885 h 771885"/>
                <a:gd name="connsiteX3" fmla="*/ 0 w 341034"/>
                <a:gd name="connsiteY3" fmla="*/ 746485 h 771885"/>
                <a:gd name="connsiteX4" fmla="*/ 127000 w 341034"/>
                <a:gd name="connsiteY4" fmla="*/ 0 h 771885"/>
                <a:gd name="connsiteX0" fmla="*/ 127000 w 341028"/>
                <a:gd name="connsiteY0" fmla="*/ 0 h 771885"/>
                <a:gd name="connsiteX1" fmla="*/ 258440 w 341028"/>
                <a:gd name="connsiteY1" fmla="*/ 19050 h 771885"/>
                <a:gd name="connsiteX2" fmla="*/ 340990 w 341028"/>
                <a:gd name="connsiteY2" fmla="*/ 771885 h 771885"/>
                <a:gd name="connsiteX3" fmla="*/ 0 w 341028"/>
                <a:gd name="connsiteY3" fmla="*/ 746485 h 771885"/>
                <a:gd name="connsiteX4" fmla="*/ 127000 w 341028"/>
                <a:gd name="connsiteY4" fmla="*/ 0 h 771885"/>
                <a:gd name="connsiteX0" fmla="*/ 127000 w 341031"/>
                <a:gd name="connsiteY0" fmla="*/ 0 h 771885"/>
                <a:gd name="connsiteX1" fmla="*/ 258440 w 341031"/>
                <a:gd name="connsiteY1" fmla="*/ 19050 h 771885"/>
                <a:gd name="connsiteX2" fmla="*/ 340990 w 341031"/>
                <a:gd name="connsiteY2" fmla="*/ 771885 h 771885"/>
                <a:gd name="connsiteX3" fmla="*/ 0 w 341031"/>
                <a:gd name="connsiteY3" fmla="*/ 746485 h 771885"/>
                <a:gd name="connsiteX4" fmla="*/ 127000 w 341031"/>
                <a:gd name="connsiteY4" fmla="*/ 0 h 771885"/>
                <a:gd name="connsiteX0" fmla="*/ 127000 w 341031"/>
                <a:gd name="connsiteY0" fmla="*/ 0 h 771885"/>
                <a:gd name="connsiteX1" fmla="*/ 258440 w 341031"/>
                <a:gd name="connsiteY1" fmla="*/ 19050 h 771885"/>
                <a:gd name="connsiteX2" fmla="*/ 340990 w 341031"/>
                <a:gd name="connsiteY2" fmla="*/ 771885 h 771885"/>
                <a:gd name="connsiteX3" fmla="*/ 0 w 341031"/>
                <a:gd name="connsiteY3" fmla="*/ 746485 h 771885"/>
                <a:gd name="connsiteX4" fmla="*/ 127000 w 341031"/>
                <a:gd name="connsiteY4" fmla="*/ 0 h 771885"/>
                <a:gd name="connsiteX0" fmla="*/ 127000 w 340990"/>
                <a:gd name="connsiteY0" fmla="*/ 0 h 771885"/>
                <a:gd name="connsiteX1" fmla="*/ 258440 w 340990"/>
                <a:gd name="connsiteY1" fmla="*/ 19050 h 771885"/>
                <a:gd name="connsiteX2" fmla="*/ 340990 w 340990"/>
                <a:gd name="connsiteY2" fmla="*/ 771885 h 771885"/>
                <a:gd name="connsiteX3" fmla="*/ 0 w 340990"/>
                <a:gd name="connsiteY3" fmla="*/ 746485 h 771885"/>
                <a:gd name="connsiteX4" fmla="*/ 127000 w 340990"/>
                <a:gd name="connsiteY4" fmla="*/ 0 h 771885"/>
                <a:gd name="connsiteX0" fmla="*/ 127000 w 347340"/>
                <a:gd name="connsiteY0" fmla="*/ 0 h 746485"/>
                <a:gd name="connsiteX1" fmla="*/ 258440 w 347340"/>
                <a:gd name="connsiteY1" fmla="*/ 19050 h 746485"/>
                <a:gd name="connsiteX2" fmla="*/ 347340 w 347340"/>
                <a:gd name="connsiteY2" fmla="*/ 740135 h 746485"/>
                <a:gd name="connsiteX3" fmla="*/ 0 w 347340"/>
                <a:gd name="connsiteY3" fmla="*/ 746485 h 746485"/>
                <a:gd name="connsiteX4" fmla="*/ 127000 w 347340"/>
                <a:gd name="connsiteY4" fmla="*/ 0 h 746485"/>
                <a:gd name="connsiteX0" fmla="*/ 127000 w 347340"/>
                <a:gd name="connsiteY0" fmla="*/ 0 h 746485"/>
                <a:gd name="connsiteX1" fmla="*/ 264790 w 347340"/>
                <a:gd name="connsiteY1" fmla="*/ 95250 h 746485"/>
                <a:gd name="connsiteX2" fmla="*/ 347340 w 347340"/>
                <a:gd name="connsiteY2" fmla="*/ 740135 h 746485"/>
                <a:gd name="connsiteX3" fmla="*/ 0 w 347340"/>
                <a:gd name="connsiteY3" fmla="*/ 746485 h 746485"/>
                <a:gd name="connsiteX4" fmla="*/ 127000 w 347340"/>
                <a:gd name="connsiteY4" fmla="*/ 0 h 746485"/>
                <a:gd name="connsiteX0" fmla="*/ 95250 w 347340"/>
                <a:gd name="connsiteY0" fmla="*/ 0 h 663935"/>
                <a:gd name="connsiteX1" fmla="*/ 264790 w 347340"/>
                <a:gd name="connsiteY1" fmla="*/ 12700 h 663935"/>
                <a:gd name="connsiteX2" fmla="*/ 347340 w 347340"/>
                <a:gd name="connsiteY2" fmla="*/ 657585 h 663935"/>
                <a:gd name="connsiteX3" fmla="*/ 0 w 347340"/>
                <a:gd name="connsiteY3" fmla="*/ 663935 h 663935"/>
                <a:gd name="connsiteX4" fmla="*/ 95250 w 347340"/>
                <a:gd name="connsiteY4" fmla="*/ 0 h 663935"/>
                <a:gd name="connsiteX0" fmla="*/ 95250 w 347340"/>
                <a:gd name="connsiteY0" fmla="*/ 0 h 663935"/>
                <a:gd name="connsiteX1" fmla="*/ 252090 w 347340"/>
                <a:gd name="connsiteY1" fmla="*/ 12700 h 663935"/>
                <a:gd name="connsiteX2" fmla="*/ 347340 w 347340"/>
                <a:gd name="connsiteY2" fmla="*/ 657585 h 663935"/>
                <a:gd name="connsiteX3" fmla="*/ 0 w 347340"/>
                <a:gd name="connsiteY3" fmla="*/ 663935 h 663935"/>
                <a:gd name="connsiteX4" fmla="*/ 95250 w 347340"/>
                <a:gd name="connsiteY4" fmla="*/ 0 h 663935"/>
                <a:gd name="connsiteX0" fmla="*/ 146050 w 347340"/>
                <a:gd name="connsiteY0" fmla="*/ 0 h 663935"/>
                <a:gd name="connsiteX1" fmla="*/ 252090 w 347340"/>
                <a:gd name="connsiteY1" fmla="*/ 12700 h 663935"/>
                <a:gd name="connsiteX2" fmla="*/ 347340 w 347340"/>
                <a:gd name="connsiteY2" fmla="*/ 657585 h 663935"/>
                <a:gd name="connsiteX3" fmla="*/ 0 w 347340"/>
                <a:gd name="connsiteY3" fmla="*/ 663935 h 663935"/>
                <a:gd name="connsiteX4" fmla="*/ 146050 w 347340"/>
                <a:gd name="connsiteY4" fmla="*/ 0 h 663935"/>
                <a:gd name="connsiteX0" fmla="*/ 88900 w 347340"/>
                <a:gd name="connsiteY0" fmla="*/ 12700 h 651235"/>
                <a:gd name="connsiteX1" fmla="*/ 252090 w 347340"/>
                <a:gd name="connsiteY1" fmla="*/ 0 h 651235"/>
                <a:gd name="connsiteX2" fmla="*/ 347340 w 347340"/>
                <a:gd name="connsiteY2" fmla="*/ 644885 h 651235"/>
                <a:gd name="connsiteX3" fmla="*/ 0 w 347340"/>
                <a:gd name="connsiteY3" fmla="*/ 651235 h 651235"/>
                <a:gd name="connsiteX4" fmla="*/ 88900 w 347340"/>
                <a:gd name="connsiteY4" fmla="*/ 12700 h 651235"/>
                <a:gd name="connsiteX0" fmla="*/ 88900 w 369552"/>
                <a:gd name="connsiteY0" fmla="*/ 12700 h 807774"/>
                <a:gd name="connsiteX1" fmla="*/ 252090 w 369552"/>
                <a:gd name="connsiteY1" fmla="*/ 0 h 807774"/>
                <a:gd name="connsiteX2" fmla="*/ 369552 w 369552"/>
                <a:gd name="connsiteY2" fmla="*/ 807774 h 807774"/>
                <a:gd name="connsiteX3" fmla="*/ 0 w 369552"/>
                <a:gd name="connsiteY3" fmla="*/ 651235 h 807774"/>
                <a:gd name="connsiteX4" fmla="*/ 88900 w 369552"/>
                <a:gd name="connsiteY4" fmla="*/ 12700 h 807774"/>
                <a:gd name="connsiteX0" fmla="*/ 111112 w 391764"/>
                <a:gd name="connsiteY0" fmla="*/ 12700 h 807774"/>
                <a:gd name="connsiteX1" fmla="*/ 274302 w 391764"/>
                <a:gd name="connsiteY1" fmla="*/ 0 h 807774"/>
                <a:gd name="connsiteX2" fmla="*/ 391764 w 391764"/>
                <a:gd name="connsiteY2" fmla="*/ 807774 h 807774"/>
                <a:gd name="connsiteX3" fmla="*/ 0 w 391764"/>
                <a:gd name="connsiteY3" fmla="*/ 803018 h 807774"/>
                <a:gd name="connsiteX4" fmla="*/ 111112 w 391764"/>
                <a:gd name="connsiteY4" fmla="*/ 12700 h 807774"/>
                <a:gd name="connsiteX0" fmla="*/ 118516 w 391764"/>
                <a:gd name="connsiteY0" fmla="*/ 1594 h 807774"/>
                <a:gd name="connsiteX1" fmla="*/ 274302 w 391764"/>
                <a:gd name="connsiteY1" fmla="*/ 0 h 807774"/>
                <a:gd name="connsiteX2" fmla="*/ 391764 w 391764"/>
                <a:gd name="connsiteY2" fmla="*/ 807774 h 807774"/>
                <a:gd name="connsiteX3" fmla="*/ 0 w 391764"/>
                <a:gd name="connsiteY3" fmla="*/ 803018 h 807774"/>
                <a:gd name="connsiteX4" fmla="*/ 118516 w 391764"/>
                <a:gd name="connsiteY4" fmla="*/ 1594 h 8077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1764" h="807774">
                  <a:moveTo>
                    <a:pt x="118516" y="1594"/>
                  </a:moveTo>
                  <a:lnTo>
                    <a:pt x="274302" y="0"/>
                  </a:lnTo>
                  <a:cubicBezTo>
                    <a:pt x="278535" y="119712"/>
                    <a:pt x="355781" y="542012"/>
                    <a:pt x="391764" y="807774"/>
                  </a:cubicBezTo>
                  <a:lnTo>
                    <a:pt x="0" y="803018"/>
                  </a:lnTo>
                  <a:cubicBezTo>
                    <a:pt x="42333" y="554190"/>
                    <a:pt x="107933" y="117072"/>
                    <a:pt x="118516" y="1594"/>
                  </a:cubicBezTo>
                  <a:close/>
                </a:path>
              </a:pathLst>
            </a:custGeom>
            <a:grpFill/>
          </p:spPr>
          <p:txBody>
            <a:bodyPr wrap="none" rtlCol="0" anchor="ctr">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37" name="流程圖: 決策 21"/>
            <p:cNvSpPr/>
            <p:nvPr/>
          </p:nvSpPr>
          <p:spPr>
            <a:xfrm rot="19504756">
              <a:off x="4973367" y="416786"/>
              <a:ext cx="1158067" cy="477960"/>
            </a:xfrm>
            <a:custGeom>
              <a:avLst/>
              <a:gdLst>
                <a:gd name="connsiteX0" fmla="*/ 0 w 10000"/>
                <a:gd name="connsiteY0" fmla="*/ 5000 h 10000"/>
                <a:gd name="connsiteX1" fmla="*/ 5000 w 10000"/>
                <a:gd name="connsiteY1" fmla="*/ 0 h 10000"/>
                <a:gd name="connsiteX2" fmla="*/ 10000 w 10000"/>
                <a:gd name="connsiteY2" fmla="*/ 5000 h 10000"/>
                <a:gd name="connsiteX3" fmla="*/ 5000 w 10000"/>
                <a:gd name="connsiteY3" fmla="*/ 10000 h 10000"/>
                <a:gd name="connsiteX4" fmla="*/ 0 w 10000"/>
                <a:gd name="connsiteY4" fmla="*/ 5000 h 10000"/>
                <a:gd name="connsiteX0" fmla="*/ 0 w 10000"/>
                <a:gd name="connsiteY0" fmla="*/ 5000 h 10000"/>
                <a:gd name="connsiteX1" fmla="*/ 5000 w 10000"/>
                <a:gd name="connsiteY1" fmla="*/ 0 h 10000"/>
                <a:gd name="connsiteX2" fmla="*/ 10000 w 10000"/>
                <a:gd name="connsiteY2" fmla="*/ 5000 h 10000"/>
                <a:gd name="connsiteX3" fmla="*/ 5000 w 10000"/>
                <a:gd name="connsiteY3" fmla="*/ 10000 h 10000"/>
                <a:gd name="connsiteX4" fmla="*/ 0 w 10000"/>
                <a:gd name="connsiteY4" fmla="*/ 5000 h 10000"/>
                <a:gd name="connsiteX0" fmla="*/ 0 w 10000"/>
                <a:gd name="connsiteY0" fmla="*/ 5000 h 10335"/>
                <a:gd name="connsiteX1" fmla="*/ 5000 w 10000"/>
                <a:gd name="connsiteY1" fmla="*/ 0 h 10335"/>
                <a:gd name="connsiteX2" fmla="*/ 10000 w 10000"/>
                <a:gd name="connsiteY2" fmla="*/ 5000 h 10335"/>
                <a:gd name="connsiteX3" fmla="*/ 5000 w 10000"/>
                <a:gd name="connsiteY3" fmla="*/ 10000 h 10335"/>
                <a:gd name="connsiteX4" fmla="*/ 0 w 10000"/>
                <a:gd name="connsiteY4" fmla="*/ 5000 h 10335"/>
                <a:gd name="connsiteX0" fmla="*/ 0 w 10000"/>
                <a:gd name="connsiteY0" fmla="*/ 5000 h 10007"/>
                <a:gd name="connsiteX1" fmla="*/ 5000 w 10000"/>
                <a:gd name="connsiteY1" fmla="*/ 0 h 10007"/>
                <a:gd name="connsiteX2" fmla="*/ 10000 w 10000"/>
                <a:gd name="connsiteY2" fmla="*/ 5000 h 10007"/>
                <a:gd name="connsiteX3" fmla="*/ 5000 w 10000"/>
                <a:gd name="connsiteY3" fmla="*/ 10000 h 10007"/>
                <a:gd name="connsiteX4" fmla="*/ 0 w 10000"/>
                <a:gd name="connsiteY4" fmla="*/ 5000 h 10007"/>
                <a:gd name="connsiteX0" fmla="*/ 0 w 25856"/>
                <a:gd name="connsiteY0" fmla="*/ 11448 h 12104"/>
                <a:gd name="connsiteX1" fmla="*/ 20856 w 25856"/>
                <a:gd name="connsiteY1" fmla="*/ 159 h 12104"/>
                <a:gd name="connsiteX2" fmla="*/ 25856 w 25856"/>
                <a:gd name="connsiteY2" fmla="*/ 5159 h 12104"/>
                <a:gd name="connsiteX3" fmla="*/ 20856 w 25856"/>
                <a:gd name="connsiteY3" fmla="*/ 10159 h 12104"/>
                <a:gd name="connsiteX4" fmla="*/ 0 w 25856"/>
                <a:gd name="connsiteY4" fmla="*/ 11448 h 12104"/>
                <a:gd name="connsiteX0" fmla="*/ 107 w 25963"/>
                <a:gd name="connsiteY0" fmla="*/ 11448 h 18561"/>
                <a:gd name="connsiteX1" fmla="*/ 20963 w 25963"/>
                <a:gd name="connsiteY1" fmla="*/ 159 h 18561"/>
                <a:gd name="connsiteX2" fmla="*/ 25963 w 25963"/>
                <a:gd name="connsiteY2" fmla="*/ 5159 h 18561"/>
                <a:gd name="connsiteX3" fmla="*/ 13368 w 25963"/>
                <a:gd name="connsiteY3" fmla="*/ 18419 h 18561"/>
                <a:gd name="connsiteX4" fmla="*/ 107 w 25963"/>
                <a:gd name="connsiteY4" fmla="*/ 11448 h 18561"/>
                <a:gd name="connsiteX0" fmla="*/ 119 w 25975"/>
                <a:gd name="connsiteY0" fmla="*/ 11448 h 18423"/>
                <a:gd name="connsiteX1" fmla="*/ 20975 w 25975"/>
                <a:gd name="connsiteY1" fmla="*/ 159 h 18423"/>
                <a:gd name="connsiteX2" fmla="*/ 25975 w 25975"/>
                <a:gd name="connsiteY2" fmla="*/ 5159 h 18423"/>
                <a:gd name="connsiteX3" fmla="*/ 13380 w 25975"/>
                <a:gd name="connsiteY3" fmla="*/ 18419 h 18423"/>
                <a:gd name="connsiteX4" fmla="*/ 119 w 25975"/>
                <a:gd name="connsiteY4" fmla="*/ 11448 h 18423"/>
                <a:gd name="connsiteX0" fmla="*/ 5 w 25861"/>
                <a:gd name="connsiteY0" fmla="*/ 14232 h 21207"/>
                <a:gd name="connsiteX1" fmla="*/ 12000 w 25861"/>
                <a:gd name="connsiteY1" fmla="*/ 103 h 21207"/>
                <a:gd name="connsiteX2" fmla="*/ 25861 w 25861"/>
                <a:gd name="connsiteY2" fmla="*/ 7943 h 21207"/>
                <a:gd name="connsiteX3" fmla="*/ 13266 w 25861"/>
                <a:gd name="connsiteY3" fmla="*/ 21203 h 21207"/>
                <a:gd name="connsiteX4" fmla="*/ 5 w 25861"/>
                <a:gd name="connsiteY4" fmla="*/ 14232 h 21207"/>
                <a:gd name="connsiteX0" fmla="*/ 4 w 25860"/>
                <a:gd name="connsiteY0" fmla="*/ 14378 h 21353"/>
                <a:gd name="connsiteX1" fmla="*/ 11999 w 25860"/>
                <a:gd name="connsiteY1" fmla="*/ 249 h 21353"/>
                <a:gd name="connsiteX2" fmla="*/ 25860 w 25860"/>
                <a:gd name="connsiteY2" fmla="*/ 8089 h 21353"/>
                <a:gd name="connsiteX3" fmla="*/ 13265 w 25860"/>
                <a:gd name="connsiteY3" fmla="*/ 21349 h 21353"/>
                <a:gd name="connsiteX4" fmla="*/ 4 w 25860"/>
                <a:gd name="connsiteY4" fmla="*/ 14378 h 21353"/>
                <a:gd name="connsiteX0" fmla="*/ 5 w 25861"/>
                <a:gd name="connsiteY0" fmla="*/ 15810 h 22785"/>
                <a:gd name="connsiteX1" fmla="*/ 12000 w 25861"/>
                <a:gd name="connsiteY1" fmla="*/ 1681 h 22785"/>
                <a:gd name="connsiteX2" fmla="*/ 25861 w 25861"/>
                <a:gd name="connsiteY2" fmla="*/ 9521 h 22785"/>
                <a:gd name="connsiteX3" fmla="*/ 13266 w 25861"/>
                <a:gd name="connsiteY3" fmla="*/ 22781 h 22785"/>
                <a:gd name="connsiteX4" fmla="*/ 5 w 25861"/>
                <a:gd name="connsiteY4" fmla="*/ 15810 h 22785"/>
                <a:gd name="connsiteX0" fmla="*/ 5 w 25992"/>
                <a:gd name="connsiteY0" fmla="*/ 14278 h 21442"/>
                <a:gd name="connsiteX1" fmla="*/ 12000 w 25992"/>
                <a:gd name="connsiteY1" fmla="*/ 149 h 21442"/>
                <a:gd name="connsiteX2" fmla="*/ 25992 w 25992"/>
                <a:gd name="connsiteY2" fmla="*/ 7068 h 21442"/>
                <a:gd name="connsiteX3" fmla="*/ 13266 w 25992"/>
                <a:gd name="connsiteY3" fmla="*/ 21249 h 21442"/>
                <a:gd name="connsiteX4" fmla="*/ 5 w 25992"/>
                <a:gd name="connsiteY4" fmla="*/ 14278 h 21442"/>
                <a:gd name="connsiteX0" fmla="*/ 5 w 26639"/>
                <a:gd name="connsiteY0" fmla="*/ 14267 h 21422"/>
                <a:gd name="connsiteX1" fmla="*/ 12000 w 26639"/>
                <a:gd name="connsiteY1" fmla="*/ 138 h 21422"/>
                <a:gd name="connsiteX2" fmla="*/ 26639 w 26639"/>
                <a:gd name="connsiteY2" fmla="*/ 7254 h 21422"/>
                <a:gd name="connsiteX3" fmla="*/ 13266 w 26639"/>
                <a:gd name="connsiteY3" fmla="*/ 21238 h 21422"/>
                <a:gd name="connsiteX4" fmla="*/ 5 w 26639"/>
                <a:gd name="connsiteY4" fmla="*/ 14267 h 21422"/>
                <a:gd name="connsiteX0" fmla="*/ 5 w 26639"/>
                <a:gd name="connsiteY0" fmla="*/ 15645 h 22800"/>
                <a:gd name="connsiteX1" fmla="*/ 12000 w 26639"/>
                <a:gd name="connsiteY1" fmla="*/ 1516 h 22800"/>
                <a:gd name="connsiteX2" fmla="*/ 26639 w 26639"/>
                <a:gd name="connsiteY2" fmla="*/ 8632 h 22800"/>
                <a:gd name="connsiteX3" fmla="*/ 13266 w 26639"/>
                <a:gd name="connsiteY3" fmla="*/ 22616 h 22800"/>
                <a:gd name="connsiteX4" fmla="*/ 5 w 26639"/>
                <a:gd name="connsiteY4" fmla="*/ 15645 h 22800"/>
                <a:gd name="connsiteX0" fmla="*/ 5 w 26639"/>
                <a:gd name="connsiteY0" fmla="*/ 15645 h 22800"/>
                <a:gd name="connsiteX1" fmla="*/ 12000 w 26639"/>
                <a:gd name="connsiteY1" fmla="*/ 1516 h 22800"/>
                <a:gd name="connsiteX2" fmla="*/ 26639 w 26639"/>
                <a:gd name="connsiteY2" fmla="*/ 8632 h 22800"/>
                <a:gd name="connsiteX3" fmla="*/ 13266 w 26639"/>
                <a:gd name="connsiteY3" fmla="*/ 22616 h 22800"/>
                <a:gd name="connsiteX4" fmla="*/ 5 w 26639"/>
                <a:gd name="connsiteY4" fmla="*/ 15645 h 22800"/>
                <a:gd name="connsiteX0" fmla="*/ 4 w 27082"/>
                <a:gd name="connsiteY0" fmla="*/ 15354 h 22763"/>
                <a:gd name="connsiteX1" fmla="*/ 12443 w 27082"/>
                <a:gd name="connsiteY1" fmla="*/ 1498 h 22763"/>
                <a:gd name="connsiteX2" fmla="*/ 27082 w 27082"/>
                <a:gd name="connsiteY2" fmla="*/ 8614 h 22763"/>
                <a:gd name="connsiteX3" fmla="*/ 13709 w 27082"/>
                <a:gd name="connsiteY3" fmla="*/ 22598 h 22763"/>
                <a:gd name="connsiteX4" fmla="*/ 4 w 27082"/>
                <a:gd name="connsiteY4" fmla="*/ 15354 h 22763"/>
                <a:gd name="connsiteX0" fmla="*/ 5 w 26687"/>
                <a:gd name="connsiteY0" fmla="*/ 16364 h 22904"/>
                <a:gd name="connsiteX1" fmla="*/ 12048 w 26687"/>
                <a:gd name="connsiteY1" fmla="*/ 1563 h 22904"/>
                <a:gd name="connsiteX2" fmla="*/ 26687 w 26687"/>
                <a:gd name="connsiteY2" fmla="*/ 8679 h 22904"/>
                <a:gd name="connsiteX3" fmla="*/ 13314 w 26687"/>
                <a:gd name="connsiteY3" fmla="*/ 22663 h 22904"/>
                <a:gd name="connsiteX4" fmla="*/ 5 w 26687"/>
                <a:gd name="connsiteY4" fmla="*/ 16364 h 22904"/>
                <a:gd name="connsiteX0" fmla="*/ 5 w 26687"/>
                <a:gd name="connsiteY0" fmla="*/ 16332 h 22872"/>
                <a:gd name="connsiteX1" fmla="*/ 12048 w 26687"/>
                <a:gd name="connsiteY1" fmla="*/ 1531 h 22872"/>
                <a:gd name="connsiteX2" fmla="*/ 26687 w 26687"/>
                <a:gd name="connsiteY2" fmla="*/ 8647 h 22872"/>
                <a:gd name="connsiteX3" fmla="*/ 13314 w 26687"/>
                <a:gd name="connsiteY3" fmla="*/ 22631 h 22872"/>
                <a:gd name="connsiteX4" fmla="*/ 5 w 26687"/>
                <a:gd name="connsiteY4" fmla="*/ 16332 h 228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687" h="22872">
                  <a:moveTo>
                    <a:pt x="5" y="16332"/>
                  </a:moveTo>
                  <a:cubicBezTo>
                    <a:pt x="-206" y="12815"/>
                    <a:pt x="7601" y="2812"/>
                    <a:pt x="12048" y="1531"/>
                  </a:cubicBezTo>
                  <a:cubicBezTo>
                    <a:pt x="16495" y="250"/>
                    <a:pt x="16971" y="-3401"/>
                    <a:pt x="26687" y="8647"/>
                  </a:cubicBezTo>
                  <a:cubicBezTo>
                    <a:pt x="20997" y="18564"/>
                    <a:pt x="17761" y="21350"/>
                    <a:pt x="13314" y="22631"/>
                  </a:cubicBezTo>
                  <a:cubicBezTo>
                    <a:pt x="8867" y="23912"/>
                    <a:pt x="216" y="19849"/>
                    <a:pt x="5" y="16332"/>
                  </a:cubicBezTo>
                  <a:close/>
                </a:path>
              </a:pathLst>
            </a:custGeom>
            <a:grpFill/>
            <a:ln>
              <a:noFill/>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grpSp>
      <p:grpSp>
        <p:nvGrpSpPr>
          <p:cNvPr id="38" name="群組 37"/>
          <p:cNvGrpSpPr/>
          <p:nvPr/>
        </p:nvGrpSpPr>
        <p:grpSpPr>
          <a:xfrm>
            <a:off x="690928" y="2995549"/>
            <a:ext cx="8006934" cy="3085289"/>
            <a:chOff x="690928" y="2995549"/>
            <a:chExt cx="8006934" cy="3085289"/>
          </a:xfrm>
        </p:grpSpPr>
        <p:sp>
          <p:nvSpPr>
            <p:cNvPr id="19" name="圓角矩形 18"/>
            <p:cNvSpPr/>
            <p:nvPr/>
          </p:nvSpPr>
          <p:spPr>
            <a:xfrm>
              <a:off x="698467" y="4635569"/>
              <a:ext cx="1662442" cy="479524"/>
            </a:xfrm>
            <a:prstGeom prst="roundRect">
              <a:avLst/>
            </a:prstGeom>
            <a:solidFill>
              <a:schemeClr val="bg1"/>
            </a:solid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solidFill>
                  <a:srgbClr val="1E88E5"/>
                </a:solidFill>
                <a:latin typeface="微軟正黑體" panose="020B0604030504040204" pitchFamily="34" charset="-120"/>
                <a:ea typeface="微軟正黑體" panose="020B0604030504040204" pitchFamily="34" charset="-120"/>
              </a:endParaRPr>
            </a:p>
          </p:txBody>
        </p:sp>
        <p:sp>
          <p:nvSpPr>
            <p:cNvPr id="39" name="圓角矩形 38"/>
            <p:cNvSpPr/>
            <p:nvPr/>
          </p:nvSpPr>
          <p:spPr>
            <a:xfrm>
              <a:off x="1251927" y="5510705"/>
              <a:ext cx="1461123" cy="479524"/>
            </a:xfrm>
            <a:prstGeom prst="roundRect">
              <a:avLst/>
            </a:prstGeom>
            <a:solidFill>
              <a:schemeClr val="bg1"/>
            </a:solid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solidFill>
                  <a:srgbClr val="1E88E5"/>
                </a:solidFill>
                <a:latin typeface="微軟正黑體" panose="020B0604030504040204" pitchFamily="34" charset="-120"/>
                <a:ea typeface="微軟正黑體" panose="020B0604030504040204" pitchFamily="34" charset="-120"/>
              </a:endParaRPr>
            </a:p>
          </p:txBody>
        </p:sp>
        <p:sp>
          <p:nvSpPr>
            <p:cNvPr id="40" name="圓角矩形 39"/>
            <p:cNvSpPr/>
            <p:nvPr/>
          </p:nvSpPr>
          <p:spPr>
            <a:xfrm>
              <a:off x="6111710" y="5570060"/>
              <a:ext cx="2048082" cy="510778"/>
            </a:xfrm>
            <a:prstGeom prst="roundRect">
              <a:avLst/>
            </a:prstGeom>
            <a:solidFill>
              <a:schemeClr val="bg1"/>
            </a:solid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solidFill>
                  <a:srgbClr val="1E88E5"/>
                </a:solidFill>
                <a:latin typeface="微軟正黑體" panose="020B0604030504040204" pitchFamily="34" charset="-120"/>
                <a:ea typeface="微軟正黑體" panose="020B0604030504040204" pitchFamily="34" charset="-120"/>
              </a:endParaRPr>
            </a:p>
          </p:txBody>
        </p:sp>
        <p:sp>
          <p:nvSpPr>
            <p:cNvPr id="41" name="圓角矩形 40"/>
            <p:cNvSpPr/>
            <p:nvPr/>
          </p:nvSpPr>
          <p:spPr>
            <a:xfrm>
              <a:off x="2884769" y="4966009"/>
              <a:ext cx="1687231" cy="479524"/>
            </a:xfrm>
            <a:prstGeom prst="roundRect">
              <a:avLst/>
            </a:prstGeom>
            <a:solidFill>
              <a:schemeClr val="bg1"/>
            </a:solid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solidFill>
                  <a:srgbClr val="1E88E5"/>
                </a:solidFill>
                <a:latin typeface="微軟正黑體" panose="020B0604030504040204" pitchFamily="34" charset="-120"/>
                <a:ea typeface="微軟正黑體" panose="020B0604030504040204" pitchFamily="34" charset="-120"/>
              </a:endParaRPr>
            </a:p>
          </p:txBody>
        </p:sp>
        <p:sp>
          <p:nvSpPr>
            <p:cNvPr id="42" name="圓角矩形 41"/>
            <p:cNvSpPr/>
            <p:nvPr/>
          </p:nvSpPr>
          <p:spPr>
            <a:xfrm>
              <a:off x="7179478" y="4617369"/>
              <a:ext cx="1488208" cy="510778"/>
            </a:xfrm>
            <a:prstGeom prst="roundRect">
              <a:avLst/>
            </a:prstGeom>
            <a:solidFill>
              <a:schemeClr val="bg1"/>
            </a:solid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solidFill>
                  <a:srgbClr val="1E88E5"/>
                </a:solidFill>
                <a:latin typeface="微軟正黑體" panose="020B0604030504040204" pitchFamily="34" charset="-120"/>
                <a:ea typeface="微軟正黑體" panose="020B0604030504040204" pitchFamily="34" charset="-120"/>
              </a:endParaRPr>
            </a:p>
          </p:txBody>
        </p:sp>
        <p:sp>
          <p:nvSpPr>
            <p:cNvPr id="43" name="圓角矩形 42"/>
            <p:cNvSpPr/>
            <p:nvPr/>
          </p:nvSpPr>
          <p:spPr>
            <a:xfrm>
              <a:off x="6320842" y="3947789"/>
              <a:ext cx="1491518" cy="510778"/>
            </a:xfrm>
            <a:prstGeom prst="roundRect">
              <a:avLst/>
            </a:prstGeom>
            <a:solidFill>
              <a:schemeClr val="bg1"/>
            </a:solid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solidFill>
                  <a:srgbClr val="1E88E5"/>
                </a:solidFill>
                <a:latin typeface="微軟正黑體" panose="020B0604030504040204" pitchFamily="34" charset="-120"/>
                <a:ea typeface="微軟正黑體" panose="020B0604030504040204" pitchFamily="34" charset="-120"/>
              </a:endParaRPr>
            </a:p>
          </p:txBody>
        </p:sp>
        <p:sp>
          <p:nvSpPr>
            <p:cNvPr id="44" name="圓角矩形 43"/>
            <p:cNvSpPr/>
            <p:nvPr/>
          </p:nvSpPr>
          <p:spPr>
            <a:xfrm>
              <a:off x="1075581" y="2995549"/>
              <a:ext cx="1686408" cy="479524"/>
            </a:xfrm>
            <a:prstGeom prst="roundRect">
              <a:avLst/>
            </a:prstGeom>
            <a:solidFill>
              <a:schemeClr val="bg1"/>
            </a:solid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solidFill>
                  <a:srgbClr val="1E88E5"/>
                </a:solidFill>
                <a:latin typeface="微軟正黑體" panose="020B0604030504040204" pitchFamily="34" charset="-120"/>
                <a:ea typeface="微軟正黑體" panose="020B0604030504040204" pitchFamily="34" charset="-120"/>
              </a:endParaRPr>
            </a:p>
          </p:txBody>
        </p:sp>
        <p:sp>
          <p:nvSpPr>
            <p:cNvPr id="46" name="圓角矩形 45"/>
            <p:cNvSpPr/>
            <p:nvPr/>
          </p:nvSpPr>
          <p:spPr>
            <a:xfrm>
              <a:off x="5095860" y="4946711"/>
              <a:ext cx="1648400" cy="479524"/>
            </a:xfrm>
            <a:prstGeom prst="roundRect">
              <a:avLst/>
            </a:prstGeom>
            <a:solidFill>
              <a:schemeClr val="bg1"/>
            </a:solid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solidFill>
                  <a:srgbClr val="1E88E5"/>
                </a:solidFill>
                <a:latin typeface="微軟正黑體" panose="020B0604030504040204" pitchFamily="34" charset="-120"/>
                <a:ea typeface="微軟正黑體" panose="020B0604030504040204" pitchFamily="34" charset="-120"/>
              </a:endParaRPr>
            </a:p>
          </p:txBody>
        </p:sp>
        <p:sp>
          <p:nvSpPr>
            <p:cNvPr id="48" name="圓角矩形 47"/>
            <p:cNvSpPr/>
            <p:nvPr/>
          </p:nvSpPr>
          <p:spPr>
            <a:xfrm>
              <a:off x="1523405" y="3824114"/>
              <a:ext cx="1450432" cy="510778"/>
            </a:xfrm>
            <a:prstGeom prst="roundRect">
              <a:avLst/>
            </a:prstGeom>
            <a:solidFill>
              <a:schemeClr val="bg1"/>
            </a:solid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solidFill>
                  <a:srgbClr val="1E88E5"/>
                </a:solidFill>
                <a:latin typeface="微軟正黑體" panose="020B0604030504040204" pitchFamily="34" charset="-120"/>
                <a:ea typeface="微軟正黑體" panose="020B0604030504040204" pitchFamily="34" charset="-120"/>
              </a:endParaRPr>
            </a:p>
          </p:txBody>
        </p:sp>
        <p:sp>
          <p:nvSpPr>
            <p:cNvPr id="52" name="圓角矩形 51"/>
            <p:cNvSpPr/>
            <p:nvPr/>
          </p:nvSpPr>
          <p:spPr>
            <a:xfrm>
              <a:off x="4330093" y="5564944"/>
              <a:ext cx="947223" cy="510778"/>
            </a:xfrm>
            <a:prstGeom prst="roundRect">
              <a:avLst/>
            </a:prstGeom>
            <a:solidFill>
              <a:schemeClr val="bg1"/>
            </a:solid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solidFill>
                  <a:srgbClr val="1E88E5"/>
                </a:solidFill>
                <a:latin typeface="微軟正黑體" panose="020B0604030504040204" pitchFamily="34" charset="-120"/>
                <a:ea typeface="微軟正黑體" panose="020B0604030504040204" pitchFamily="34" charset="-120"/>
              </a:endParaRPr>
            </a:p>
          </p:txBody>
        </p:sp>
        <p:sp>
          <p:nvSpPr>
            <p:cNvPr id="54" name="圓角矩形 53"/>
            <p:cNvSpPr/>
            <p:nvPr/>
          </p:nvSpPr>
          <p:spPr>
            <a:xfrm>
              <a:off x="4728265" y="2997622"/>
              <a:ext cx="1953226" cy="510778"/>
            </a:xfrm>
            <a:prstGeom prst="roundRect">
              <a:avLst/>
            </a:prstGeom>
            <a:solidFill>
              <a:schemeClr val="bg1"/>
            </a:solid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solidFill>
                  <a:srgbClr val="1E88E5"/>
                </a:solidFill>
                <a:latin typeface="微軟正黑體" panose="020B0604030504040204" pitchFamily="34" charset="-120"/>
                <a:ea typeface="微軟正黑體" panose="020B0604030504040204" pitchFamily="34" charset="-120"/>
              </a:endParaRPr>
            </a:p>
          </p:txBody>
        </p:sp>
        <p:grpSp>
          <p:nvGrpSpPr>
            <p:cNvPr id="32783" name="群組 32782"/>
            <p:cNvGrpSpPr/>
            <p:nvPr/>
          </p:nvGrpSpPr>
          <p:grpSpPr>
            <a:xfrm>
              <a:off x="3693730" y="4196377"/>
              <a:ext cx="2031325" cy="510778"/>
              <a:chOff x="3693730" y="3967396"/>
              <a:chExt cx="2031325" cy="510778"/>
            </a:xfrm>
          </p:grpSpPr>
          <p:sp>
            <p:nvSpPr>
              <p:cNvPr id="45" name="圓角矩形 44"/>
              <p:cNvSpPr/>
              <p:nvPr/>
            </p:nvSpPr>
            <p:spPr>
              <a:xfrm>
                <a:off x="3704375" y="3967396"/>
                <a:ext cx="1956706" cy="510778"/>
              </a:xfrm>
              <a:prstGeom prst="roundRect">
                <a:avLst/>
              </a:prstGeom>
              <a:solidFill>
                <a:schemeClr val="bg1"/>
              </a:solid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solidFill>
                    <a:srgbClr val="C2185B"/>
                  </a:solidFill>
                  <a:latin typeface="微軟正黑體" panose="020B0604030504040204" pitchFamily="34" charset="-120"/>
                  <a:ea typeface="微軟正黑體" panose="020B0604030504040204" pitchFamily="34" charset="-120"/>
                </a:endParaRPr>
              </a:p>
            </p:txBody>
          </p:sp>
          <p:sp>
            <p:nvSpPr>
              <p:cNvPr id="3" name="矩形 2"/>
              <p:cNvSpPr/>
              <p:nvPr/>
            </p:nvSpPr>
            <p:spPr>
              <a:xfrm>
                <a:off x="3693730" y="4011628"/>
                <a:ext cx="2031325" cy="452753"/>
              </a:xfrm>
              <a:prstGeom prst="rect">
                <a:avLst/>
              </a:prstGeom>
            </p:spPr>
            <p:txBody>
              <a:bodyPr wrap="none">
                <a:spAutoFit/>
              </a:bodyPr>
              <a:lstStyle/>
              <a:p>
                <a:pPr>
                  <a:lnSpc>
                    <a:spcPts val="3000"/>
                  </a:lnSpc>
                  <a:spcBef>
                    <a:spcPts val="0"/>
                  </a:spcBef>
                  <a:defRPr/>
                </a:pPr>
                <a:r>
                  <a:rPr lang="zh-TW" altLang="en-US" sz="2400" b="1">
                    <a:solidFill>
                      <a:srgbClr val="C2185B"/>
                    </a:solidFill>
                    <a:latin typeface="Times New Roman" panose="02020603050405020304" pitchFamily="18" charset="0"/>
                    <a:ea typeface="微軟正黑體" pitchFamily="34" charset="-120"/>
                    <a:cs typeface="Times New Roman" panose="02020603050405020304" pitchFamily="18" charset="0"/>
                  </a:rPr>
                  <a:t>複雜問題解決</a:t>
                </a:r>
                <a:endParaRPr lang="en-US" altLang="zh-TW" sz="2400" b="1" dirty="0">
                  <a:solidFill>
                    <a:srgbClr val="C2185B"/>
                  </a:solidFill>
                  <a:latin typeface="Times New Roman" panose="02020603050405020304" pitchFamily="18" charset="0"/>
                  <a:ea typeface="微軟正黑體" pitchFamily="34" charset="-120"/>
                  <a:cs typeface="Times New Roman" panose="02020603050405020304" pitchFamily="18" charset="0"/>
                </a:endParaRPr>
              </a:p>
            </p:txBody>
          </p:sp>
        </p:grpSp>
        <p:sp>
          <p:nvSpPr>
            <p:cNvPr id="4" name="矩形 3"/>
            <p:cNvSpPr/>
            <p:nvPr/>
          </p:nvSpPr>
          <p:spPr>
            <a:xfrm>
              <a:off x="5059542" y="4961863"/>
              <a:ext cx="1723549" cy="452753"/>
            </a:xfrm>
            <a:prstGeom prst="rect">
              <a:avLst/>
            </a:prstGeom>
          </p:spPr>
          <p:txBody>
            <a:bodyPr wrap="none">
              <a:spAutoFit/>
            </a:bodyPr>
            <a:lstStyle/>
            <a:p>
              <a:pPr>
                <a:lnSpc>
                  <a:spcPts val="3000"/>
                </a:lnSpc>
                <a:spcBef>
                  <a:spcPts val="0"/>
                </a:spcBef>
                <a:defRPr/>
              </a:pPr>
              <a:r>
                <a:rPr lang="zh-TW" altLang="en-US" sz="2400" b="1">
                  <a:solidFill>
                    <a:srgbClr val="C2185B"/>
                  </a:solidFill>
                  <a:latin typeface="Times New Roman" panose="02020603050405020304" pitchFamily="18" charset="0"/>
                  <a:ea typeface="微軟正黑體" pitchFamily="34" charset="-120"/>
                  <a:cs typeface="Times New Roman" panose="02020603050405020304" pitchFamily="18" charset="0"/>
                </a:rPr>
                <a:t>批判式思考</a:t>
              </a:r>
              <a:endParaRPr lang="en-US" altLang="zh-TW" sz="2400" b="1" dirty="0">
                <a:solidFill>
                  <a:srgbClr val="C2185B"/>
                </a:solidFill>
                <a:latin typeface="Times New Roman" panose="02020603050405020304" pitchFamily="18" charset="0"/>
                <a:ea typeface="微軟正黑體" pitchFamily="34" charset="-120"/>
                <a:cs typeface="Times New Roman" panose="02020603050405020304" pitchFamily="18" charset="0"/>
              </a:endParaRPr>
            </a:p>
          </p:txBody>
        </p:sp>
        <p:grpSp>
          <p:nvGrpSpPr>
            <p:cNvPr id="32781" name="群組 32780"/>
            <p:cNvGrpSpPr/>
            <p:nvPr/>
          </p:nvGrpSpPr>
          <p:grpSpPr>
            <a:xfrm>
              <a:off x="7287339" y="3069638"/>
              <a:ext cx="947223" cy="510778"/>
              <a:chOff x="4050733" y="4181336"/>
              <a:chExt cx="947223" cy="510778"/>
            </a:xfrm>
          </p:grpSpPr>
          <p:sp>
            <p:nvSpPr>
              <p:cNvPr id="47" name="圓角矩形 46"/>
              <p:cNvSpPr/>
              <p:nvPr/>
            </p:nvSpPr>
            <p:spPr>
              <a:xfrm>
                <a:off x="4050733" y="4181336"/>
                <a:ext cx="947223" cy="510778"/>
              </a:xfrm>
              <a:prstGeom prst="roundRect">
                <a:avLst/>
              </a:prstGeom>
              <a:solidFill>
                <a:schemeClr val="bg1"/>
              </a:solid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solidFill>
                    <a:srgbClr val="C2185B"/>
                  </a:solidFill>
                  <a:latin typeface="微軟正黑體" panose="020B0604030504040204" pitchFamily="34" charset="-120"/>
                  <a:ea typeface="微軟正黑體" panose="020B0604030504040204" pitchFamily="34" charset="-120"/>
                </a:endParaRPr>
              </a:p>
            </p:txBody>
          </p:sp>
          <p:sp>
            <p:nvSpPr>
              <p:cNvPr id="5" name="矩形 4"/>
              <p:cNvSpPr/>
              <p:nvPr/>
            </p:nvSpPr>
            <p:spPr>
              <a:xfrm>
                <a:off x="4131821" y="4226262"/>
                <a:ext cx="800219" cy="452753"/>
              </a:xfrm>
              <a:prstGeom prst="rect">
                <a:avLst/>
              </a:prstGeom>
            </p:spPr>
            <p:txBody>
              <a:bodyPr wrap="none">
                <a:spAutoFit/>
              </a:bodyPr>
              <a:lstStyle/>
              <a:p>
                <a:pPr>
                  <a:lnSpc>
                    <a:spcPts val="3000"/>
                  </a:lnSpc>
                  <a:spcBef>
                    <a:spcPts val="0"/>
                  </a:spcBef>
                  <a:defRPr/>
                </a:pPr>
                <a:r>
                  <a:rPr lang="zh-TW" altLang="en-US" sz="2400" b="1">
                    <a:solidFill>
                      <a:srgbClr val="C2185B"/>
                    </a:solidFill>
                    <a:latin typeface="Times New Roman" panose="02020603050405020304" pitchFamily="18" charset="0"/>
                    <a:ea typeface="微軟正黑體" pitchFamily="34" charset="-120"/>
                    <a:cs typeface="Times New Roman" panose="02020603050405020304" pitchFamily="18" charset="0"/>
                  </a:rPr>
                  <a:t>創新</a:t>
                </a:r>
                <a:endParaRPr lang="en-US" altLang="zh-TW" sz="2400" b="1" dirty="0">
                  <a:solidFill>
                    <a:srgbClr val="C2185B"/>
                  </a:solidFill>
                  <a:latin typeface="Times New Roman" panose="02020603050405020304" pitchFamily="18" charset="0"/>
                  <a:ea typeface="微軟正黑體" pitchFamily="34" charset="-120"/>
                  <a:cs typeface="Times New Roman" panose="02020603050405020304" pitchFamily="18" charset="0"/>
                </a:endParaRPr>
              </a:p>
            </p:txBody>
          </p:sp>
        </p:grpSp>
        <p:sp>
          <p:nvSpPr>
            <p:cNvPr id="6" name="矩形 5"/>
            <p:cNvSpPr/>
            <p:nvPr/>
          </p:nvSpPr>
          <p:spPr>
            <a:xfrm>
              <a:off x="1490871" y="3856379"/>
              <a:ext cx="1415772" cy="452753"/>
            </a:xfrm>
            <a:prstGeom prst="rect">
              <a:avLst/>
            </a:prstGeom>
          </p:spPr>
          <p:txBody>
            <a:bodyPr wrap="none">
              <a:spAutoFit/>
            </a:bodyPr>
            <a:lstStyle/>
            <a:p>
              <a:pPr>
                <a:lnSpc>
                  <a:spcPts val="3000"/>
                </a:lnSpc>
                <a:spcBef>
                  <a:spcPts val="0"/>
                </a:spcBef>
                <a:defRPr/>
              </a:pPr>
              <a:r>
                <a:rPr lang="zh-TW" altLang="en-US" sz="2400" b="1" dirty="0">
                  <a:solidFill>
                    <a:srgbClr val="C2185B"/>
                  </a:solidFill>
                  <a:latin typeface="Times New Roman" panose="02020603050405020304" pitchFamily="18" charset="0"/>
                  <a:ea typeface="微軟正黑體" pitchFamily="34" charset="-120"/>
                  <a:cs typeface="Times New Roman" panose="02020603050405020304" pitchFamily="18" charset="0"/>
                </a:rPr>
                <a:t>人際經營</a:t>
              </a:r>
              <a:endParaRPr lang="en-US" altLang="zh-TW" sz="2400" b="1" dirty="0">
                <a:solidFill>
                  <a:srgbClr val="C2185B"/>
                </a:solidFill>
                <a:latin typeface="Times New Roman" panose="02020603050405020304" pitchFamily="18" charset="0"/>
                <a:ea typeface="微軟正黑體" pitchFamily="34" charset="-120"/>
                <a:cs typeface="Times New Roman" panose="02020603050405020304" pitchFamily="18" charset="0"/>
              </a:endParaRPr>
            </a:p>
          </p:txBody>
        </p:sp>
        <p:sp>
          <p:nvSpPr>
            <p:cNvPr id="7" name="矩形 6"/>
            <p:cNvSpPr/>
            <p:nvPr/>
          </p:nvSpPr>
          <p:spPr>
            <a:xfrm>
              <a:off x="6396588" y="4002490"/>
              <a:ext cx="1415772" cy="452753"/>
            </a:xfrm>
            <a:prstGeom prst="rect">
              <a:avLst/>
            </a:prstGeom>
          </p:spPr>
          <p:txBody>
            <a:bodyPr wrap="none">
              <a:spAutoFit/>
            </a:bodyPr>
            <a:lstStyle/>
            <a:p>
              <a:pPr>
                <a:lnSpc>
                  <a:spcPts val="3000"/>
                </a:lnSpc>
                <a:spcBef>
                  <a:spcPts val="0"/>
                </a:spcBef>
                <a:defRPr/>
              </a:pPr>
              <a:r>
                <a:rPr lang="zh-TW" altLang="en-US" sz="2400" b="1">
                  <a:solidFill>
                    <a:srgbClr val="C2185B"/>
                  </a:solidFill>
                  <a:latin typeface="Times New Roman" panose="02020603050405020304" pitchFamily="18" charset="0"/>
                  <a:ea typeface="微軟正黑體" pitchFamily="34" charset="-120"/>
                  <a:cs typeface="Times New Roman" panose="02020603050405020304" pitchFamily="18" charset="0"/>
                </a:rPr>
                <a:t>協同合作</a:t>
              </a:r>
              <a:endParaRPr lang="en-US" altLang="zh-TW" sz="2400" b="1" dirty="0">
                <a:solidFill>
                  <a:srgbClr val="C2185B"/>
                </a:solidFill>
                <a:latin typeface="Times New Roman" panose="02020603050405020304" pitchFamily="18" charset="0"/>
                <a:ea typeface="微軟正黑體" pitchFamily="34" charset="-120"/>
                <a:cs typeface="Times New Roman" panose="02020603050405020304" pitchFamily="18" charset="0"/>
              </a:endParaRPr>
            </a:p>
          </p:txBody>
        </p:sp>
        <p:sp>
          <p:nvSpPr>
            <p:cNvPr id="8" name="矩形 7"/>
            <p:cNvSpPr/>
            <p:nvPr/>
          </p:nvSpPr>
          <p:spPr>
            <a:xfrm>
              <a:off x="1051803" y="2995990"/>
              <a:ext cx="1741182" cy="452753"/>
            </a:xfrm>
            <a:prstGeom prst="rect">
              <a:avLst/>
            </a:prstGeom>
          </p:spPr>
          <p:txBody>
            <a:bodyPr wrap="none">
              <a:spAutoFit/>
            </a:bodyPr>
            <a:lstStyle/>
            <a:p>
              <a:pPr>
                <a:lnSpc>
                  <a:spcPts val="3000"/>
                </a:lnSpc>
                <a:spcBef>
                  <a:spcPts val="0"/>
                </a:spcBef>
                <a:defRPr/>
              </a:pPr>
              <a:r>
                <a:rPr lang="zh-TW" altLang="en-US" sz="2400" b="1">
                  <a:solidFill>
                    <a:srgbClr val="C2185B"/>
                  </a:solidFill>
                  <a:latin typeface="Times New Roman" panose="02020603050405020304" pitchFamily="18" charset="0"/>
                  <a:ea typeface="微軟正黑體" pitchFamily="34" charset="-120"/>
                  <a:cs typeface="Times New Roman" panose="02020603050405020304" pitchFamily="18" charset="0"/>
                </a:rPr>
                <a:t>情緒智力</a:t>
              </a:r>
              <a:r>
                <a:rPr lang="en-US" altLang="zh-TW" sz="2400" b="1">
                  <a:solidFill>
                    <a:srgbClr val="C2185B"/>
                  </a:solidFill>
                  <a:latin typeface="Times New Roman" panose="02020603050405020304" pitchFamily="18" charset="0"/>
                  <a:ea typeface="微軟正黑體" pitchFamily="34" charset="-120"/>
                  <a:cs typeface="Times New Roman" panose="02020603050405020304" pitchFamily="18" charset="0"/>
                </a:rPr>
                <a:t>EI</a:t>
              </a:r>
              <a:endParaRPr lang="en-US" altLang="zh-TW" sz="2400" b="1" dirty="0">
                <a:solidFill>
                  <a:srgbClr val="C2185B"/>
                </a:solidFill>
                <a:latin typeface="Times New Roman" panose="02020603050405020304" pitchFamily="18" charset="0"/>
                <a:ea typeface="微軟正黑體" pitchFamily="34" charset="-120"/>
                <a:cs typeface="Times New Roman" panose="02020603050405020304" pitchFamily="18" charset="0"/>
              </a:endParaRPr>
            </a:p>
          </p:txBody>
        </p:sp>
        <p:sp>
          <p:nvSpPr>
            <p:cNvPr id="14" name="矩形 13"/>
            <p:cNvSpPr/>
            <p:nvPr/>
          </p:nvSpPr>
          <p:spPr>
            <a:xfrm>
              <a:off x="2848451" y="4992471"/>
              <a:ext cx="1723549" cy="452753"/>
            </a:xfrm>
            <a:prstGeom prst="rect">
              <a:avLst/>
            </a:prstGeom>
          </p:spPr>
          <p:txBody>
            <a:bodyPr wrap="none">
              <a:spAutoFit/>
            </a:bodyPr>
            <a:lstStyle/>
            <a:p>
              <a:pPr>
                <a:lnSpc>
                  <a:spcPts val="3000"/>
                </a:lnSpc>
                <a:spcBef>
                  <a:spcPts val="0"/>
                </a:spcBef>
                <a:defRPr/>
              </a:pPr>
              <a:r>
                <a:rPr lang="zh-TW" altLang="en-US" sz="2400" b="1">
                  <a:solidFill>
                    <a:srgbClr val="C2185B"/>
                  </a:solidFill>
                  <a:latin typeface="Times New Roman" panose="02020603050405020304" pitchFamily="18" charset="0"/>
                  <a:ea typeface="微軟正黑體" pitchFamily="34" charset="-120"/>
                  <a:cs typeface="Times New Roman" panose="02020603050405020304" pitchFamily="18" charset="0"/>
                </a:rPr>
                <a:t>判斷與決策</a:t>
              </a:r>
              <a:endParaRPr lang="en-US" altLang="zh-TW" sz="2400" b="1" dirty="0">
                <a:solidFill>
                  <a:srgbClr val="C2185B"/>
                </a:solidFill>
                <a:latin typeface="Times New Roman" panose="02020603050405020304" pitchFamily="18" charset="0"/>
                <a:ea typeface="微軟正黑體" pitchFamily="34" charset="-120"/>
                <a:cs typeface="Times New Roman" panose="02020603050405020304" pitchFamily="18" charset="0"/>
              </a:endParaRPr>
            </a:p>
          </p:txBody>
        </p:sp>
        <p:sp>
          <p:nvSpPr>
            <p:cNvPr id="15" name="矩形 14"/>
            <p:cNvSpPr/>
            <p:nvPr/>
          </p:nvSpPr>
          <p:spPr>
            <a:xfrm>
              <a:off x="6166715" y="5581036"/>
              <a:ext cx="2031325" cy="452753"/>
            </a:xfrm>
            <a:prstGeom prst="rect">
              <a:avLst/>
            </a:prstGeom>
          </p:spPr>
          <p:txBody>
            <a:bodyPr wrap="none">
              <a:spAutoFit/>
            </a:bodyPr>
            <a:lstStyle/>
            <a:p>
              <a:pPr>
                <a:lnSpc>
                  <a:spcPts val="3000"/>
                </a:lnSpc>
                <a:spcBef>
                  <a:spcPts val="0"/>
                </a:spcBef>
                <a:defRPr/>
              </a:pPr>
              <a:r>
                <a:rPr lang="zh-TW" altLang="en-US" sz="2400" b="1">
                  <a:solidFill>
                    <a:srgbClr val="C2185B"/>
                  </a:solidFill>
                  <a:latin typeface="Times New Roman" panose="02020603050405020304" pitchFamily="18" charset="0"/>
                  <a:ea typeface="微軟正黑體" pitchFamily="34" charset="-120"/>
                  <a:cs typeface="Times New Roman" panose="02020603050405020304" pitchFamily="18" charset="0"/>
                </a:rPr>
                <a:t>服務導向思維</a:t>
              </a:r>
              <a:endParaRPr lang="en-US" altLang="zh-TW" sz="2400" b="1" dirty="0">
                <a:solidFill>
                  <a:srgbClr val="C2185B"/>
                </a:solidFill>
                <a:latin typeface="Times New Roman" panose="02020603050405020304" pitchFamily="18" charset="0"/>
                <a:ea typeface="微軟正黑體" pitchFamily="34" charset="-120"/>
                <a:cs typeface="Times New Roman" panose="02020603050405020304" pitchFamily="18" charset="0"/>
              </a:endParaRPr>
            </a:p>
          </p:txBody>
        </p:sp>
        <p:grpSp>
          <p:nvGrpSpPr>
            <p:cNvPr id="32782" name="群組 32781"/>
            <p:cNvGrpSpPr/>
            <p:nvPr/>
          </p:nvGrpSpPr>
          <p:grpSpPr>
            <a:xfrm>
              <a:off x="3496926" y="3238578"/>
              <a:ext cx="947223" cy="510778"/>
              <a:chOff x="4140011" y="2606046"/>
              <a:chExt cx="947223" cy="510778"/>
            </a:xfrm>
          </p:grpSpPr>
          <p:sp>
            <p:nvSpPr>
              <p:cNvPr id="53" name="圓角矩形 52"/>
              <p:cNvSpPr/>
              <p:nvPr/>
            </p:nvSpPr>
            <p:spPr>
              <a:xfrm>
                <a:off x="4140011" y="2606046"/>
                <a:ext cx="947223" cy="510778"/>
              </a:xfrm>
              <a:prstGeom prst="roundRect">
                <a:avLst/>
              </a:prstGeom>
              <a:solidFill>
                <a:schemeClr val="bg1"/>
              </a:solid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solidFill>
                    <a:srgbClr val="C2185B"/>
                  </a:solidFill>
                  <a:latin typeface="微軟正黑體" panose="020B0604030504040204" pitchFamily="34" charset="-120"/>
                  <a:ea typeface="微軟正黑體" panose="020B0604030504040204" pitchFamily="34" charset="-120"/>
                </a:endParaRPr>
              </a:p>
            </p:txBody>
          </p:sp>
          <p:sp>
            <p:nvSpPr>
              <p:cNvPr id="16" name="矩形 15"/>
              <p:cNvSpPr/>
              <p:nvPr/>
            </p:nvSpPr>
            <p:spPr>
              <a:xfrm>
                <a:off x="4211960" y="2636912"/>
                <a:ext cx="800219" cy="452753"/>
              </a:xfrm>
              <a:prstGeom prst="rect">
                <a:avLst/>
              </a:prstGeom>
            </p:spPr>
            <p:txBody>
              <a:bodyPr wrap="none">
                <a:spAutoFit/>
              </a:bodyPr>
              <a:lstStyle/>
              <a:p>
                <a:pPr>
                  <a:lnSpc>
                    <a:spcPts val="3000"/>
                  </a:lnSpc>
                  <a:spcBef>
                    <a:spcPts val="0"/>
                  </a:spcBef>
                  <a:defRPr/>
                </a:pPr>
                <a:r>
                  <a:rPr lang="zh-TW" altLang="en-US" sz="2400" b="1">
                    <a:solidFill>
                      <a:srgbClr val="C2185B"/>
                    </a:solidFill>
                    <a:latin typeface="Times New Roman" panose="02020603050405020304" pitchFamily="18" charset="0"/>
                    <a:ea typeface="微軟正黑體" pitchFamily="34" charset="-120"/>
                    <a:cs typeface="Times New Roman" panose="02020603050405020304" pitchFamily="18" charset="0"/>
                  </a:rPr>
                  <a:t>協商</a:t>
                </a:r>
                <a:endParaRPr lang="en-US" altLang="zh-TW" sz="2400" b="1" dirty="0">
                  <a:solidFill>
                    <a:srgbClr val="C2185B"/>
                  </a:solidFill>
                  <a:latin typeface="Times New Roman" panose="02020603050405020304" pitchFamily="18" charset="0"/>
                  <a:ea typeface="微軟正黑體" pitchFamily="34" charset="-120"/>
                  <a:cs typeface="Times New Roman" panose="02020603050405020304" pitchFamily="18" charset="0"/>
                </a:endParaRPr>
              </a:p>
            </p:txBody>
          </p:sp>
        </p:grpSp>
        <p:sp>
          <p:nvSpPr>
            <p:cNvPr id="17" name="矩形 16"/>
            <p:cNvSpPr/>
            <p:nvPr/>
          </p:nvSpPr>
          <p:spPr>
            <a:xfrm>
              <a:off x="690928" y="4650034"/>
              <a:ext cx="1723549" cy="452753"/>
            </a:xfrm>
            <a:prstGeom prst="rect">
              <a:avLst/>
            </a:prstGeom>
          </p:spPr>
          <p:txBody>
            <a:bodyPr wrap="none">
              <a:spAutoFit/>
            </a:bodyPr>
            <a:lstStyle/>
            <a:p>
              <a:pPr>
                <a:lnSpc>
                  <a:spcPts val="3000"/>
                </a:lnSpc>
                <a:spcBef>
                  <a:spcPts val="0"/>
                </a:spcBef>
                <a:defRPr/>
              </a:pPr>
              <a:r>
                <a:rPr lang="zh-TW" altLang="en-US" sz="2400" b="1">
                  <a:solidFill>
                    <a:srgbClr val="C2185B"/>
                  </a:solidFill>
                  <a:latin typeface="Times New Roman" panose="02020603050405020304" pitchFamily="18" charset="0"/>
                  <a:ea typeface="微軟正黑體" pitchFamily="34" charset="-120"/>
                  <a:cs typeface="Times New Roman" panose="02020603050405020304" pitchFamily="18" charset="0"/>
                </a:rPr>
                <a:t>認知靈活性</a:t>
              </a:r>
              <a:endParaRPr lang="en-US" altLang="zh-TW" sz="2400" b="1">
                <a:solidFill>
                  <a:srgbClr val="C2185B"/>
                </a:solidFill>
                <a:latin typeface="Times New Roman" panose="02020603050405020304" pitchFamily="18" charset="0"/>
                <a:ea typeface="微軟正黑體" pitchFamily="34" charset="-120"/>
                <a:cs typeface="Times New Roman" panose="02020603050405020304" pitchFamily="18" charset="0"/>
              </a:endParaRPr>
            </a:p>
          </p:txBody>
        </p:sp>
        <p:sp>
          <p:nvSpPr>
            <p:cNvPr id="21" name="矩形 20"/>
            <p:cNvSpPr/>
            <p:nvPr/>
          </p:nvSpPr>
          <p:spPr>
            <a:xfrm>
              <a:off x="4413560" y="5581036"/>
              <a:ext cx="800219" cy="452753"/>
            </a:xfrm>
            <a:prstGeom prst="rect">
              <a:avLst/>
            </a:prstGeom>
          </p:spPr>
          <p:txBody>
            <a:bodyPr wrap="none">
              <a:spAutoFit/>
            </a:bodyPr>
            <a:lstStyle/>
            <a:p>
              <a:pPr>
                <a:lnSpc>
                  <a:spcPts val="3000"/>
                </a:lnSpc>
                <a:spcBef>
                  <a:spcPts val="0"/>
                </a:spcBef>
                <a:defRPr/>
              </a:pPr>
              <a:r>
                <a:rPr lang="zh-TW" altLang="en-US" sz="2400" b="1">
                  <a:solidFill>
                    <a:srgbClr val="C2185B"/>
                  </a:solidFill>
                  <a:latin typeface="Times New Roman" panose="02020603050405020304" pitchFamily="18" charset="0"/>
                  <a:ea typeface="微軟正黑體" pitchFamily="34" charset="-120"/>
                  <a:cs typeface="Times New Roman" panose="02020603050405020304" pitchFamily="18" charset="0"/>
                </a:rPr>
                <a:t>自信</a:t>
              </a:r>
              <a:endParaRPr lang="en-US" altLang="zh-TW" sz="2400" b="1" dirty="0">
                <a:solidFill>
                  <a:srgbClr val="C2185B"/>
                </a:solidFill>
                <a:latin typeface="Times New Roman" panose="02020603050405020304" pitchFamily="18" charset="0"/>
                <a:ea typeface="微軟正黑體" pitchFamily="34" charset="-120"/>
                <a:cs typeface="Times New Roman" panose="02020603050405020304" pitchFamily="18" charset="0"/>
              </a:endParaRPr>
            </a:p>
          </p:txBody>
        </p:sp>
        <p:sp>
          <p:nvSpPr>
            <p:cNvPr id="18" name="矩形 17"/>
            <p:cNvSpPr/>
            <p:nvPr/>
          </p:nvSpPr>
          <p:spPr>
            <a:xfrm>
              <a:off x="4704501" y="3031656"/>
              <a:ext cx="2031325" cy="461665"/>
            </a:xfrm>
            <a:prstGeom prst="rect">
              <a:avLst/>
            </a:prstGeom>
          </p:spPr>
          <p:txBody>
            <a:bodyPr wrap="none">
              <a:spAutoFit/>
            </a:bodyPr>
            <a:lstStyle/>
            <a:p>
              <a:r>
                <a:rPr lang="zh-TW" altLang="en-US" sz="2400" b="1">
                  <a:solidFill>
                    <a:srgbClr val="C2185B"/>
                  </a:solidFill>
                  <a:latin typeface="微軟正黑體" panose="020B0604030504040204" pitchFamily="34" charset="-120"/>
                  <a:ea typeface="微軟正黑體" panose="020B0604030504040204" pitchFamily="34" charset="-120"/>
                </a:rPr>
                <a:t>文化的理解力</a:t>
              </a:r>
            </a:p>
          </p:txBody>
        </p:sp>
        <p:sp>
          <p:nvSpPr>
            <p:cNvPr id="23" name="矩形 22"/>
            <p:cNvSpPr/>
            <p:nvPr/>
          </p:nvSpPr>
          <p:spPr>
            <a:xfrm>
              <a:off x="7282090" y="4639376"/>
              <a:ext cx="1415772" cy="461665"/>
            </a:xfrm>
            <a:prstGeom prst="rect">
              <a:avLst/>
            </a:prstGeom>
          </p:spPr>
          <p:txBody>
            <a:bodyPr wrap="none">
              <a:spAutoFit/>
            </a:bodyPr>
            <a:lstStyle/>
            <a:p>
              <a:r>
                <a:rPr lang="zh-TW" altLang="en-US" sz="2400" b="1">
                  <a:solidFill>
                    <a:srgbClr val="C2185B"/>
                  </a:solidFill>
                  <a:latin typeface="微軟正黑體" panose="020B0604030504040204" pitchFamily="34" charset="-120"/>
                  <a:ea typeface="微軟正黑體" panose="020B0604030504040204" pitchFamily="34" charset="-120"/>
                </a:rPr>
                <a:t>數位能力</a:t>
              </a:r>
            </a:p>
          </p:txBody>
        </p:sp>
        <p:sp>
          <p:nvSpPr>
            <p:cNvPr id="24" name="矩形 23"/>
            <p:cNvSpPr/>
            <p:nvPr/>
          </p:nvSpPr>
          <p:spPr>
            <a:xfrm>
              <a:off x="1251927" y="5542580"/>
              <a:ext cx="1415772" cy="452753"/>
            </a:xfrm>
            <a:prstGeom prst="rect">
              <a:avLst/>
            </a:prstGeom>
          </p:spPr>
          <p:txBody>
            <a:bodyPr wrap="none">
              <a:spAutoFit/>
            </a:bodyPr>
            <a:lstStyle/>
            <a:p>
              <a:pPr>
                <a:lnSpc>
                  <a:spcPts val="3000"/>
                </a:lnSpc>
                <a:spcBef>
                  <a:spcPts val="0"/>
                </a:spcBef>
                <a:defRPr/>
              </a:pPr>
              <a:r>
                <a:rPr lang="zh-TW" altLang="en-US" sz="2400" b="1">
                  <a:solidFill>
                    <a:srgbClr val="C2185B"/>
                  </a:solidFill>
                  <a:latin typeface="Times New Roman" panose="02020603050405020304" pitchFamily="18" charset="0"/>
                  <a:ea typeface="微軟正黑體" pitchFamily="34" charset="-120"/>
                  <a:cs typeface="Times New Roman" panose="02020603050405020304" pitchFamily="18" charset="0"/>
                </a:rPr>
                <a:t>終身學習</a:t>
              </a:r>
              <a:endParaRPr lang="en-US" altLang="zh-TW" sz="2400" b="1" dirty="0">
                <a:solidFill>
                  <a:srgbClr val="C2185B"/>
                </a:solidFill>
                <a:latin typeface="Times New Roman" panose="02020603050405020304" pitchFamily="18" charset="0"/>
                <a:ea typeface="微軟正黑體" pitchFamily="34" charset="-120"/>
                <a:cs typeface="Times New Roman" panose="02020603050405020304" pitchFamily="18" charset="0"/>
              </a:endParaRPr>
            </a:p>
          </p:txBody>
        </p:sp>
      </p:grpSp>
      <p:sp>
        <p:nvSpPr>
          <p:cNvPr id="9" name="投影片編號版面配置區 8"/>
          <p:cNvSpPr>
            <a:spLocks noGrp="1"/>
          </p:cNvSpPr>
          <p:nvPr>
            <p:ph type="sldNum" sz="quarter" idx="12"/>
          </p:nvPr>
        </p:nvSpPr>
        <p:spPr/>
        <p:txBody>
          <a:bodyPr/>
          <a:lstStyle/>
          <a:p>
            <a:pPr>
              <a:defRPr/>
            </a:pPr>
            <a:fld id="{8598CAF7-0B11-4355-B351-D1350E429BEE}" type="slidenum">
              <a:rPr lang="zh-TW" altLang="en-US" smtClean="0"/>
              <a:pPr>
                <a:defRPr/>
              </a:pPr>
              <a:t>10</a:t>
            </a:fld>
            <a:endParaRPr lang="zh-TW" altLang="en-US"/>
          </a:p>
        </p:txBody>
      </p:sp>
      <p:sp>
        <p:nvSpPr>
          <p:cNvPr id="145" name="標題 2"/>
          <p:cNvSpPr txBox="1">
            <a:spLocks/>
          </p:cNvSpPr>
          <p:nvPr/>
        </p:nvSpPr>
        <p:spPr bwMode="auto">
          <a:xfrm>
            <a:off x="766763" y="192161"/>
            <a:ext cx="8377237" cy="965682"/>
          </a:xfrm>
          <a:prstGeom prst="rect">
            <a:avLst/>
          </a:prstGeom>
          <a:noFill/>
          <a:ln w="9525">
            <a:noFill/>
            <a:miter lim="800000"/>
            <a:headEnd/>
            <a:tailEnd/>
          </a:ln>
          <a:effectLst>
            <a:outerShdw blurRad="76200" dist="38100" dir="5400000" algn="t" rotWithShape="0">
              <a:prstClr val="black">
                <a:alpha val="10000"/>
              </a:prstClr>
            </a:outerShdw>
          </a:effec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kern="1200">
                <a:solidFill>
                  <a:schemeClr val="tx1"/>
                </a:solidFill>
                <a:latin typeface="微軟正黑體" pitchFamily="34" charset="-120"/>
                <a:ea typeface="微軟正黑體" pitchFamily="34" charset="-120"/>
                <a:cs typeface="+mj-cs"/>
              </a:defRPr>
            </a:lvl1pPr>
            <a:lvl2pPr algn="ctr" rtl="0" eaLnBrk="0" fontAlgn="base" hangingPunct="0">
              <a:spcBef>
                <a:spcPct val="0"/>
              </a:spcBef>
              <a:spcAft>
                <a:spcPct val="0"/>
              </a:spcAft>
              <a:defRPr sz="4400">
                <a:solidFill>
                  <a:schemeClr val="tx1"/>
                </a:solidFill>
                <a:latin typeface="微軟正黑體" pitchFamily="34" charset="-120"/>
                <a:ea typeface="微軟正黑體" pitchFamily="34" charset="-120"/>
              </a:defRPr>
            </a:lvl2pPr>
            <a:lvl3pPr algn="ctr" rtl="0" eaLnBrk="0" fontAlgn="base" hangingPunct="0">
              <a:spcBef>
                <a:spcPct val="0"/>
              </a:spcBef>
              <a:spcAft>
                <a:spcPct val="0"/>
              </a:spcAft>
              <a:defRPr sz="4400">
                <a:solidFill>
                  <a:schemeClr val="tx1"/>
                </a:solidFill>
                <a:latin typeface="微軟正黑體" pitchFamily="34" charset="-120"/>
                <a:ea typeface="微軟正黑體" pitchFamily="34" charset="-120"/>
              </a:defRPr>
            </a:lvl3pPr>
            <a:lvl4pPr algn="ctr" rtl="0" eaLnBrk="0" fontAlgn="base" hangingPunct="0">
              <a:spcBef>
                <a:spcPct val="0"/>
              </a:spcBef>
              <a:spcAft>
                <a:spcPct val="0"/>
              </a:spcAft>
              <a:defRPr sz="4400">
                <a:solidFill>
                  <a:schemeClr val="tx1"/>
                </a:solidFill>
                <a:latin typeface="微軟正黑體" pitchFamily="34" charset="-120"/>
                <a:ea typeface="微軟正黑體" pitchFamily="34" charset="-120"/>
              </a:defRPr>
            </a:lvl4pPr>
            <a:lvl5pPr algn="ctr" rtl="0" eaLnBrk="0" fontAlgn="base" hangingPunct="0">
              <a:spcBef>
                <a:spcPct val="0"/>
              </a:spcBef>
              <a:spcAft>
                <a:spcPct val="0"/>
              </a:spcAft>
              <a:defRPr sz="4400">
                <a:solidFill>
                  <a:schemeClr val="tx1"/>
                </a:solidFill>
                <a:latin typeface="微軟正黑體" pitchFamily="34" charset="-120"/>
                <a:ea typeface="微軟正黑體" pitchFamily="34" charset="-120"/>
              </a:defRPr>
            </a:lvl5pPr>
            <a:lvl6pPr marL="457200" algn="ctr" rtl="0" fontAlgn="base">
              <a:spcBef>
                <a:spcPct val="0"/>
              </a:spcBef>
              <a:spcAft>
                <a:spcPct val="0"/>
              </a:spcAft>
              <a:defRPr sz="4400">
                <a:solidFill>
                  <a:schemeClr val="tx1"/>
                </a:solidFill>
                <a:latin typeface="Calibri" panose="020F0502020204030204" pitchFamily="34" charset="0"/>
                <a:ea typeface="新細明體" panose="02020500000000000000" pitchFamily="18" charset="-120"/>
              </a:defRPr>
            </a:lvl6pPr>
            <a:lvl7pPr marL="914400" algn="ctr" rtl="0" fontAlgn="base">
              <a:spcBef>
                <a:spcPct val="0"/>
              </a:spcBef>
              <a:spcAft>
                <a:spcPct val="0"/>
              </a:spcAft>
              <a:defRPr sz="4400">
                <a:solidFill>
                  <a:schemeClr val="tx1"/>
                </a:solidFill>
                <a:latin typeface="Calibri" panose="020F0502020204030204" pitchFamily="34" charset="0"/>
                <a:ea typeface="新細明體" panose="02020500000000000000" pitchFamily="18" charset="-120"/>
              </a:defRPr>
            </a:lvl7pPr>
            <a:lvl8pPr marL="1371600" algn="ctr" rtl="0" fontAlgn="base">
              <a:spcBef>
                <a:spcPct val="0"/>
              </a:spcBef>
              <a:spcAft>
                <a:spcPct val="0"/>
              </a:spcAft>
              <a:defRPr sz="4400">
                <a:solidFill>
                  <a:schemeClr val="tx1"/>
                </a:solidFill>
                <a:latin typeface="Calibri" panose="020F0502020204030204" pitchFamily="34" charset="0"/>
                <a:ea typeface="新細明體" panose="02020500000000000000" pitchFamily="18" charset="-120"/>
              </a:defRPr>
            </a:lvl8pPr>
            <a:lvl9pPr marL="1828800" algn="ctr" rtl="0" fontAlgn="base">
              <a:spcBef>
                <a:spcPct val="0"/>
              </a:spcBef>
              <a:spcAft>
                <a:spcPct val="0"/>
              </a:spcAft>
              <a:defRPr sz="4400">
                <a:solidFill>
                  <a:schemeClr val="tx1"/>
                </a:solidFill>
                <a:latin typeface="Calibri" panose="020F0502020204030204" pitchFamily="34" charset="0"/>
                <a:ea typeface="新細明體" panose="02020500000000000000" pitchFamily="18" charset="-120"/>
              </a:defRPr>
            </a:lvl9pPr>
          </a:lstStyle>
          <a:p>
            <a:pPr algn="l" eaLnBrk="1" hangingPunct="1"/>
            <a:r>
              <a:rPr kumimoji="0" lang="zh-TW" altLang="en-US" sz="3600" b="1">
                <a:solidFill>
                  <a:schemeClr val="bg1"/>
                </a:solidFill>
                <a:cs typeface="Times New Roman" pitchFamily="18" charset="0"/>
              </a:rPr>
              <a:t>一、為何要研修新課綱？</a:t>
            </a:r>
            <a:endParaRPr kumimoji="0" lang="zh-TW" altLang="en-US" sz="2400" b="1" dirty="0">
              <a:solidFill>
                <a:schemeClr val="bg1"/>
              </a:solidFill>
              <a:cs typeface="Times New Roman" pitchFamily="18" charset="0"/>
            </a:endParaRPr>
          </a:p>
        </p:txBody>
      </p:sp>
      <p:sp>
        <p:nvSpPr>
          <p:cNvPr id="146" name="文字方塊 145"/>
          <p:cNvSpPr txBox="1"/>
          <p:nvPr/>
        </p:nvSpPr>
        <p:spPr>
          <a:xfrm>
            <a:off x="7782401" y="-34986"/>
            <a:ext cx="1038071" cy="276999"/>
          </a:xfrm>
          <a:prstGeom prst="rect">
            <a:avLst/>
          </a:prstGeom>
          <a:noFill/>
        </p:spPr>
        <p:txBody>
          <a:bodyPr wrap="square" rtlCol="0">
            <a:spAutoFit/>
          </a:bodyPr>
          <a:lstStyle/>
          <a:p>
            <a:pPr algn="r"/>
            <a:r>
              <a:rPr lang="en-US" altLang="zh-TW" sz="1200">
                <a:solidFill>
                  <a:srgbClr val="F9BFD2"/>
                </a:solidFill>
              </a:rPr>
              <a:t>1-1-5</a:t>
            </a:r>
            <a:r>
              <a:rPr lang="zh-TW" altLang="en-US" sz="1200">
                <a:solidFill>
                  <a:srgbClr val="F9BFD2"/>
                </a:solidFill>
              </a:rPr>
              <a:t>   </a:t>
            </a:r>
            <a:r>
              <a:rPr lang="en-US" altLang="zh-TW" sz="1200">
                <a:solidFill>
                  <a:srgbClr val="F9BFD2"/>
                </a:solidFill>
              </a:rPr>
              <a:t>/</a:t>
            </a:r>
            <a:r>
              <a:rPr lang="zh-TW" altLang="en-US" sz="1200">
                <a:solidFill>
                  <a:srgbClr val="F9BFD2"/>
                </a:solidFill>
              </a:rPr>
              <a:t> </a:t>
            </a:r>
          </a:p>
        </p:txBody>
      </p:sp>
      <p:sp>
        <p:nvSpPr>
          <p:cNvPr id="148" name="矩形 147"/>
          <p:cNvSpPr/>
          <p:nvPr/>
        </p:nvSpPr>
        <p:spPr>
          <a:xfrm>
            <a:off x="766762" y="1351591"/>
            <a:ext cx="8377237" cy="461665"/>
          </a:xfrm>
          <a:prstGeom prst="rect">
            <a:avLst/>
          </a:prstGeom>
        </p:spPr>
        <p:txBody>
          <a:bodyPr wrap="square">
            <a:spAutoFit/>
          </a:bodyPr>
          <a:lstStyle/>
          <a:p>
            <a:pPr defTabSz="1600200">
              <a:spcAft>
                <a:spcPct val="35000"/>
              </a:spcAft>
              <a:defRPr/>
            </a:pPr>
            <a:r>
              <a:rPr lang="en-US" altLang="zh-TW" sz="2400" dirty="0">
                <a:latin typeface="微軟正黑體" pitchFamily="34" charset="-120"/>
                <a:ea typeface="微軟正黑體" pitchFamily="34" charset="-120"/>
                <a:cs typeface="Times New Roman" pitchFamily="18" charset="0"/>
              </a:rPr>
              <a:t>(</a:t>
            </a:r>
            <a:r>
              <a:rPr lang="zh-TW" altLang="en-US" sz="2400" dirty="0">
                <a:latin typeface="微軟正黑體" pitchFamily="34" charset="-120"/>
                <a:ea typeface="微軟正黑體" pitchFamily="34" charset="-120"/>
                <a:cs typeface="Times New Roman" pitchFamily="18" charset="0"/>
              </a:rPr>
              <a:t>五</a:t>
            </a:r>
            <a:r>
              <a:rPr lang="en-US" altLang="zh-TW" sz="2400" dirty="0">
                <a:latin typeface="微軟正黑體" pitchFamily="34" charset="-120"/>
                <a:ea typeface="微軟正黑體" pitchFamily="34" charset="-120"/>
                <a:cs typeface="Times New Roman" pitchFamily="18" charset="0"/>
              </a:rPr>
              <a:t>)</a:t>
            </a:r>
            <a:r>
              <a:rPr lang="zh-TW" altLang="en-US" sz="2400" dirty="0">
                <a:latin typeface="微軟正黑體" pitchFamily="34" charset="-120"/>
                <a:ea typeface="微軟正黑體" pitchFamily="34" charset="-120"/>
                <a:cs typeface="Times New Roman" pitchFamily="18" charset="0"/>
              </a:rPr>
              <a:t>、課程教學需要幫助學生面對未來</a:t>
            </a:r>
          </a:p>
        </p:txBody>
      </p:sp>
      <p:grpSp>
        <p:nvGrpSpPr>
          <p:cNvPr id="28" name="群組 27"/>
          <p:cNvGrpSpPr/>
          <p:nvPr/>
        </p:nvGrpSpPr>
        <p:grpSpPr>
          <a:xfrm rot="20051398" flipH="1">
            <a:off x="7160106" y="1314640"/>
            <a:ext cx="941926" cy="728844"/>
            <a:chOff x="2049906" y="1408631"/>
            <a:chExt cx="1559925" cy="1207041"/>
          </a:xfrm>
        </p:grpSpPr>
        <p:sp>
          <p:nvSpPr>
            <p:cNvPr id="11" name="圓角矩形 10"/>
            <p:cNvSpPr/>
            <p:nvPr/>
          </p:nvSpPr>
          <p:spPr>
            <a:xfrm>
              <a:off x="2315572" y="1693008"/>
              <a:ext cx="678900" cy="922664"/>
            </a:xfrm>
            <a:prstGeom prst="roundRect">
              <a:avLst/>
            </a:prstGeom>
            <a:solidFill>
              <a:srgbClr val="C00000"/>
            </a:solidFill>
            <a:ln w="38100" cap="rnd">
              <a:noFill/>
            </a:ln>
          </p:spPr>
          <p:txBody>
            <a:bodyPr rtlCol="0" anchor="ctr"/>
            <a:lstStyle/>
            <a:p>
              <a:pPr algn="ctr"/>
              <a:endParaRPr lang="zh-TW" altLang="en-US"/>
            </a:p>
          </p:txBody>
        </p:sp>
        <p:sp>
          <p:nvSpPr>
            <p:cNvPr id="13" name="手繪多邊形 12"/>
            <p:cNvSpPr/>
            <p:nvPr/>
          </p:nvSpPr>
          <p:spPr>
            <a:xfrm>
              <a:off x="2049906" y="1777460"/>
              <a:ext cx="297701" cy="552450"/>
            </a:xfrm>
            <a:custGeom>
              <a:avLst/>
              <a:gdLst>
                <a:gd name="connsiteX0" fmla="*/ 297701 w 297701"/>
                <a:gd name="connsiteY0" fmla="*/ 0 h 552450"/>
                <a:gd name="connsiteX1" fmla="*/ 31001 w 297701"/>
                <a:gd name="connsiteY1" fmla="*/ 66675 h 552450"/>
                <a:gd name="connsiteX2" fmla="*/ 31001 w 297701"/>
                <a:gd name="connsiteY2" fmla="*/ 314325 h 552450"/>
                <a:gd name="connsiteX3" fmla="*/ 259601 w 297701"/>
                <a:gd name="connsiteY3" fmla="*/ 552450 h 552450"/>
              </a:gdLst>
              <a:ahLst/>
              <a:cxnLst>
                <a:cxn ang="0">
                  <a:pos x="connsiteX0" y="connsiteY0"/>
                </a:cxn>
                <a:cxn ang="0">
                  <a:pos x="connsiteX1" y="connsiteY1"/>
                </a:cxn>
                <a:cxn ang="0">
                  <a:pos x="connsiteX2" y="connsiteY2"/>
                </a:cxn>
                <a:cxn ang="0">
                  <a:pos x="connsiteX3" y="connsiteY3"/>
                </a:cxn>
              </a:cxnLst>
              <a:rect l="l" t="t" r="r" b="b"/>
              <a:pathLst>
                <a:path w="297701" h="552450">
                  <a:moveTo>
                    <a:pt x="297701" y="0"/>
                  </a:moveTo>
                  <a:cubicBezTo>
                    <a:pt x="186576" y="7144"/>
                    <a:pt x="75451" y="14288"/>
                    <a:pt x="31001" y="66675"/>
                  </a:cubicBezTo>
                  <a:cubicBezTo>
                    <a:pt x="-13449" y="119062"/>
                    <a:pt x="-7099" y="233363"/>
                    <a:pt x="31001" y="314325"/>
                  </a:cubicBezTo>
                  <a:cubicBezTo>
                    <a:pt x="69101" y="395288"/>
                    <a:pt x="164351" y="473869"/>
                    <a:pt x="259601" y="552450"/>
                  </a:cubicBezTo>
                </a:path>
              </a:pathLst>
            </a:custGeom>
            <a:noFill/>
            <a:ln w="76200" cap="rnd">
              <a:solidFill>
                <a:srgbClr val="C00000"/>
              </a:solidFill>
            </a:ln>
          </p:spPr>
          <p:txBody>
            <a:bodyPr rtlCol="0" anchor="ctr"/>
            <a:lstStyle/>
            <a:p>
              <a:pPr algn="ctr"/>
              <a:endParaRPr lang="zh-TW" altLang="en-US"/>
            </a:p>
          </p:txBody>
        </p:sp>
        <p:sp>
          <p:nvSpPr>
            <p:cNvPr id="22" name="手繪多邊形 21"/>
            <p:cNvSpPr/>
            <p:nvPr/>
          </p:nvSpPr>
          <p:spPr>
            <a:xfrm>
              <a:off x="2360909" y="1408631"/>
              <a:ext cx="543639" cy="360638"/>
            </a:xfrm>
            <a:custGeom>
              <a:avLst/>
              <a:gdLst>
                <a:gd name="connsiteX0" fmla="*/ 0 w 609600"/>
                <a:gd name="connsiteY0" fmla="*/ 362608 h 372133"/>
                <a:gd name="connsiteX1" fmla="*/ 133350 w 609600"/>
                <a:gd name="connsiteY1" fmla="*/ 76858 h 372133"/>
                <a:gd name="connsiteX2" fmla="*/ 323850 w 609600"/>
                <a:gd name="connsiteY2" fmla="*/ 658 h 372133"/>
                <a:gd name="connsiteX3" fmla="*/ 504825 w 609600"/>
                <a:gd name="connsiteY3" fmla="*/ 105433 h 372133"/>
                <a:gd name="connsiteX4" fmla="*/ 609600 w 609600"/>
                <a:gd name="connsiteY4" fmla="*/ 372133 h 3721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600" h="372133">
                  <a:moveTo>
                    <a:pt x="0" y="362608"/>
                  </a:moveTo>
                  <a:cubicBezTo>
                    <a:pt x="39687" y="249895"/>
                    <a:pt x="79375" y="137183"/>
                    <a:pt x="133350" y="76858"/>
                  </a:cubicBezTo>
                  <a:cubicBezTo>
                    <a:pt x="187325" y="16533"/>
                    <a:pt x="261938" y="-4105"/>
                    <a:pt x="323850" y="658"/>
                  </a:cubicBezTo>
                  <a:cubicBezTo>
                    <a:pt x="385763" y="5420"/>
                    <a:pt x="457200" y="43520"/>
                    <a:pt x="504825" y="105433"/>
                  </a:cubicBezTo>
                  <a:cubicBezTo>
                    <a:pt x="552450" y="167346"/>
                    <a:pt x="581025" y="269739"/>
                    <a:pt x="609600" y="372133"/>
                  </a:cubicBezTo>
                </a:path>
              </a:pathLst>
            </a:custGeom>
            <a:noFill/>
            <a:ln w="76200" cap="rnd">
              <a:solidFill>
                <a:srgbClr val="C00000"/>
              </a:solidFill>
            </a:ln>
          </p:spPr>
          <p:txBody>
            <a:bodyPr rtlCol="0" anchor="ctr"/>
            <a:lstStyle/>
            <a:p>
              <a:pPr algn="ctr"/>
              <a:endParaRPr lang="zh-TW" altLang="en-US"/>
            </a:p>
          </p:txBody>
        </p:sp>
        <p:cxnSp>
          <p:nvCxnSpPr>
            <p:cNvPr id="26" name="直線接點 25"/>
            <p:cNvCxnSpPr/>
            <p:nvPr/>
          </p:nvCxnSpPr>
          <p:spPr>
            <a:xfrm flipV="1">
              <a:off x="2845935" y="2038845"/>
              <a:ext cx="519839" cy="401979"/>
            </a:xfrm>
            <a:prstGeom prst="line">
              <a:avLst/>
            </a:prstGeom>
            <a:ln w="76200">
              <a:solidFill>
                <a:srgbClr val="C00000"/>
              </a:solidFill>
              <a:prstDash val="solid"/>
            </a:ln>
          </p:spPr>
          <p:style>
            <a:lnRef idx="1">
              <a:schemeClr val="accent1"/>
            </a:lnRef>
            <a:fillRef idx="0">
              <a:schemeClr val="accent1"/>
            </a:fillRef>
            <a:effectRef idx="0">
              <a:schemeClr val="accent1"/>
            </a:effectRef>
            <a:fontRef idx="minor">
              <a:schemeClr val="tx1"/>
            </a:fontRef>
          </p:style>
        </p:cxnSp>
        <p:sp>
          <p:nvSpPr>
            <p:cNvPr id="27" name="手繪多邊形 26"/>
            <p:cNvSpPr/>
            <p:nvPr/>
          </p:nvSpPr>
          <p:spPr>
            <a:xfrm>
              <a:off x="3228831" y="1742310"/>
              <a:ext cx="381000" cy="389578"/>
            </a:xfrm>
            <a:custGeom>
              <a:avLst/>
              <a:gdLst>
                <a:gd name="connsiteX0" fmla="*/ 47625 w 381000"/>
                <a:gd name="connsiteY0" fmla="*/ 0 h 381000"/>
                <a:gd name="connsiteX1" fmla="*/ 0 w 381000"/>
                <a:gd name="connsiteY1" fmla="*/ 76200 h 381000"/>
                <a:gd name="connsiteX2" fmla="*/ 38100 w 381000"/>
                <a:gd name="connsiteY2" fmla="*/ 285750 h 381000"/>
                <a:gd name="connsiteX3" fmla="*/ 142875 w 381000"/>
                <a:gd name="connsiteY3" fmla="*/ 361950 h 381000"/>
                <a:gd name="connsiteX4" fmla="*/ 323850 w 381000"/>
                <a:gd name="connsiteY4" fmla="*/ 381000 h 381000"/>
                <a:gd name="connsiteX5" fmla="*/ 381000 w 381000"/>
                <a:gd name="connsiteY5" fmla="*/ 323850 h 381000"/>
                <a:gd name="connsiteX6" fmla="*/ 47625 w 381000"/>
                <a:gd name="connsiteY6" fmla="*/ 0 h 381000"/>
                <a:gd name="connsiteX0" fmla="*/ 47625 w 381000"/>
                <a:gd name="connsiteY0" fmla="*/ 0 h 381000"/>
                <a:gd name="connsiteX1" fmla="*/ 0 w 381000"/>
                <a:gd name="connsiteY1" fmla="*/ 76200 h 381000"/>
                <a:gd name="connsiteX2" fmla="*/ 38100 w 381000"/>
                <a:gd name="connsiteY2" fmla="*/ 285750 h 381000"/>
                <a:gd name="connsiteX3" fmla="*/ 142875 w 381000"/>
                <a:gd name="connsiteY3" fmla="*/ 361950 h 381000"/>
                <a:gd name="connsiteX4" fmla="*/ 323850 w 381000"/>
                <a:gd name="connsiteY4" fmla="*/ 381000 h 381000"/>
                <a:gd name="connsiteX5" fmla="*/ 381000 w 381000"/>
                <a:gd name="connsiteY5" fmla="*/ 323850 h 381000"/>
                <a:gd name="connsiteX6" fmla="*/ 47625 w 381000"/>
                <a:gd name="connsiteY6" fmla="*/ 0 h 381000"/>
                <a:gd name="connsiteX0" fmla="*/ 47625 w 381000"/>
                <a:gd name="connsiteY0" fmla="*/ 0 h 381000"/>
                <a:gd name="connsiteX1" fmla="*/ 0 w 381000"/>
                <a:gd name="connsiteY1" fmla="*/ 76200 h 381000"/>
                <a:gd name="connsiteX2" fmla="*/ 38100 w 381000"/>
                <a:gd name="connsiteY2" fmla="*/ 285750 h 381000"/>
                <a:gd name="connsiteX3" fmla="*/ 142875 w 381000"/>
                <a:gd name="connsiteY3" fmla="*/ 361950 h 381000"/>
                <a:gd name="connsiteX4" fmla="*/ 323850 w 381000"/>
                <a:gd name="connsiteY4" fmla="*/ 381000 h 381000"/>
                <a:gd name="connsiteX5" fmla="*/ 381000 w 381000"/>
                <a:gd name="connsiteY5" fmla="*/ 323850 h 381000"/>
                <a:gd name="connsiteX6" fmla="*/ 47625 w 381000"/>
                <a:gd name="connsiteY6" fmla="*/ 0 h 381000"/>
                <a:gd name="connsiteX0" fmla="*/ 47625 w 381000"/>
                <a:gd name="connsiteY0" fmla="*/ 0 h 389578"/>
                <a:gd name="connsiteX1" fmla="*/ 0 w 381000"/>
                <a:gd name="connsiteY1" fmla="*/ 76200 h 389578"/>
                <a:gd name="connsiteX2" fmla="*/ 38100 w 381000"/>
                <a:gd name="connsiteY2" fmla="*/ 285750 h 389578"/>
                <a:gd name="connsiteX3" fmla="*/ 142875 w 381000"/>
                <a:gd name="connsiteY3" fmla="*/ 361950 h 389578"/>
                <a:gd name="connsiteX4" fmla="*/ 341006 w 381000"/>
                <a:gd name="connsiteY4" fmla="*/ 389578 h 389578"/>
                <a:gd name="connsiteX5" fmla="*/ 381000 w 381000"/>
                <a:gd name="connsiteY5" fmla="*/ 323850 h 389578"/>
                <a:gd name="connsiteX6" fmla="*/ 47625 w 381000"/>
                <a:gd name="connsiteY6" fmla="*/ 0 h 389578"/>
                <a:gd name="connsiteX0" fmla="*/ 47625 w 381000"/>
                <a:gd name="connsiteY0" fmla="*/ 0 h 389578"/>
                <a:gd name="connsiteX1" fmla="*/ 0 w 381000"/>
                <a:gd name="connsiteY1" fmla="*/ 76200 h 389578"/>
                <a:gd name="connsiteX2" fmla="*/ 38100 w 381000"/>
                <a:gd name="connsiteY2" fmla="*/ 285750 h 389578"/>
                <a:gd name="connsiteX3" fmla="*/ 142875 w 381000"/>
                <a:gd name="connsiteY3" fmla="*/ 361950 h 389578"/>
                <a:gd name="connsiteX4" fmla="*/ 341006 w 381000"/>
                <a:gd name="connsiteY4" fmla="*/ 389578 h 389578"/>
                <a:gd name="connsiteX5" fmla="*/ 381000 w 381000"/>
                <a:gd name="connsiteY5" fmla="*/ 323850 h 389578"/>
                <a:gd name="connsiteX6" fmla="*/ 47625 w 381000"/>
                <a:gd name="connsiteY6" fmla="*/ 0 h 389578"/>
                <a:gd name="connsiteX0" fmla="*/ 47625 w 381000"/>
                <a:gd name="connsiteY0" fmla="*/ 0 h 389578"/>
                <a:gd name="connsiteX1" fmla="*/ 0 w 381000"/>
                <a:gd name="connsiteY1" fmla="*/ 76200 h 389578"/>
                <a:gd name="connsiteX2" fmla="*/ 38100 w 381000"/>
                <a:gd name="connsiteY2" fmla="*/ 285750 h 389578"/>
                <a:gd name="connsiteX3" fmla="*/ 134297 w 381000"/>
                <a:gd name="connsiteY3" fmla="*/ 364810 h 389578"/>
                <a:gd name="connsiteX4" fmla="*/ 341006 w 381000"/>
                <a:gd name="connsiteY4" fmla="*/ 389578 h 389578"/>
                <a:gd name="connsiteX5" fmla="*/ 381000 w 381000"/>
                <a:gd name="connsiteY5" fmla="*/ 323850 h 389578"/>
                <a:gd name="connsiteX6" fmla="*/ 47625 w 381000"/>
                <a:gd name="connsiteY6" fmla="*/ 0 h 389578"/>
                <a:gd name="connsiteX0" fmla="*/ 47625 w 381000"/>
                <a:gd name="connsiteY0" fmla="*/ 0 h 389578"/>
                <a:gd name="connsiteX1" fmla="*/ 0 w 381000"/>
                <a:gd name="connsiteY1" fmla="*/ 76200 h 389578"/>
                <a:gd name="connsiteX2" fmla="*/ 38100 w 381000"/>
                <a:gd name="connsiteY2" fmla="*/ 285750 h 389578"/>
                <a:gd name="connsiteX3" fmla="*/ 134297 w 381000"/>
                <a:gd name="connsiteY3" fmla="*/ 364810 h 389578"/>
                <a:gd name="connsiteX4" fmla="*/ 341006 w 381000"/>
                <a:gd name="connsiteY4" fmla="*/ 389578 h 389578"/>
                <a:gd name="connsiteX5" fmla="*/ 381000 w 381000"/>
                <a:gd name="connsiteY5" fmla="*/ 323850 h 389578"/>
                <a:gd name="connsiteX6" fmla="*/ 47625 w 381000"/>
                <a:gd name="connsiteY6" fmla="*/ 0 h 3895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1000" h="389578">
                  <a:moveTo>
                    <a:pt x="47625" y="0"/>
                  </a:moveTo>
                  <a:cubicBezTo>
                    <a:pt x="17453" y="25400"/>
                    <a:pt x="4437" y="39362"/>
                    <a:pt x="0" y="76200"/>
                  </a:cubicBezTo>
                  <a:lnTo>
                    <a:pt x="38100" y="285750"/>
                  </a:lnTo>
                  <a:lnTo>
                    <a:pt x="134297" y="364810"/>
                  </a:lnTo>
                  <a:cubicBezTo>
                    <a:pt x="206059" y="381644"/>
                    <a:pt x="272103" y="381322"/>
                    <a:pt x="341006" y="389578"/>
                  </a:cubicBezTo>
                  <a:cubicBezTo>
                    <a:pt x="354337" y="367669"/>
                    <a:pt x="376247" y="357197"/>
                    <a:pt x="381000" y="323850"/>
                  </a:cubicBezTo>
                  <a:lnTo>
                    <a:pt x="47625" y="0"/>
                  </a:lnTo>
                  <a:close/>
                </a:path>
              </a:pathLst>
            </a:custGeom>
            <a:solidFill>
              <a:srgbClr val="C00000"/>
            </a:solidFill>
            <a:ln w="38100" cap="rnd">
              <a:noFill/>
            </a:ln>
          </p:spPr>
          <p:txBody>
            <a:bodyPr rtlCol="0" anchor="ctr"/>
            <a:lstStyle/>
            <a:p>
              <a:pPr algn="ctr"/>
              <a:endParaRPr lang="zh-TW" altLang="en-US"/>
            </a:p>
          </p:txBody>
        </p:sp>
      </p:grpSp>
      <p:grpSp>
        <p:nvGrpSpPr>
          <p:cNvPr id="32" name="群組 31"/>
          <p:cNvGrpSpPr/>
          <p:nvPr/>
        </p:nvGrpSpPr>
        <p:grpSpPr>
          <a:xfrm flipH="1">
            <a:off x="6385282" y="1526701"/>
            <a:ext cx="769481" cy="677953"/>
            <a:chOff x="2248224" y="1623018"/>
            <a:chExt cx="818701" cy="844020"/>
          </a:xfrm>
        </p:grpSpPr>
        <p:sp>
          <p:nvSpPr>
            <p:cNvPr id="31" name="手繪多邊形 30"/>
            <p:cNvSpPr/>
            <p:nvPr/>
          </p:nvSpPr>
          <p:spPr>
            <a:xfrm rot="559344">
              <a:off x="2248224" y="2059425"/>
              <a:ext cx="628650" cy="407613"/>
            </a:xfrm>
            <a:custGeom>
              <a:avLst/>
              <a:gdLst>
                <a:gd name="connsiteX0" fmla="*/ 0 w 628650"/>
                <a:gd name="connsiteY0" fmla="*/ 17088 h 407613"/>
                <a:gd name="connsiteX1" fmla="*/ 352425 w 628650"/>
                <a:gd name="connsiteY1" fmla="*/ 45663 h 407613"/>
                <a:gd name="connsiteX2" fmla="*/ 628650 w 628650"/>
                <a:gd name="connsiteY2" fmla="*/ 407613 h 407613"/>
              </a:gdLst>
              <a:ahLst/>
              <a:cxnLst>
                <a:cxn ang="0">
                  <a:pos x="connsiteX0" y="connsiteY0"/>
                </a:cxn>
                <a:cxn ang="0">
                  <a:pos x="connsiteX1" y="connsiteY1"/>
                </a:cxn>
                <a:cxn ang="0">
                  <a:pos x="connsiteX2" y="connsiteY2"/>
                </a:cxn>
              </a:cxnLst>
              <a:rect l="l" t="t" r="r" b="b"/>
              <a:pathLst>
                <a:path w="628650" h="407613">
                  <a:moveTo>
                    <a:pt x="0" y="17088"/>
                  </a:moveTo>
                  <a:cubicBezTo>
                    <a:pt x="123825" y="-1168"/>
                    <a:pt x="247650" y="-19424"/>
                    <a:pt x="352425" y="45663"/>
                  </a:cubicBezTo>
                  <a:cubicBezTo>
                    <a:pt x="457200" y="110750"/>
                    <a:pt x="542925" y="259181"/>
                    <a:pt x="628650" y="407613"/>
                  </a:cubicBezTo>
                </a:path>
              </a:pathLst>
            </a:custGeom>
            <a:noFill/>
            <a:ln w="38100" cap="rnd">
              <a:solidFill>
                <a:srgbClr val="1976D2"/>
              </a:solidFill>
              <a:prstDash val="sysDash"/>
            </a:ln>
          </p:spPr>
          <p:txBody>
            <a:bodyPr rtlCol="0" anchor="ctr"/>
            <a:lstStyle/>
            <a:p>
              <a:pPr algn="ctr"/>
              <a:endParaRPr lang="zh-TW" altLang="en-US"/>
            </a:p>
          </p:txBody>
        </p:sp>
        <p:sp>
          <p:nvSpPr>
            <p:cNvPr id="209" name="手繪多邊形 208"/>
            <p:cNvSpPr/>
            <p:nvPr/>
          </p:nvSpPr>
          <p:spPr>
            <a:xfrm>
              <a:off x="2286000" y="1850192"/>
              <a:ext cx="723900" cy="442802"/>
            </a:xfrm>
            <a:custGeom>
              <a:avLst/>
              <a:gdLst>
                <a:gd name="connsiteX0" fmla="*/ 0 w 628650"/>
                <a:gd name="connsiteY0" fmla="*/ 17088 h 407613"/>
                <a:gd name="connsiteX1" fmla="*/ 352425 w 628650"/>
                <a:gd name="connsiteY1" fmla="*/ 45663 h 407613"/>
                <a:gd name="connsiteX2" fmla="*/ 628650 w 628650"/>
                <a:gd name="connsiteY2" fmla="*/ 407613 h 407613"/>
                <a:gd name="connsiteX0" fmla="*/ 0 w 723900"/>
                <a:gd name="connsiteY0" fmla="*/ 18785 h 437885"/>
                <a:gd name="connsiteX1" fmla="*/ 352425 w 723900"/>
                <a:gd name="connsiteY1" fmla="*/ 47360 h 437885"/>
                <a:gd name="connsiteX2" fmla="*/ 723900 w 723900"/>
                <a:gd name="connsiteY2" fmla="*/ 437885 h 437885"/>
                <a:gd name="connsiteX0" fmla="*/ 0 w 723900"/>
                <a:gd name="connsiteY0" fmla="*/ 23702 h 442802"/>
                <a:gd name="connsiteX1" fmla="*/ 371475 w 723900"/>
                <a:gd name="connsiteY1" fmla="*/ 42752 h 442802"/>
                <a:gd name="connsiteX2" fmla="*/ 723900 w 723900"/>
                <a:gd name="connsiteY2" fmla="*/ 442802 h 442802"/>
              </a:gdLst>
              <a:ahLst/>
              <a:cxnLst>
                <a:cxn ang="0">
                  <a:pos x="connsiteX0" y="connsiteY0"/>
                </a:cxn>
                <a:cxn ang="0">
                  <a:pos x="connsiteX1" y="connsiteY1"/>
                </a:cxn>
                <a:cxn ang="0">
                  <a:pos x="connsiteX2" y="connsiteY2"/>
                </a:cxn>
              </a:cxnLst>
              <a:rect l="l" t="t" r="r" b="b"/>
              <a:pathLst>
                <a:path w="723900" h="442802">
                  <a:moveTo>
                    <a:pt x="0" y="23702"/>
                  </a:moveTo>
                  <a:cubicBezTo>
                    <a:pt x="123825" y="5446"/>
                    <a:pt x="250825" y="-27098"/>
                    <a:pt x="371475" y="42752"/>
                  </a:cubicBezTo>
                  <a:cubicBezTo>
                    <a:pt x="492125" y="112602"/>
                    <a:pt x="638175" y="294370"/>
                    <a:pt x="723900" y="442802"/>
                  </a:cubicBezTo>
                </a:path>
              </a:pathLst>
            </a:custGeom>
            <a:noFill/>
            <a:ln w="38100" cap="rnd">
              <a:solidFill>
                <a:srgbClr val="1976D2"/>
              </a:solidFill>
              <a:prstDash val="sysDash"/>
            </a:ln>
          </p:spPr>
          <p:txBody>
            <a:bodyPr rtlCol="0" anchor="ctr"/>
            <a:lstStyle/>
            <a:p>
              <a:pPr algn="ctr"/>
              <a:endParaRPr lang="zh-TW" altLang="en-US"/>
            </a:p>
          </p:txBody>
        </p:sp>
        <p:sp>
          <p:nvSpPr>
            <p:cNvPr id="210" name="手繪多邊形 209"/>
            <p:cNvSpPr/>
            <p:nvPr/>
          </p:nvSpPr>
          <p:spPr>
            <a:xfrm rot="21086145">
              <a:off x="2343025" y="1623018"/>
              <a:ext cx="723900" cy="442802"/>
            </a:xfrm>
            <a:custGeom>
              <a:avLst/>
              <a:gdLst>
                <a:gd name="connsiteX0" fmla="*/ 0 w 628650"/>
                <a:gd name="connsiteY0" fmla="*/ 17088 h 407613"/>
                <a:gd name="connsiteX1" fmla="*/ 352425 w 628650"/>
                <a:gd name="connsiteY1" fmla="*/ 45663 h 407613"/>
                <a:gd name="connsiteX2" fmla="*/ 628650 w 628650"/>
                <a:gd name="connsiteY2" fmla="*/ 407613 h 407613"/>
                <a:gd name="connsiteX0" fmla="*/ 0 w 723900"/>
                <a:gd name="connsiteY0" fmla="*/ 18785 h 437885"/>
                <a:gd name="connsiteX1" fmla="*/ 352425 w 723900"/>
                <a:gd name="connsiteY1" fmla="*/ 47360 h 437885"/>
                <a:gd name="connsiteX2" fmla="*/ 723900 w 723900"/>
                <a:gd name="connsiteY2" fmla="*/ 437885 h 437885"/>
                <a:gd name="connsiteX0" fmla="*/ 0 w 723900"/>
                <a:gd name="connsiteY0" fmla="*/ 23702 h 442802"/>
                <a:gd name="connsiteX1" fmla="*/ 371475 w 723900"/>
                <a:gd name="connsiteY1" fmla="*/ 42752 h 442802"/>
                <a:gd name="connsiteX2" fmla="*/ 723900 w 723900"/>
                <a:gd name="connsiteY2" fmla="*/ 442802 h 442802"/>
              </a:gdLst>
              <a:ahLst/>
              <a:cxnLst>
                <a:cxn ang="0">
                  <a:pos x="connsiteX0" y="connsiteY0"/>
                </a:cxn>
                <a:cxn ang="0">
                  <a:pos x="connsiteX1" y="connsiteY1"/>
                </a:cxn>
                <a:cxn ang="0">
                  <a:pos x="connsiteX2" y="connsiteY2"/>
                </a:cxn>
              </a:cxnLst>
              <a:rect l="l" t="t" r="r" b="b"/>
              <a:pathLst>
                <a:path w="723900" h="442802">
                  <a:moveTo>
                    <a:pt x="0" y="23702"/>
                  </a:moveTo>
                  <a:cubicBezTo>
                    <a:pt x="123825" y="5446"/>
                    <a:pt x="250825" y="-27098"/>
                    <a:pt x="371475" y="42752"/>
                  </a:cubicBezTo>
                  <a:cubicBezTo>
                    <a:pt x="492125" y="112602"/>
                    <a:pt x="638175" y="294370"/>
                    <a:pt x="723900" y="442802"/>
                  </a:cubicBezTo>
                </a:path>
              </a:pathLst>
            </a:custGeom>
            <a:noFill/>
            <a:ln w="38100" cap="rnd">
              <a:solidFill>
                <a:srgbClr val="1976D2"/>
              </a:solidFill>
              <a:prstDash val="sysDash"/>
            </a:ln>
          </p:spPr>
          <p:txBody>
            <a:bodyPr rtlCol="0" anchor="ctr"/>
            <a:lstStyle/>
            <a:p>
              <a:pPr algn="ctr"/>
              <a:endParaRPr lang="zh-TW" altLang="en-US"/>
            </a:p>
          </p:txBody>
        </p:sp>
      </p:grpSp>
    </p:spTree>
    <p:extLst>
      <p:ext uri="{BB962C8B-B14F-4D97-AF65-F5344CB8AC3E}">
        <p14:creationId xmlns="" xmlns:p14="http://schemas.microsoft.com/office/powerpoint/2010/main" val="38583597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fade">
                                      <p:cBhvr>
                                        <p:cTn id="7" dur="500"/>
                                        <p:tgtEl>
                                          <p:spTgt spid="33"/>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34"/>
                                        </p:tgtEl>
                                        <p:attrNameLst>
                                          <p:attrName>style.visibility</p:attrName>
                                        </p:attrNameLst>
                                      </p:cBhvr>
                                      <p:to>
                                        <p:strVal val="visible"/>
                                      </p:to>
                                    </p:set>
                                    <p:animEffect transition="in" filter="wipe(down)">
                                      <p:cBhvr>
                                        <p:cTn id="11" dur="2500"/>
                                        <p:tgtEl>
                                          <p:spTgt spid="34"/>
                                        </p:tgtEl>
                                      </p:cBhvr>
                                    </p:animEffect>
                                  </p:childTnLst>
                                </p:cTn>
                              </p:par>
                            </p:childTnLst>
                          </p:cTn>
                        </p:par>
                        <p:par>
                          <p:cTn id="12" fill="hold">
                            <p:stCondLst>
                              <p:cond delay="3000"/>
                            </p:stCondLst>
                            <p:childTnLst>
                              <p:par>
                                <p:cTn id="13" presetID="22" presetClass="entr" presetSubtype="4" fill="hold" nodeType="afterEffect">
                                  <p:stCondLst>
                                    <p:cond delay="0"/>
                                  </p:stCondLst>
                                  <p:childTnLst>
                                    <p:set>
                                      <p:cBhvr>
                                        <p:cTn id="14" dur="1" fill="hold">
                                          <p:stCondLst>
                                            <p:cond delay="0"/>
                                          </p:stCondLst>
                                        </p:cTn>
                                        <p:tgtEl>
                                          <p:spTgt spid="38"/>
                                        </p:tgtEl>
                                        <p:attrNameLst>
                                          <p:attrName>style.visibility</p:attrName>
                                        </p:attrNameLst>
                                      </p:cBhvr>
                                      <p:to>
                                        <p:strVal val="visible"/>
                                      </p:to>
                                    </p:set>
                                    <p:animEffect transition="in" filter="wipe(down)">
                                      <p:cBhvr>
                                        <p:cTn id="15" dur="800"/>
                                        <p:tgtEl>
                                          <p:spTgt spid="38"/>
                                        </p:tgtEl>
                                      </p:cBhvr>
                                    </p:animEffect>
                                  </p:childTnLst>
                                </p:cTn>
                              </p:par>
                            </p:childTnLst>
                          </p:cTn>
                        </p:par>
                        <p:par>
                          <p:cTn id="16" fill="hold">
                            <p:stCondLst>
                              <p:cond delay="3800"/>
                            </p:stCondLst>
                            <p:childTnLst>
                              <p:par>
                                <p:cTn id="17" presetID="10" presetClass="entr" presetSubtype="0" fill="hold" nodeType="afterEffect">
                                  <p:stCondLst>
                                    <p:cond delay="0"/>
                                  </p:stCondLst>
                                  <p:childTnLst>
                                    <p:set>
                                      <p:cBhvr>
                                        <p:cTn id="18" dur="1" fill="hold">
                                          <p:stCondLst>
                                            <p:cond delay="0"/>
                                          </p:stCondLst>
                                        </p:cTn>
                                        <p:tgtEl>
                                          <p:spTgt spid="28"/>
                                        </p:tgtEl>
                                        <p:attrNameLst>
                                          <p:attrName>style.visibility</p:attrName>
                                        </p:attrNameLst>
                                      </p:cBhvr>
                                      <p:to>
                                        <p:strVal val="visible"/>
                                      </p:to>
                                    </p:set>
                                    <p:animEffect transition="in" filter="fade">
                                      <p:cBhvr>
                                        <p:cTn id="19" dur="500"/>
                                        <p:tgtEl>
                                          <p:spTgt spid="28"/>
                                        </p:tgtEl>
                                      </p:cBhvr>
                                    </p:animEffect>
                                  </p:childTnLst>
                                </p:cTn>
                              </p:par>
                            </p:childTnLst>
                          </p:cTn>
                        </p:par>
                        <p:par>
                          <p:cTn id="20" fill="hold">
                            <p:stCondLst>
                              <p:cond delay="4300"/>
                            </p:stCondLst>
                            <p:childTnLst>
                              <p:par>
                                <p:cTn id="21" presetID="10" presetClass="entr" presetSubtype="0" fill="hold" nodeType="after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fade">
                                      <p:cBhvr>
                                        <p:cTn id="23"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矩形 10"/>
          <p:cNvSpPr/>
          <p:nvPr/>
        </p:nvSpPr>
        <p:spPr>
          <a:xfrm>
            <a:off x="0" y="5517232"/>
            <a:ext cx="9144000" cy="1340768"/>
          </a:xfrm>
          <a:prstGeom prst="rect">
            <a:avLst/>
          </a:prstGeom>
          <a:solidFill>
            <a:srgbClr val="AD1457"/>
          </a:solidFill>
        </p:spPr>
        <p:txBody>
          <a:bodyPr rot="0" spcFirstLastPara="0" vertOverflow="overflow" horzOverflow="overflow" vert="horz" wrap="non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grpSp>
        <p:nvGrpSpPr>
          <p:cNvPr id="17" name="群組 16"/>
          <p:cNvGrpSpPr/>
          <p:nvPr/>
        </p:nvGrpSpPr>
        <p:grpSpPr>
          <a:xfrm>
            <a:off x="823944" y="1916832"/>
            <a:ext cx="3127429" cy="2786390"/>
            <a:chOff x="-1620688" y="3140968"/>
            <a:chExt cx="1152128" cy="1656184"/>
          </a:xfrm>
        </p:grpSpPr>
        <p:sp>
          <p:nvSpPr>
            <p:cNvPr id="18" name="等腰三角形 17"/>
            <p:cNvSpPr/>
            <p:nvPr/>
          </p:nvSpPr>
          <p:spPr>
            <a:xfrm>
              <a:off x="-1620688" y="3140968"/>
              <a:ext cx="1152128" cy="720080"/>
            </a:xfrm>
            <a:prstGeom prst="triangle">
              <a:avLst/>
            </a:prstGeom>
            <a:solidFill>
              <a:srgbClr val="0070C0"/>
            </a:solidFill>
          </p:spPr>
          <p:txBody>
            <a:bodyPr wrap="square" rtlCol="0" anchor="ctr">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20" name="矩形 19"/>
            <p:cNvSpPr/>
            <p:nvPr/>
          </p:nvSpPr>
          <p:spPr>
            <a:xfrm>
              <a:off x="-1620688" y="3861048"/>
              <a:ext cx="1152128" cy="936104"/>
            </a:xfrm>
            <a:prstGeom prst="rect">
              <a:avLst/>
            </a:prstGeom>
            <a:solidFill>
              <a:srgbClr val="0070C0"/>
            </a:solid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grpSp>
      <p:sp>
        <p:nvSpPr>
          <p:cNvPr id="13" name="手繪多邊形 12"/>
          <p:cNvSpPr/>
          <p:nvPr/>
        </p:nvSpPr>
        <p:spPr>
          <a:xfrm>
            <a:off x="1601972" y="3055088"/>
            <a:ext cx="1566530" cy="1899684"/>
          </a:xfrm>
          <a:custGeom>
            <a:avLst/>
            <a:gdLst>
              <a:gd name="connsiteX0" fmla="*/ 0 w 1566530"/>
              <a:gd name="connsiteY0" fmla="*/ 1892596 h 1899684"/>
              <a:gd name="connsiteX1" fmla="*/ 0 w 1566530"/>
              <a:gd name="connsiteY1" fmla="*/ 793898 h 1899684"/>
              <a:gd name="connsiteX2" fmla="*/ 786809 w 1566530"/>
              <a:gd name="connsiteY2" fmla="*/ 0 h 1899684"/>
              <a:gd name="connsiteX3" fmla="*/ 1566530 w 1566530"/>
              <a:gd name="connsiteY3" fmla="*/ 800986 h 1899684"/>
              <a:gd name="connsiteX4" fmla="*/ 1559442 w 1566530"/>
              <a:gd name="connsiteY4" fmla="*/ 1899684 h 1899684"/>
              <a:gd name="connsiteX5" fmla="*/ 0 w 1566530"/>
              <a:gd name="connsiteY5" fmla="*/ 1892596 h 1899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66530" h="1899684">
                <a:moveTo>
                  <a:pt x="0" y="1892596"/>
                </a:moveTo>
                <a:lnTo>
                  <a:pt x="0" y="793898"/>
                </a:lnTo>
                <a:lnTo>
                  <a:pt x="786809" y="0"/>
                </a:lnTo>
                <a:lnTo>
                  <a:pt x="1566530" y="800986"/>
                </a:lnTo>
                <a:cubicBezTo>
                  <a:pt x="1564167" y="1167219"/>
                  <a:pt x="1561805" y="1533451"/>
                  <a:pt x="1559442" y="1899684"/>
                </a:cubicBezTo>
                <a:lnTo>
                  <a:pt x="0" y="1892596"/>
                </a:lnTo>
                <a:close/>
              </a:path>
            </a:pathLst>
          </a:custGeom>
          <a:solidFill>
            <a:srgbClr val="920049"/>
          </a:solidFill>
          <a:ln w="76200">
            <a:solidFill>
              <a:schemeClr val="bg1"/>
            </a:solidFill>
          </a:ln>
        </p:spPr>
        <p:txBody>
          <a:bodyPr rot="0" spcFirstLastPara="0" vertOverflow="overflow" horzOverflow="overflow" vert="horz" wrap="non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14" name="文字方塊 13"/>
          <p:cNvSpPr txBox="1"/>
          <p:nvPr/>
        </p:nvSpPr>
        <p:spPr>
          <a:xfrm>
            <a:off x="4956726" y="2140776"/>
            <a:ext cx="180761" cy="523220"/>
          </a:xfrm>
          <a:prstGeom prst="rect">
            <a:avLst/>
          </a:prstGeom>
          <a:noFill/>
        </p:spPr>
        <p:txBody>
          <a:bodyPr wrap="square" rtlCol="0">
            <a:spAutoFit/>
          </a:bodyPr>
          <a:lstStyle/>
          <a:p>
            <a:endParaRPr lang="zh-TW" altLang="en-US" sz="2800"/>
          </a:p>
        </p:txBody>
      </p:sp>
      <p:sp>
        <p:nvSpPr>
          <p:cNvPr id="19" name="文字方塊 18"/>
          <p:cNvSpPr txBox="1"/>
          <p:nvPr/>
        </p:nvSpPr>
        <p:spPr>
          <a:xfrm>
            <a:off x="629692" y="5714092"/>
            <a:ext cx="8291613" cy="523220"/>
          </a:xfrm>
          <a:prstGeom prst="rect">
            <a:avLst/>
          </a:prstGeom>
          <a:noFill/>
        </p:spPr>
        <p:txBody>
          <a:bodyPr wrap="square" rtlCol="0">
            <a:spAutoFit/>
          </a:bodyPr>
          <a:lstStyle/>
          <a:p>
            <a:r>
              <a:rPr lang="zh-TW" altLang="en-US" sz="2800">
                <a:solidFill>
                  <a:schemeClr val="bg1"/>
                </a:solidFill>
                <a:latin typeface="微軟正黑體" panose="020B0604030504040204" pitchFamily="34" charset="-120"/>
                <a:ea typeface="微軟正黑體" panose="020B0604030504040204" pitchFamily="34" charset="-120"/>
              </a:rPr>
              <a:t>教育改革奠基於九年一貫課程的基礎，從有到更好</a:t>
            </a:r>
          </a:p>
        </p:txBody>
      </p:sp>
      <p:grpSp>
        <p:nvGrpSpPr>
          <p:cNvPr id="34" name="群組 33"/>
          <p:cNvGrpSpPr/>
          <p:nvPr/>
        </p:nvGrpSpPr>
        <p:grpSpPr>
          <a:xfrm>
            <a:off x="2094232" y="4570591"/>
            <a:ext cx="586852" cy="407488"/>
            <a:chOff x="4187222" y="395028"/>
            <a:chExt cx="1944212" cy="1349989"/>
          </a:xfrm>
          <a:solidFill>
            <a:schemeClr val="bg1"/>
          </a:solidFill>
        </p:grpSpPr>
        <p:sp>
          <p:nvSpPr>
            <p:cNvPr id="35" name="流程圖: 決策 21"/>
            <p:cNvSpPr/>
            <p:nvPr/>
          </p:nvSpPr>
          <p:spPr>
            <a:xfrm rot="2095244" flipH="1">
              <a:off x="4187222" y="395028"/>
              <a:ext cx="1158067" cy="477960"/>
            </a:xfrm>
            <a:custGeom>
              <a:avLst/>
              <a:gdLst>
                <a:gd name="connsiteX0" fmla="*/ 0 w 10000"/>
                <a:gd name="connsiteY0" fmla="*/ 5000 h 10000"/>
                <a:gd name="connsiteX1" fmla="*/ 5000 w 10000"/>
                <a:gd name="connsiteY1" fmla="*/ 0 h 10000"/>
                <a:gd name="connsiteX2" fmla="*/ 10000 w 10000"/>
                <a:gd name="connsiteY2" fmla="*/ 5000 h 10000"/>
                <a:gd name="connsiteX3" fmla="*/ 5000 w 10000"/>
                <a:gd name="connsiteY3" fmla="*/ 10000 h 10000"/>
                <a:gd name="connsiteX4" fmla="*/ 0 w 10000"/>
                <a:gd name="connsiteY4" fmla="*/ 5000 h 10000"/>
                <a:gd name="connsiteX0" fmla="*/ 0 w 10000"/>
                <a:gd name="connsiteY0" fmla="*/ 5000 h 10000"/>
                <a:gd name="connsiteX1" fmla="*/ 5000 w 10000"/>
                <a:gd name="connsiteY1" fmla="*/ 0 h 10000"/>
                <a:gd name="connsiteX2" fmla="*/ 10000 w 10000"/>
                <a:gd name="connsiteY2" fmla="*/ 5000 h 10000"/>
                <a:gd name="connsiteX3" fmla="*/ 5000 w 10000"/>
                <a:gd name="connsiteY3" fmla="*/ 10000 h 10000"/>
                <a:gd name="connsiteX4" fmla="*/ 0 w 10000"/>
                <a:gd name="connsiteY4" fmla="*/ 5000 h 10000"/>
                <a:gd name="connsiteX0" fmla="*/ 0 w 10000"/>
                <a:gd name="connsiteY0" fmla="*/ 5000 h 10335"/>
                <a:gd name="connsiteX1" fmla="*/ 5000 w 10000"/>
                <a:gd name="connsiteY1" fmla="*/ 0 h 10335"/>
                <a:gd name="connsiteX2" fmla="*/ 10000 w 10000"/>
                <a:gd name="connsiteY2" fmla="*/ 5000 h 10335"/>
                <a:gd name="connsiteX3" fmla="*/ 5000 w 10000"/>
                <a:gd name="connsiteY3" fmla="*/ 10000 h 10335"/>
                <a:gd name="connsiteX4" fmla="*/ 0 w 10000"/>
                <a:gd name="connsiteY4" fmla="*/ 5000 h 10335"/>
                <a:gd name="connsiteX0" fmla="*/ 0 w 10000"/>
                <a:gd name="connsiteY0" fmla="*/ 5000 h 10007"/>
                <a:gd name="connsiteX1" fmla="*/ 5000 w 10000"/>
                <a:gd name="connsiteY1" fmla="*/ 0 h 10007"/>
                <a:gd name="connsiteX2" fmla="*/ 10000 w 10000"/>
                <a:gd name="connsiteY2" fmla="*/ 5000 h 10007"/>
                <a:gd name="connsiteX3" fmla="*/ 5000 w 10000"/>
                <a:gd name="connsiteY3" fmla="*/ 10000 h 10007"/>
                <a:gd name="connsiteX4" fmla="*/ 0 w 10000"/>
                <a:gd name="connsiteY4" fmla="*/ 5000 h 10007"/>
                <a:gd name="connsiteX0" fmla="*/ 0 w 25856"/>
                <a:gd name="connsiteY0" fmla="*/ 11448 h 12104"/>
                <a:gd name="connsiteX1" fmla="*/ 20856 w 25856"/>
                <a:gd name="connsiteY1" fmla="*/ 159 h 12104"/>
                <a:gd name="connsiteX2" fmla="*/ 25856 w 25856"/>
                <a:gd name="connsiteY2" fmla="*/ 5159 h 12104"/>
                <a:gd name="connsiteX3" fmla="*/ 20856 w 25856"/>
                <a:gd name="connsiteY3" fmla="*/ 10159 h 12104"/>
                <a:gd name="connsiteX4" fmla="*/ 0 w 25856"/>
                <a:gd name="connsiteY4" fmla="*/ 11448 h 12104"/>
                <a:gd name="connsiteX0" fmla="*/ 107 w 25963"/>
                <a:gd name="connsiteY0" fmla="*/ 11448 h 18561"/>
                <a:gd name="connsiteX1" fmla="*/ 20963 w 25963"/>
                <a:gd name="connsiteY1" fmla="*/ 159 h 18561"/>
                <a:gd name="connsiteX2" fmla="*/ 25963 w 25963"/>
                <a:gd name="connsiteY2" fmla="*/ 5159 h 18561"/>
                <a:gd name="connsiteX3" fmla="*/ 13368 w 25963"/>
                <a:gd name="connsiteY3" fmla="*/ 18419 h 18561"/>
                <a:gd name="connsiteX4" fmla="*/ 107 w 25963"/>
                <a:gd name="connsiteY4" fmla="*/ 11448 h 18561"/>
                <a:gd name="connsiteX0" fmla="*/ 119 w 25975"/>
                <a:gd name="connsiteY0" fmla="*/ 11448 h 18423"/>
                <a:gd name="connsiteX1" fmla="*/ 20975 w 25975"/>
                <a:gd name="connsiteY1" fmla="*/ 159 h 18423"/>
                <a:gd name="connsiteX2" fmla="*/ 25975 w 25975"/>
                <a:gd name="connsiteY2" fmla="*/ 5159 h 18423"/>
                <a:gd name="connsiteX3" fmla="*/ 13380 w 25975"/>
                <a:gd name="connsiteY3" fmla="*/ 18419 h 18423"/>
                <a:gd name="connsiteX4" fmla="*/ 119 w 25975"/>
                <a:gd name="connsiteY4" fmla="*/ 11448 h 18423"/>
                <a:gd name="connsiteX0" fmla="*/ 5 w 25861"/>
                <a:gd name="connsiteY0" fmla="*/ 14232 h 21207"/>
                <a:gd name="connsiteX1" fmla="*/ 12000 w 25861"/>
                <a:gd name="connsiteY1" fmla="*/ 103 h 21207"/>
                <a:gd name="connsiteX2" fmla="*/ 25861 w 25861"/>
                <a:gd name="connsiteY2" fmla="*/ 7943 h 21207"/>
                <a:gd name="connsiteX3" fmla="*/ 13266 w 25861"/>
                <a:gd name="connsiteY3" fmla="*/ 21203 h 21207"/>
                <a:gd name="connsiteX4" fmla="*/ 5 w 25861"/>
                <a:gd name="connsiteY4" fmla="*/ 14232 h 21207"/>
                <a:gd name="connsiteX0" fmla="*/ 4 w 25860"/>
                <a:gd name="connsiteY0" fmla="*/ 14378 h 21353"/>
                <a:gd name="connsiteX1" fmla="*/ 11999 w 25860"/>
                <a:gd name="connsiteY1" fmla="*/ 249 h 21353"/>
                <a:gd name="connsiteX2" fmla="*/ 25860 w 25860"/>
                <a:gd name="connsiteY2" fmla="*/ 8089 h 21353"/>
                <a:gd name="connsiteX3" fmla="*/ 13265 w 25860"/>
                <a:gd name="connsiteY3" fmla="*/ 21349 h 21353"/>
                <a:gd name="connsiteX4" fmla="*/ 4 w 25860"/>
                <a:gd name="connsiteY4" fmla="*/ 14378 h 21353"/>
                <a:gd name="connsiteX0" fmla="*/ 5 w 25861"/>
                <a:gd name="connsiteY0" fmla="*/ 15810 h 22785"/>
                <a:gd name="connsiteX1" fmla="*/ 12000 w 25861"/>
                <a:gd name="connsiteY1" fmla="*/ 1681 h 22785"/>
                <a:gd name="connsiteX2" fmla="*/ 25861 w 25861"/>
                <a:gd name="connsiteY2" fmla="*/ 9521 h 22785"/>
                <a:gd name="connsiteX3" fmla="*/ 13266 w 25861"/>
                <a:gd name="connsiteY3" fmla="*/ 22781 h 22785"/>
                <a:gd name="connsiteX4" fmla="*/ 5 w 25861"/>
                <a:gd name="connsiteY4" fmla="*/ 15810 h 22785"/>
                <a:gd name="connsiteX0" fmla="*/ 5 w 25992"/>
                <a:gd name="connsiteY0" fmla="*/ 14278 h 21442"/>
                <a:gd name="connsiteX1" fmla="*/ 12000 w 25992"/>
                <a:gd name="connsiteY1" fmla="*/ 149 h 21442"/>
                <a:gd name="connsiteX2" fmla="*/ 25992 w 25992"/>
                <a:gd name="connsiteY2" fmla="*/ 7068 h 21442"/>
                <a:gd name="connsiteX3" fmla="*/ 13266 w 25992"/>
                <a:gd name="connsiteY3" fmla="*/ 21249 h 21442"/>
                <a:gd name="connsiteX4" fmla="*/ 5 w 25992"/>
                <a:gd name="connsiteY4" fmla="*/ 14278 h 21442"/>
                <a:gd name="connsiteX0" fmla="*/ 5 w 26639"/>
                <a:gd name="connsiteY0" fmla="*/ 14267 h 21422"/>
                <a:gd name="connsiteX1" fmla="*/ 12000 w 26639"/>
                <a:gd name="connsiteY1" fmla="*/ 138 h 21422"/>
                <a:gd name="connsiteX2" fmla="*/ 26639 w 26639"/>
                <a:gd name="connsiteY2" fmla="*/ 7254 h 21422"/>
                <a:gd name="connsiteX3" fmla="*/ 13266 w 26639"/>
                <a:gd name="connsiteY3" fmla="*/ 21238 h 21422"/>
                <a:gd name="connsiteX4" fmla="*/ 5 w 26639"/>
                <a:gd name="connsiteY4" fmla="*/ 14267 h 21422"/>
                <a:gd name="connsiteX0" fmla="*/ 5 w 26639"/>
                <a:gd name="connsiteY0" fmla="*/ 15645 h 22800"/>
                <a:gd name="connsiteX1" fmla="*/ 12000 w 26639"/>
                <a:gd name="connsiteY1" fmla="*/ 1516 h 22800"/>
                <a:gd name="connsiteX2" fmla="*/ 26639 w 26639"/>
                <a:gd name="connsiteY2" fmla="*/ 8632 h 22800"/>
                <a:gd name="connsiteX3" fmla="*/ 13266 w 26639"/>
                <a:gd name="connsiteY3" fmla="*/ 22616 h 22800"/>
                <a:gd name="connsiteX4" fmla="*/ 5 w 26639"/>
                <a:gd name="connsiteY4" fmla="*/ 15645 h 22800"/>
                <a:gd name="connsiteX0" fmla="*/ 5 w 26639"/>
                <a:gd name="connsiteY0" fmla="*/ 15645 h 22800"/>
                <a:gd name="connsiteX1" fmla="*/ 12000 w 26639"/>
                <a:gd name="connsiteY1" fmla="*/ 1516 h 22800"/>
                <a:gd name="connsiteX2" fmla="*/ 26639 w 26639"/>
                <a:gd name="connsiteY2" fmla="*/ 8632 h 22800"/>
                <a:gd name="connsiteX3" fmla="*/ 13266 w 26639"/>
                <a:gd name="connsiteY3" fmla="*/ 22616 h 22800"/>
                <a:gd name="connsiteX4" fmla="*/ 5 w 26639"/>
                <a:gd name="connsiteY4" fmla="*/ 15645 h 22800"/>
                <a:gd name="connsiteX0" fmla="*/ 4 w 27082"/>
                <a:gd name="connsiteY0" fmla="*/ 15354 h 22763"/>
                <a:gd name="connsiteX1" fmla="*/ 12443 w 27082"/>
                <a:gd name="connsiteY1" fmla="*/ 1498 h 22763"/>
                <a:gd name="connsiteX2" fmla="*/ 27082 w 27082"/>
                <a:gd name="connsiteY2" fmla="*/ 8614 h 22763"/>
                <a:gd name="connsiteX3" fmla="*/ 13709 w 27082"/>
                <a:gd name="connsiteY3" fmla="*/ 22598 h 22763"/>
                <a:gd name="connsiteX4" fmla="*/ 4 w 27082"/>
                <a:gd name="connsiteY4" fmla="*/ 15354 h 22763"/>
                <a:gd name="connsiteX0" fmla="*/ 5 w 26687"/>
                <a:gd name="connsiteY0" fmla="*/ 16364 h 22904"/>
                <a:gd name="connsiteX1" fmla="*/ 12048 w 26687"/>
                <a:gd name="connsiteY1" fmla="*/ 1563 h 22904"/>
                <a:gd name="connsiteX2" fmla="*/ 26687 w 26687"/>
                <a:gd name="connsiteY2" fmla="*/ 8679 h 22904"/>
                <a:gd name="connsiteX3" fmla="*/ 13314 w 26687"/>
                <a:gd name="connsiteY3" fmla="*/ 22663 h 22904"/>
                <a:gd name="connsiteX4" fmla="*/ 5 w 26687"/>
                <a:gd name="connsiteY4" fmla="*/ 16364 h 22904"/>
                <a:gd name="connsiteX0" fmla="*/ 5 w 26687"/>
                <a:gd name="connsiteY0" fmla="*/ 16332 h 22872"/>
                <a:gd name="connsiteX1" fmla="*/ 12048 w 26687"/>
                <a:gd name="connsiteY1" fmla="*/ 1531 h 22872"/>
                <a:gd name="connsiteX2" fmla="*/ 26687 w 26687"/>
                <a:gd name="connsiteY2" fmla="*/ 8647 h 22872"/>
                <a:gd name="connsiteX3" fmla="*/ 13314 w 26687"/>
                <a:gd name="connsiteY3" fmla="*/ 22631 h 22872"/>
                <a:gd name="connsiteX4" fmla="*/ 5 w 26687"/>
                <a:gd name="connsiteY4" fmla="*/ 16332 h 228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687" h="22872">
                  <a:moveTo>
                    <a:pt x="5" y="16332"/>
                  </a:moveTo>
                  <a:cubicBezTo>
                    <a:pt x="-206" y="12815"/>
                    <a:pt x="7601" y="2812"/>
                    <a:pt x="12048" y="1531"/>
                  </a:cubicBezTo>
                  <a:cubicBezTo>
                    <a:pt x="16495" y="250"/>
                    <a:pt x="16971" y="-3401"/>
                    <a:pt x="26687" y="8647"/>
                  </a:cubicBezTo>
                  <a:cubicBezTo>
                    <a:pt x="20997" y="18564"/>
                    <a:pt x="17761" y="21350"/>
                    <a:pt x="13314" y="22631"/>
                  </a:cubicBezTo>
                  <a:cubicBezTo>
                    <a:pt x="8867" y="23912"/>
                    <a:pt x="216" y="19849"/>
                    <a:pt x="5" y="16332"/>
                  </a:cubicBezTo>
                  <a:close/>
                </a:path>
              </a:pathLst>
            </a:custGeom>
            <a:grpFill/>
            <a:ln>
              <a:noFill/>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36" name="矩形 5"/>
            <p:cNvSpPr/>
            <p:nvPr/>
          </p:nvSpPr>
          <p:spPr>
            <a:xfrm>
              <a:off x="4969136" y="937243"/>
              <a:ext cx="391764" cy="807774"/>
            </a:xfrm>
            <a:custGeom>
              <a:avLst/>
              <a:gdLst>
                <a:gd name="connsiteX0" fmla="*/ 0 w 360040"/>
                <a:gd name="connsiteY0" fmla="*/ 0 h 803635"/>
                <a:gd name="connsiteX1" fmla="*/ 360040 w 360040"/>
                <a:gd name="connsiteY1" fmla="*/ 0 h 803635"/>
                <a:gd name="connsiteX2" fmla="*/ 360040 w 360040"/>
                <a:gd name="connsiteY2" fmla="*/ 803635 h 803635"/>
                <a:gd name="connsiteX3" fmla="*/ 0 w 360040"/>
                <a:gd name="connsiteY3" fmla="*/ 803635 h 803635"/>
                <a:gd name="connsiteX4" fmla="*/ 0 w 360040"/>
                <a:gd name="connsiteY4" fmla="*/ 0 h 803635"/>
                <a:gd name="connsiteX0" fmla="*/ 114300 w 360040"/>
                <a:gd name="connsiteY0" fmla="*/ 0 h 803635"/>
                <a:gd name="connsiteX1" fmla="*/ 360040 w 360040"/>
                <a:gd name="connsiteY1" fmla="*/ 0 h 803635"/>
                <a:gd name="connsiteX2" fmla="*/ 360040 w 360040"/>
                <a:gd name="connsiteY2" fmla="*/ 803635 h 803635"/>
                <a:gd name="connsiteX3" fmla="*/ 0 w 360040"/>
                <a:gd name="connsiteY3" fmla="*/ 803635 h 803635"/>
                <a:gd name="connsiteX4" fmla="*/ 114300 w 360040"/>
                <a:gd name="connsiteY4" fmla="*/ 0 h 803635"/>
                <a:gd name="connsiteX0" fmla="*/ 114300 w 360040"/>
                <a:gd name="connsiteY0" fmla="*/ 0 h 803635"/>
                <a:gd name="connsiteX1" fmla="*/ 258440 w 360040"/>
                <a:gd name="connsiteY1" fmla="*/ 6350 h 803635"/>
                <a:gd name="connsiteX2" fmla="*/ 360040 w 360040"/>
                <a:gd name="connsiteY2" fmla="*/ 803635 h 803635"/>
                <a:gd name="connsiteX3" fmla="*/ 0 w 360040"/>
                <a:gd name="connsiteY3" fmla="*/ 803635 h 803635"/>
                <a:gd name="connsiteX4" fmla="*/ 114300 w 360040"/>
                <a:gd name="connsiteY4" fmla="*/ 0 h 803635"/>
                <a:gd name="connsiteX0" fmla="*/ 114300 w 258440"/>
                <a:gd name="connsiteY0" fmla="*/ 0 h 803635"/>
                <a:gd name="connsiteX1" fmla="*/ 258440 w 258440"/>
                <a:gd name="connsiteY1" fmla="*/ 6350 h 803635"/>
                <a:gd name="connsiteX2" fmla="*/ 252090 w 258440"/>
                <a:gd name="connsiteY2" fmla="*/ 803635 h 803635"/>
                <a:gd name="connsiteX3" fmla="*/ 0 w 258440"/>
                <a:gd name="connsiteY3" fmla="*/ 803635 h 803635"/>
                <a:gd name="connsiteX4" fmla="*/ 114300 w 258440"/>
                <a:gd name="connsiteY4" fmla="*/ 0 h 803635"/>
                <a:gd name="connsiteX0" fmla="*/ 114300 w 328334"/>
                <a:gd name="connsiteY0" fmla="*/ 0 h 803635"/>
                <a:gd name="connsiteX1" fmla="*/ 258440 w 328334"/>
                <a:gd name="connsiteY1" fmla="*/ 6350 h 803635"/>
                <a:gd name="connsiteX2" fmla="*/ 328290 w 328334"/>
                <a:gd name="connsiteY2" fmla="*/ 771885 h 803635"/>
                <a:gd name="connsiteX3" fmla="*/ 0 w 328334"/>
                <a:gd name="connsiteY3" fmla="*/ 803635 h 803635"/>
                <a:gd name="connsiteX4" fmla="*/ 114300 w 328334"/>
                <a:gd name="connsiteY4" fmla="*/ 0 h 803635"/>
                <a:gd name="connsiteX0" fmla="*/ 127000 w 341034"/>
                <a:gd name="connsiteY0" fmla="*/ 0 h 771885"/>
                <a:gd name="connsiteX1" fmla="*/ 271140 w 341034"/>
                <a:gd name="connsiteY1" fmla="*/ 6350 h 771885"/>
                <a:gd name="connsiteX2" fmla="*/ 340990 w 341034"/>
                <a:gd name="connsiteY2" fmla="*/ 771885 h 771885"/>
                <a:gd name="connsiteX3" fmla="*/ 0 w 341034"/>
                <a:gd name="connsiteY3" fmla="*/ 746485 h 771885"/>
                <a:gd name="connsiteX4" fmla="*/ 127000 w 341034"/>
                <a:gd name="connsiteY4" fmla="*/ 0 h 771885"/>
                <a:gd name="connsiteX0" fmla="*/ 127000 w 341028"/>
                <a:gd name="connsiteY0" fmla="*/ 0 h 771885"/>
                <a:gd name="connsiteX1" fmla="*/ 258440 w 341028"/>
                <a:gd name="connsiteY1" fmla="*/ 19050 h 771885"/>
                <a:gd name="connsiteX2" fmla="*/ 340990 w 341028"/>
                <a:gd name="connsiteY2" fmla="*/ 771885 h 771885"/>
                <a:gd name="connsiteX3" fmla="*/ 0 w 341028"/>
                <a:gd name="connsiteY3" fmla="*/ 746485 h 771885"/>
                <a:gd name="connsiteX4" fmla="*/ 127000 w 341028"/>
                <a:gd name="connsiteY4" fmla="*/ 0 h 771885"/>
                <a:gd name="connsiteX0" fmla="*/ 127000 w 341031"/>
                <a:gd name="connsiteY0" fmla="*/ 0 h 771885"/>
                <a:gd name="connsiteX1" fmla="*/ 258440 w 341031"/>
                <a:gd name="connsiteY1" fmla="*/ 19050 h 771885"/>
                <a:gd name="connsiteX2" fmla="*/ 340990 w 341031"/>
                <a:gd name="connsiteY2" fmla="*/ 771885 h 771885"/>
                <a:gd name="connsiteX3" fmla="*/ 0 w 341031"/>
                <a:gd name="connsiteY3" fmla="*/ 746485 h 771885"/>
                <a:gd name="connsiteX4" fmla="*/ 127000 w 341031"/>
                <a:gd name="connsiteY4" fmla="*/ 0 h 771885"/>
                <a:gd name="connsiteX0" fmla="*/ 127000 w 341031"/>
                <a:gd name="connsiteY0" fmla="*/ 0 h 771885"/>
                <a:gd name="connsiteX1" fmla="*/ 258440 w 341031"/>
                <a:gd name="connsiteY1" fmla="*/ 19050 h 771885"/>
                <a:gd name="connsiteX2" fmla="*/ 340990 w 341031"/>
                <a:gd name="connsiteY2" fmla="*/ 771885 h 771885"/>
                <a:gd name="connsiteX3" fmla="*/ 0 w 341031"/>
                <a:gd name="connsiteY3" fmla="*/ 746485 h 771885"/>
                <a:gd name="connsiteX4" fmla="*/ 127000 w 341031"/>
                <a:gd name="connsiteY4" fmla="*/ 0 h 771885"/>
                <a:gd name="connsiteX0" fmla="*/ 127000 w 340990"/>
                <a:gd name="connsiteY0" fmla="*/ 0 h 771885"/>
                <a:gd name="connsiteX1" fmla="*/ 258440 w 340990"/>
                <a:gd name="connsiteY1" fmla="*/ 19050 h 771885"/>
                <a:gd name="connsiteX2" fmla="*/ 340990 w 340990"/>
                <a:gd name="connsiteY2" fmla="*/ 771885 h 771885"/>
                <a:gd name="connsiteX3" fmla="*/ 0 w 340990"/>
                <a:gd name="connsiteY3" fmla="*/ 746485 h 771885"/>
                <a:gd name="connsiteX4" fmla="*/ 127000 w 340990"/>
                <a:gd name="connsiteY4" fmla="*/ 0 h 771885"/>
                <a:gd name="connsiteX0" fmla="*/ 127000 w 347340"/>
                <a:gd name="connsiteY0" fmla="*/ 0 h 746485"/>
                <a:gd name="connsiteX1" fmla="*/ 258440 w 347340"/>
                <a:gd name="connsiteY1" fmla="*/ 19050 h 746485"/>
                <a:gd name="connsiteX2" fmla="*/ 347340 w 347340"/>
                <a:gd name="connsiteY2" fmla="*/ 740135 h 746485"/>
                <a:gd name="connsiteX3" fmla="*/ 0 w 347340"/>
                <a:gd name="connsiteY3" fmla="*/ 746485 h 746485"/>
                <a:gd name="connsiteX4" fmla="*/ 127000 w 347340"/>
                <a:gd name="connsiteY4" fmla="*/ 0 h 746485"/>
                <a:gd name="connsiteX0" fmla="*/ 127000 w 347340"/>
                <a:gd name="connsiteY0" fmla="*/ 0 h 746485"/>
                <a:gd name="connsiteX1" fmla="*/ 264790 w 347340"/>
                <a:gd name="connsiteY1" fmla="*/ 95250 h 746485"/>
                <a:gd name="connsiteX2" fmla="*/ 347340 w 347340"/>
                <a:gd name="connsiteY2" fmla="*/ 740135 h 746485"/>
                <a:gd name="connsiteX3" fmla="*/ 0 w 347340"/>
                <a:gd name="connsiteY3" fmla="*/ 746485 h 746485"/>
                <a:gd name="connsiteX4" fmla="*/ 127000 w 347340"/>
                <a:gd name="connsiteY4" fmla="*/ 0 h 746485"/>
                <a:gd name="connsiteX0" fmla="*/ 95250 w 347340"/>
                <a:gd name="connsiteY0" fmla="*/ 0 h 663935"/>
                <a:gd name="connsiteX1" fmla="*/ 264790 w 347340"/>
                <a:gd name="connsiteY1" fmla="*/ 12700 h 663935"/>
                <a:gd name="connsiteX2" fmla="*/ 347340 w 347340"/>
                <a:gd name="connsiteY2" fmla="*/ 657585 h 663935"/>
                <a:gd name="connsiteX3" fmla="*/ 0 w 347340"/>
                <a:gd name="connsiteY3" fmla="*/ 663935 h 663935"/>
                <a:gd name="connsiteX4" fmla="*/ 95250 w 347340"/>
                <a:gd name="connsiteY4" fmla="*/ 0 h 663935"/>
                <a:gd name="connsiteX0" fmla="*/ 95250 w 347340"/>
                <a:gd name="connsiteY0" fmla="*/ 0 h 663935"/>
                <a:gd name="connsiteX1" fmla="*/ 252090 w 347340"/>
                <a:gd name="connsiteY1" fmla="*/ 12700 h 663935"/>
                <a:gd name="connsiteX2" fmla="*/ 347340 w 347340"/>
                <a:gd name="connsiteY2" fmla="*/ 657585 h 663935"/>
                <a:gd name="connsiteX3" fmla="*/ 0 w 347340"/>
                <a:gd name="connsiteY3" fmla="*/ 663935 h 663935"/>
                <a:gd name="connsiteX4" fmla="*/ 95250 w 347340"/>
                <a:gd name="connsiteY4" fmla="*/ 0 h 663935"/>
                <a:gd name="connsiteX0" fmla="*/ 146050 w 347340"/>
                <a:gd name="connsiteY0" fmla="*/ 0 h 663935"/>
                <a:gd name="connsiteX1" fmla="*/ 252090 w 347340"/>
                <a:gd name="connsiteY1" fmla="*/ 12700 h 663935"/>
                <a:gd name="connsiteX2" fmla="*/ 347340 w 347340"/>
                <a:gd name="connsiteY2" fmla="*/ 657585 h 663935"/>
                <a:gd name="connsiteX3" fmla="*/ 0 w 347340"/>
                <a:gd name="connsiteY3" fmla="*/ 663935 h 663935"/>
                <a:gd name="connsiteX4" fmla="*/ 146050 w 347340"/>
                <a:gd name="connsiteY4" fmla="*/ 0 h 663935"/>
                <a:gd name="connsiteX0" fmla="*/ 88900 w 347340"/>
                <a:gd name="connsiteY0" fmla="*/ 12700 h 651235"/>
                <a:gd name="connsiteX1" fmla="*/ 252090 w 347340"/>
                <a:gd name="connsiteY1" fmla="*/ 0 h 651235"/>
                <a:gd name="connsiteX2" fmla="*/ 347340 w 347340"/>
                <a:gd name="connsiteY2" fmla="*/ 644885 h 651235"/>
                <a:gd name="connsiteX3" fmla="*/ 0 w 347340"/>
                <a:gd name="connsiteY3" fmla="*/ 651235 h 651235"/>
                <a:gd name="connsiteX4" fmla="*/ 88900 w 347340"/>
                <a:gd name="connsiteY4" fmla="*/ 12700 h 651235"/>
                <a:gd name="connsiteX0" fmla="*/ 88900 w 369552"/>
                <a:gd name="connsiteY0" fmla="*/ 12700 h 807774"/>
                <a:gd name="connsiteX1" fmla="*/ 252090 w 369552"/>
                <a:gd name="connsiteY1" fmla="*/ 0 h 807774"/>
                <a:gd name="connsiteX2" fmla="*/ 369552 w 369552"/>
                <a:gd name="connsiteY2" fmla="*/ 807774 h 807774"/>
                <a:gd name="connsiteX3" fmla="*/ 0 w 369552"/>
                <a:gd name="connsiteY3" fmla="*/ 651235 h 807774"/>
                <a:gd name="connsiteX4" fmla="*/ 88900 w 369552"/>
                <a:gd name="connsiteY4" fmla="*/ 12700 h 807774"/>
                <a:gd name="connsiteX0" fmla="*/ 111112 w 391764"/>
                <a:gd name="connsiteY0" fmla="*/ 12700 h 807774"/>
                <a:gd name="connsiteX1" fmla="*/ 274302 w 391764"/>
                <a:gd name="connsiteY1" fmla="*/ 0 h 807774"/>
                <a:gd name="connsiteX2" fmla="*/ 391764 w 391764"/>
                <a:gd name="connsiteY2" fmla="*/ 807774 h 807774"/>
                <a:gd name="connsiteX3" fmla="*/ 0 w 391764"/>
                <a:gd name="connsiteY3" fmla="*/ 803018 h 807774"/>
                <a:gd name="connsiteX4" fmla="*/ 111112 w 391764"/>
                <a:gd name="connsiteY4" fmla="*/ 12700 h 807774"/>
                <a:gd name="connsiteX0" fmla="*/ 118516 w 391764"/>
                <a:gd name="connsiteY0" fmla="*/ 1594 h 807774"/>
                <a:gd name="connsiteX1" fmla="*/ 274302 w 391764"/>
                <a:gd name="connsiteY1" fmla="*/ 0 h 807774"/>
                <a:gd name="connsiteX2" fmla="*/ 391764 w 391764"/>
                <a:gd name="connsiteY2" fmla="*/ 807774 h 807774"/>
                <a:gd name="connsiteX3" fmla="*/ 0 w 391764"/>
                <a:gd name="connsiteY3" fmla="*/ 803018 h 807774"/>
                <a:gd name="connsiteX4" fmla="*/ 118516 w 391764"/>
                <a:gd name="connsiteY4" fmla="*/ 1594 h 8077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1764" h="807774">
                  <a:moveTo>
                    <a:pt x="118516" y="1594"/>
                  </a:moveTo>
                  <a:lnTo>
                    <a:pt x="274302" y="0"/>
                  </a:lnTo>
                  <a:cubicBezTo>
                    <a:pt x="278535" y="119712"/>
                    <a:pt x="355781" y="542012"/>
                    <a:pt x="391764" y="807774"/>
                  </a:cubicBezTo>
                  <a:lnTo>
                    <a:pt x="0" y="803018"/>
                  </a:lnTo>
                  <a:cubicBezTo>
                    <a:pt x="42333" y="554190"/>
                    <a:pt x="107933" y="117072"/>
                    <a:pt x="118516" y="1594"/>
                  </a:cubicBezTo>
                  <a:close/>
                </a:path>
              </a:pathLst>
            </a:custGeom>
            <a:grpFill/>
          </p:spPr>
          <p:txBody>
            <a:bodyPr wrap="none" rtlCol="0" anchor="ctr">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37" name="流程圖: 決策 21"/>
            <p:cNvSpPr/>
            <p:nvPr/>
          </p:nvSpPr>
          <p:spPr>
            <a:xfrm rot="19504756">
              <a:off x="4973367" y="416786"/>
              <a:ext cx="1158067" cy="477960"/>
            </a:xfrm>
            <a:custGeom>
              <a:avLst/>
              <a:gdLst>
                <a:gd name="connsiteX0" fmla="*/ 0 w 10000"/>
                <a:gd name="connsiteY0" fmla="*/ 5000 h 10000"/>
                <a:gd name="connsiteX1" fmla="*/ 5000 w 10000"/>
                <a:gd name="connsiteY1" fmla="*/ 0 h 10000"/>
                <a:gd name="connsiteX2" fmla="*/ 10000 w 10000"/>
                <a:gd name="connsiteY2" fmla="*/ 5000 h 10000"/>
                <a:gd name="connsiteX3" fmla="*/ 5000 w 10000"/>
                <a:gd name="connsiteY3" fmla="*/ 10000 h 10000"/>
                <a:gd name="connsiteX4" fmla="*/ 0 w 10000"/>
                <a:gd name="connsiteY4" fmla="*/ 5000 h 10000"/>
                <a:gd name="connsiteX0" fmla="*/ 0 w 10000"/>
                <a:gd name="connsiteY0" fmla="*/ 5000 h 10000"/>
                <a:gd name="connsiteX1" fmla="*/ 5000 w 10000"/>
                <a:gd name="connsiteY1" fmla="*/ 0 h 10000"/>
                <a:gd name="connsiteX2" fmla="*/ 10000 w 10000"/>
                <a:gd name="connsiteY2" fmla="*/ 5000 h 10000"/>
                <a:gd name="connsiteX3" fmla="*/ 5000 w 10000"/>
                <a:gd name="connsiteY3" fmla="*/ 10000 h 10000"/>
                <a:gd name="connsiteX4" fmla="*/ 0 w 10000"/>
                <a:gd name="connsiteY4" fmla="*/ 5000 h 10000"/>
                <a:gd name="connsiteX0" fmla="*/ 0 w 10000"/>
                <a:gd name="connsiteY0" fmla="*/ 5000 h 10335"/>
                <a:gd name="connsiteX1" fmla="*/ 5000 w 10000"/>
                <a:gd name="connsiteY1" fmla="*/ 0 h 10335"/>
                <a:gd name="connsiteX2" fmla="*/ 10000 w 10000"/>
                <a:gd name="connsiteY2" fmla="*/ 5000 h 10335"/>
                <a:gd name="connsiteX3" fmla="*/ 5000 w 10000"/>
                <a:gd name="connsiteY3" fmla="*/ 10000 h 10335"/>
                <a:gd name="connsiteX4" fmla="*/ 0 w 10000"/>
                <a:gd name="connsiteY4" fmla="*/ 5000 h 10335"/>
                <a:gd name="connsiteX0" fmla="*/ 0 w 10000"/>
                <a:gd name="connsiteY0" fmla="*/ 5000 h 10007"/>
                <a:gd name="connsiteX1" fmla="*/ 5000 w 10000"/>
                <a:gd name="connsiteY1" fmla="*/ 0 h 10007"/>
                <a:gd name="connsiteX2" fmla="*/ 10000 w 10000"/>
                <a:gd name="connsiteY2" fmla="*/ 5000 h 10007"/>
                <a:gd name="connsiteX3" fmla="*/ 5000 w 10000"/>
                <a:gd name="connsiteY3" fmla="*/ 10000 h 10007"/>
                <a:gd name="connsiteX4" fmla="*/ 0 w 10000"/>
                <a:gd name="connsiteY4" fmla="*/ 5000 h 10007"/>
                <a:gd name="connsiteX0" fmla="*/ 0 w 25856"/>
                <a:gd name="connsiteY0" fmla="*/ 11448 h 12104"/>
                <a:gd name="connsiteX1" fmla="*/ 20856 w 25856"/>
                <a:gd name="connsiteY1" fmla="*/ 159 h 12104"/>
                <a:gd name="connsiteX2" fmla="*/ 25856 w 25856"/>
                <a:gd name="connsiteY2" fmla="*/ 5159 h 12104"/>
                <a:gd name="connsiteX3" fmla="*/ 20856 w 25856"/>
                <a:gd name="connsiteY3" fmla="*/ 10159 h 12104"/>
                <a:gd name="connsiteX4" fmla="*/ 0 w 25856"/>
                <a:gd name="connsiteY4" fmla="*/ 11448 h 12104"/>
                <a:gd name="connsiteX0" fmla="*/ 107 w 25963"/>
                <a:gd name="connsiteY0" fmla="*/ 11448 h 18561"/>
                <a:gd name="connsiteX1" fmla="*/ 20963 w 25963"/>
                <a:gd name="connsiteY1" fmla="*/ 159 h 18561"/>
                <a:gd name="connsiteX2" fmla="*/ 25963 w 25963"/>
                <a:gd name="connsiteY2" fmla="*/ 5159 h 18561"/>
                <a:gd name="connsiteX3" fmla="*/ 13368 w 25963"/>
                <a:gd name="connsiteY3" fmla="*/ 18419 h 18561"/>
                <a:gd name="connsiteX4" fmla="*/ 107 w 25963"/>
                <a:gd name="connsiteY4" fmla="*/ 11448 h 18561"/>
                <a:gd name="connsiteX0" fmla="*/ 119 w 25975"/>
                <a:gd name="connsiteY0" fmla="*/ 11448 h 18423"/>
                <a:gd name="connsiteX1" fmla="*/ 20975 w 25975"/>
                <a:gd name="connsiteY1" fmla="*/ 159 h 18423"/>
                <a:gd name="connsiteX2" fmla="*/ 25975 w 25975"/>
                <a:gd name="connsiteY2" fmla="*/ 5159 h 18423"/>
                <a:gd name="connsiteX3" fmla="*/ 13380 w 25975"/>
                <a:gd name="connsiteY3" fmla="*/ 18419 h 18423"/>
                <a:gd name="connsiteX4" fmla="*/ 119 w 25975"/>
                <a:gd name="connsiteY4" fmla="*/ 11448 h 18423"/>
                <a:gd name="connsiteX0" fmla="*/ 5 w 25861"/>
                <a:gd name="connsiteY0" fmla="*/ 14232 h 21207"/>
                <a:gd name="connsiteX1" fmla="*/ 12000 w 25861"/>
                <a:gd name="connsiteY1" fmla="*/ 103 h 21207"/>
                <a:gd name="connsiteX2" fmla="*/ 25861 w 25861"/>
                <a:gd name="connsiteY2" fmla="*/ 7943 h 21207"/>
                <a:gd name="connsiteX3" fmla="*/ 13266 w 25861"/>
                <a:gd name="connsiteY3" fmla="*/ 21203 h 21207"/>
                <a:gd name="connsiteX4" fmla="*/ 5 w 25861"/>
                <a:gd name="connsiteY4" fmla="*/ 14232 h 21207"/>
                <a:gd name="connsiteX0" fmla="*/ 4 w 25860"/>
                <a:gd name="connsiteY0" fmla="*/ 14378 h 21353"/>
                <a:gd name="connsiteX1" fmla="*/ 11999 w 25860"/>
                <a:gd name="connsiteY1" fmla="*/ 249 h 21353"/>
                <a:gd name="connsiteX2" fmla="*/ 25860 w 25860"/>
                <a:gd name="connsiteY2" fmla="*/ 8089 h 21353"/>
                <a:gd name="connsiteX3" fmla="*/ 13265 w 25860"/>
                <a:gd name="connsiteY3" fmla="*/ 21349 h 21353"/>
                <a:gd name="connsiteX4" fmla="*/ 4 w 25860"/>
                <a:gd name="connsiteY4" fmla="*/ 14378 h 21353"/>
                <a:gd name="connsiteX0" fmla="*/ 5 w 25861"/>
                <a:gd name="connsiteY0" fmla="*/ 15810 h 22785"/>
                <a:gd name="connsiteX1" fmla="*/ 12000 w 25861"/>
                <a:gd name="connsiteY1" fmla="*/ 1681 h 22785"/>
                <a:gd name="connsiteX2" fmla="*/ 25861 w 25861"/>
                <a:gd name="connsiteY2" fmla="*/ 9521 h 22785"/>
                <a:gd name="connsiteX3" fmla="*/ 13266 w 25861"/>
                <a:gd name="connsiteY3" fmla="*/ 22781 h 22785"/>
                <a:gd name="connsiteX4" fmla="*/ 5 w 25861"/>
                <a:gd name="connsiteY4" fmla="*/ 15810 h 22785"/>
                <a:gd name="connsiteX0" fmla="*/ 5 w 25992"/>
                <a:gd name="connsiteY0" fmla="*/ 14278 h 21442"/>
                <a:gd name="connsiteX1" fmla="*/ 12000 w 25992"/>
                <a:gd name="connsiteY1" fmla="*/ 149 h 21442"/>
                <a:gd name="connsiteX2" fmla="*/ 25992 w 25992"/>
                <a:gd name="connsiteY2" fmla="*/ 7068 h 21442"/>
                <a:gd name="connsiteX3" fmla="*/ 13266 w 25992"/>
                <a:gd name="connsiteY3" fmla="*/ 21249 h 21442"/>
                <a:gd name="connsiteX4" fmla="*/ 5 w 25992"/>
                <a:gd name="connsiteY4" fmla="*/ 14278 h 21442"/>
                <a:gd name="connsiteX0" fmla="*/ 5 w 26639"/>
                <a:gd name="connsiteY0" fmla="*/ 14267 h 21422"/>
                <a:gd name="connsiteX1" fmla="*/ 12000 w 26639"/>
                <a:gd name="connsiteY1" fmla="*/ 138 h 21422"/>
                <a:gd name="connsiteX2" fmla="*/ 26639 w 26639"/>
                <a:gd name="connsiteY2" fmla="*/ 7254 h 21422"/>
                <a:gd name="connsiteX3" fmla="*/ 13266 w 26639"/>
                <a:gd name="connsiteY3" fmla="*/ 21238 h 21422"/>
                <a:gd name="connsiteX4" fmla="*/ 5 w 26639"/>
                <a:gd name="connsiteY4" fmla="*/ 14267 h 21422"/>
                <a:gd name="connsiteX0" fmla="*/ 5 w 26639"/>
                <a:gd name="connsiteY0" fmla="*/ 15645 h 22800"/>
                <a:gd name="connsiteX1" fmla="*/ 12000 w 26639"/>
                <a:gd name="connsiteY1" fmla="*/ 1516 h 22800"/>
                <a:gd name="connsiteX2" fmla="*/ 26639 w 26639"/>
                <a:gd name="connsiteY2" fmla="*/ 8632 h 22800"/>
                <a:gd name="connsiteX3" fmla="*/ 13266 w 26639"/>
                <a:gd name="connsiteY3" fmla="*/ 22616 h 22800"/>
                <a:gd name="connsiteX4" fmla="*/ 5 w 26639"/>
                <a:gd name="connsiteY4" fmla="*/ 15645 h 22800"/>
                <a:gd name="connsiteX0" fmla="*/ 5 w 26639"/>
                <a:gd name="connsiteY0" fmla="*/ 15645 h 22800"/>
                <a:gd name="connsiteX1" fmla="*/ 12000 w 26639"/>
                <a:gd name="connsiteY1" fmla="*/ 1516 h 22800"/>
                <a:gd name="connsiteX2" fmla="*/ 26639 w 26639"/>
                <a:gd name="connsiteY2" fmla="*/ 8632 h 22800"/>
                <a:gd name="connsiteX3" fmla="*/ 13266 w 26639"/>
                <a:gd name="connsiteY3" fmla="*/ 22616 h 22800"/>
                <a:gd name="connsiteX4" fmla="*/ 5 w 26639"/>
                <a:gd name="connsiteY4" fmla="*/ 15645 h 22800"/>
                <a:gd name="connsiteX0" fmla="*/ 4 w 27082"/>
                <a:gd name="connsiteY0" fmla="*/ 15354 h 22763"/>
                <a:gd name="connsiteX1" fmla="*/ 12443 w 27082"/>
                <a:gd name="connsiteY1" fmla="*/ 1498 h 22763"/>
                <a:gd name="connsiteX2" fmla="*/ 27082 w 27082"/>
                <a:gd name="connsiteY2" fmla="*/ 8614 h 22763"/>
                <a:gd name="connsiteX3" fmla="*/ 13709 w 27082"/>
                <a:gd name="connsiteY3" fmla="*/ 22598 h 22763"/>
                <a:gd name="connsiteX4" fmla="*/ 4 w 27082"/>
                <a:gd name="connsiteY4" fmla="*/ 15354 h 22763"/>
                <a:gd name="connsiteX0" fmla="*/ 5 w 26687"/>
                <a:gd name="connsiteY0" fmla="*/ 16364 h 22904"/>
                <a:gd name="connsiteX1" fmla="*/ 12048 w 26687"/>
                <a:gd name="connsiteY1" fmla="*/ 1563 h 22904"/>
                <a:gd name="connsiteX2" fmla="*/ 26687 w 26687"/>
                <a:gd name="connsiteY2" fmla="*/ 8679 h 22904"/>
                <a:gd name="connsiteX3" fmla="*/ 13314 w 26687"/>
                <a:gd name="connsiteY3" fmla="*/ 22663 h 22904"/>
                <a:gd name="connsiteX4" fmla="*/ 5 w 26687"/>
                <a:gd name="connsiteY4" fmla="*/ 16364 h 22904"/>
                <a:gd name="connsiteX0" fmla="*/ 5 w 26687"/>
                <a:gd name="connsiteY0" fmla="*/ 16332 h 22872"/>
                <a:gd name="connsiteX1" fmla="*/ 12048 w 26687"/>
                <a:gd name="connsiteY1" fmla="*/ 1531 h 22872"/>
                <a:gd name="connsiteX2" fmla="*/ 26687 w 26687"/>
                <a:gd name="connsiteY2" fmla="*/ 8647 h 22872"/>
                <a:gd name="connsiteX3" fmla="*/ 13314 w 26687"/>
                <a:gd name="connsiteY3" fmla="*/ 22631 h 22872"/>
                <a:gd name="connsiteX4" fmla="*/ 5 w 26687"/>
                <a:gd name="connsiteY4" fmla="*/ 16332 h 228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687" h="22872">
                  <a:moveTo>
                    <a:pt x="5" y="16332"/>
                  </a:moveTo>
                  <a:cubicBezTo>
                    <a:pt x="-206" y="12815"/>
                    <a:pt x="7601" y="2812"/>
                    <a:pt x="12048" y="1531"/>
                  </a:cubicBezTo>
                  <a:cubicBezTo>
                    <a:pt x="16495" y="250"/>
                    <a:pt x="16971" y="-3401"/>
                    <a:pt x="26687" y="8647"/>
                  </a:cubicBezTo>
                  <a:cubicBezTo>
                    <a:pt x="20997" y="18564"/>
                    <a:pt x="17761" y="21350"/>
                    <a:pt x="13314" y="22631"/>
                  </a:cubicBezTo>
                  <a:cubicBezTo>
                    <a:pt x="8867" y="23912"/>
                    <a:pt x="216" y="19849"/>
                    <a:pt x="5" y="16332"/>
                  </a:cubicBezTo>
                  <a:close/>
                </a:path>
              </a:pathLst>
            </a:custGeom>
            <a:grpFill/>
            <a:ln>
              <a:noFill/>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grpSp>
      <p:grpSp>
        <p:nvGrpSpPr>
          <p:cNvPr id="45" name="群組 44"/>
          <p:cNvGrpSpPr/>
          <p:nvPr/>
        </p:nvGrpSpPr>
        <p:grpSpPr>
          <a:xfrm>
            <a:off x="3260761" y="4322648"/>
            <a:ext cx="586852" cy="407488"/>
            <a:chOff x="4187222" y="395028"/>
            <a:chExt cx="1944212" cy="1349989"/>
          </a:xfrm>
          <a:solidFill>
            <a:schemeClr val="bg1"/>
          </a:solidFill>
        </p:grpSpPr>
        <p:sp>
          <p:nvSpPr>
            <p:cNvPr id="46" name="流程圖: 決策 21"/>
            <p:cNvSpPr/>
            <p:nvPr/>
          </p:nvSpPr>
          <p:spPr>
            <a:xfrm rot="2095244" flipH="1">
              <a:off x="4187222" y="395028"/>
              <a:ext cx="1158067" cy="477960"/>
            </a:xfrm>
            <a:custGeom>
              <a:avLst/>
              <a:gdLst>
                <a:gd name="connsiteX0" fmla="*/ 0 w 10000"/>
                <a:gd name="connsiteY0" fmla="*/ 5000 h 10000"/>
                <a:gd name="connsiteX1" fmla="*/ 5000 w 10000"/>
                <a:gd name="connsiteY1" fmla="*/ 0 h 10000"/>
                <a:gd name="connsiteX2" fmla="*/ 10000 w 10000"/>
                <a:gd name="connsiteY2" fmla="*/ 5000 h 10000"/>
                <a:gd name="connsiteX3" fmla="*/ 5000 w 10000"/>
                <a:gd name="connsiteY3" fmla="*/ 10000 h 10000"/>
                <a:gd name="connsiteX4" fmla="*/ 0 w 10000"/>
                <a:gd name="connsiteY4" fmla="*/ 5000 h 10000"/>
                <a:gd name="connsiteX0" fmla="*/ 0 w 10000"/>
                <a:gd name="connsiteY0" fmla="*/ 5000 h 10000"/>
                <a:gd name="connsiteX1" fmla="*/ 5000 w 10000"/>
                <a:gd name="connsiteY1" fmla="*/ 0 h 10000"/>
                <a:gd name="connsiteX2" fmla="*/ 10000 w 10000"/>
                <a:gd name="connsiteY2" fmla="*/ 5000 h 10000"/>
                <a:gd name="connsiteX3" fmla="*/ 5000 w 10000"/>
                <a:gd name="connsiteY3" fmla="*/ 10000 h 10000"/>
                <a:gd name="connsiteX4" fmla="*/ 0 w 10000"/>
                <a:gd name="connsiteY4" fmla="*/ 5000 h 10000"/>
                <a:gd name="connsiteX0" fmla="*/ 0 w 10000"/>
                <a:gd name="connsiteY0" fmla="*/ 5000 h 10335"/>
                <a:gd name="connsiteX1" fmla="*/ 5000 w 10000"/>
                <a:gd name="connsiteY1" fmla="*/ 0 h 10335"/>
                <a:gd name="connsiteX2" fmla="*/ 10000 w 10000"/>
                <a:gd name="connsiteY2" fmla="*/ 5000 h 10335"/>
                <a:gd name="connsiteX3" fmla="*/ 5000 w 10000"/>
                <a:gd name="connsiteY3" fmla="*/ 10000 h 10335"/>
                <a:gd name="connsiteX4" fmla="*/ 0 w 10000"/>
                <a:gd name="connsiteY4" fmla="*/ 5000 h 10335"/>
                <a:gd name="connsiteX0" fmla="*/ 0 w 10000"/>
                <a:gd name="connsiteY0" fmla="*/ 5000 h 10007"/>
                <a:gd name="connsiteX1" fmla="*/ 5000 w 10000"/>
                <a:gd name="connsiteY1" fmla="*/ 0 h 10007"/>
                <a:gd name="connsiteX2" fmla="*/ 10000 w 10000"/>
                <a:gd name="connsiteY2" fmla="*/ 5000 h 10007"/>
                <a:gd name="connsiteX3" fmla="*/ 5000 w 10000"/>
                <a:gd name="connsiteY3" fmla="*/ 10000 h 10007"/>
                <a:gd name="connsiteX4" fmla="*/ 0 w 10000"/>
                <a:gd name="connsiteY4" fmla="*/ 5000 h 10007"/>
                <a:gd name="connsiteX0" fmla="*/ 0 w 25856"/>
                <a:gd name="connsiteY0" fmla="*/ 11448 h 12104"/>
                <a:gd name="connsiteX1" fmla="*/ 20856 w 25856"/>
                <a:gd name="connsiteY1" fmla="*/ 159 h 12104"/>
                <a:gd name="connsiteX2" fmla="*/ 25856 w 25856"/>
                <a:gd name="connsiteY2" fmla="*/ 5159 h 12104"/>
                <a:gd name="connsiteX3" fmla="*/ 20856 w 25856"/>
                <a:gd name="connsiteY3" fmla="*/ 10159 h 12104"/>
                <a:gd name="connsiteX4" fmla="*/ 0 w 25856"/>
                <a:gd name="connsiteY4" fmla="*/ 11448 h 12104"/>
                <a:gd name="connsiteX0" fmla="*/ 107 w 25963"/>
                <a:gd name="connsiteY0" fmla="*/ 11448 h 18561"/>
                <a:gd name="connsiteX1" fmla="*/ 20963 w 25963"/>
                <a:gd name="connsiteY1" fmla="*/ 159 h 18561"/>
                <a:gd name="connsiteX2" fmla="*/ 25963 w 25963"/>
                <a:gd name="connsiteY2" fmla="*/ 5159 h 18561"/>
                <a:gd name="connsiteX3" fmla="*/ 13368 w 25963"/>
                <a:gd name="connsiteY3" fmla="*/ 18419 h 18561"/>
                <a:gd name="connsiteX4" fmla="*/ 107 w 25963"/>
                <a:gd name="connsiteY4" fmla="*/ 11448 h 18561"/>
                <a:gd name="connsiteX0" fmla="*/ 119 w 25975"/>
                <a:gd name="connsiteY0" fmla="*/ 11448 h 18423"/>
                <a:gd name="connsiteX1" fmla="*/ 20975 w 25975"/>
                <a:gd name="connsiteY1" fmla="*/ 159 h 18423"/>
                <a:gd name="connsiteX2" fmla="*/ 25975 w 25975"/>
                <a:gd name="connsiteY2" fmla="*/ 5159 h 18423"/>
                <a:gd name="connsiteX3" fmla="*/ 13380 w 25975"/>
                <a:gd name="connsiteY3" fmla="*/ 18419 h 18423"/>
                <a:gd name="connsiteX4" fmla="*/ 119 w 25975"/>
                <a:gd name="connsiteY4" fmla="*/ 11448 h 18423"/>
                <a:gd name="connsiteX0" fmla="*/ 5 w 25861"/>
                <a:gd name="connsiteY0" fmla="*/ 14232 h 21207"/>
                <a:gd name="connsiteX1" fmla="*/ 12000 w 25861"/>
                <a:gd name="connsiteY1" fmla="*/ 103 h 21207"/>
                <a:gd name="connsiteX2" fmla="*/ 25861 w 25861"/>
                <a:gd name="connsiteY2" fmla="*/ 7943 h 21207"/>
                <a:gd name="connsiteX3" fmla="*/ 13266 w 25861"/>
                <a:gd name="connsiteY3" fmla="*/ 21203 h 21207"/>
                <a:gd name="connsiteX4" fmla="*/ 5 w 25861"/>
                <a:gd name="connsiteY4" fmla="*/ 14232 h 21207"/>
                <a:gd name="connsiteX0" fmla="*/ 4 w 25860"/>
                <a:gd name="connsiteY0" fmla="*/ 14378 h 21353"/>
                <a:gd name="connsiteX1" fmla="*/ 11999 w 25860"/>
                <a:gd name="connsiteY1" fmla="*/ 249 h 21353"/>
                <a:gd name="connsiteX2" fmla="*/ 25860 w 25860"/>
                <a:gd name="connsiteY2" fmla="*/ 8089 h 21353"/>
                <a:gd name="connsiteX3" fmla="*/ 13265 w 25860"/>
                <a:gd name="connsiteY3" fmla="*/ 21349 h 21353"/>
                <a:gd name="connsiteX4" fmla="*/ 4 w 25860"/>
                <a:gd name="connsiteY4" fmla="*/ 14378 h 21353"/>
                <a:gd name="connsiteX0" fmla="*/ 5 w 25861"/>
                <a:gd name="connsiteY0" fmla="*/ 15810 h 22785"/>
                <a:gd name="connsiteX1" fmla="*/ 12000 w 25861"/>
                <a:gd name="connsiteY1" fmla="*/ 1681 h 22785"/>
                <a:gd name="connsiteX2" fmla="*/ 25861 w 25861"/>
                <a:gd name="connsiteY2" fmla="*/ 9521 h 22785"/>
                <a:gd name="connsiteX3" fmla="*/ 13266 w 25861"/>
                <a:gd name="connsiteY3" fmla="*/ 22781 h 22785"/>
                <a:gd name="connsiteX4" fmla="*/ 5 w 25861"/>
                <a:gd name="connsiteY4" fmla="*/ 15810 h 22785"/>
                <a:gd name="connsiteX0" fmla="*/ 5 w 25992"/>
                <a:gd name="connsiteY0" fmla="*/ 14278 h 21442"/>
                <a:gd name="connsiteX1" fmla="*/ 12000 w 25992"/>
                <a:gd name="connsiteY1" fmla="*/ 149 h 21442"/>
                <a:gd name="connsiteX2" fmla="*/ 25992 w 25992"/>
                <a:gd name="connsiteY2" fmla="*/ 7068 h 21442"/>
                <a:gd name="connsiteX3" fmla="*/ 13266 w 25992"/>
                <a:gd name="connsiteY3" fmla="*/ 21249 h 21442"/>
                <a:gd name="connsiteX4" fmla="*/ 5 w 25992"/>
                <a:gd name="connsiteY4" fmla="*/ 14278 h 21442"/>
                <a:gd name="connsiteX0" fmla="*/ 5 w 26639"/>
                <a:gd name="connsiteY0" fmla="*/ 14267 h 21422"/>
                <a:gd name="connsiteX1" fmla="*/ 12000 w 26639"/>
                <a:gd name="connsiteY1" fmla="*/ 138 h 21422"/>
                <a:gd name="connsiteX2" fmla="*/ 26639 w 26639"/>
                <a:gd name="connsiteY2" fmla="*/ 7254 h 21422"/>
                <a:gd name="connsiteX3" fmla="*/ 13266 w 26639"/>
                <a:gd name="connsiteY3" fmla="*/ 21238 h 21422"/>
                <a:gd name="connsiteX4" fmla="*/ 5 w 26639"/>
                <a:gd name="connsiteY4" fmla="*/ 14267 h 21422"/>
                <a:gd name="connsiteX0" fmla="*/ 5 w 26639"/>
                <a:gd name="connsiteY0" fmla="*/ 15645 h 22800"/>
                <a:gd name="connsiteX1" fmla="*/ 12000 w 26639"/>
                <a:gd name="connsiteY1" fmla="*/ 1516 h 22800"/>
                <a:gd name="connsiteX2" fmla="*/ 26639 w 26639"/>
                <a:gd name="connsiteY2" fmla="*/ 8632 h 22800"/>
                <a:gd name="connsiteX3" fmla="*/ 13266 w 26639"/>
                <a:gd name="connsiteY3" fmla="*/ 22616 h 22800"/>
                <a:gd name="connsiteX4" fmla="*/ 5 w 26639"/>
                <a:gd name="connsiteY4" fmla="*/ 15645 h 22800"/>
                <a:gd name="connsiteX0" fmla="*/ 5 w 26639"/>
                <a:gd name="connsiteY0" fmla="*/ 15645 h 22800"/>
                <a:gd name="connsiteX1" fmla="*/ 12000 w 26639"/>
                <a:gd name="connsiteY1" fmla="*/ 1516 h 22800"/>
                <a:gd name="connsiteX2" fmla="*/ 26639 w 26639"/>
                <a:gd name="connsiteY2" fmla="*/ 8632 h 22800"/>
                <a:gd name="connsiteX3" fmla="*/ 13266 w 26639"/>
                <a:gd name="connsiteY3" fmla="*/ 22616 h 22800"/>
                <a:gd name="connsiteX4" fmla="*/ 5 w 26639"/>
                <a:gd name="connsiteY4" fmla="*/ 15645 h 22800"/>
                <a:gd name="connsiteX0" fmla="*/ 4 w 27082"/>
                <a:gd name="connsiteY0" fmla="*/ 15354 h 22763"/>
                <a:gd name="connsiteX1" fmla="*/ 12443 w 27082"/>
                <a:gd name="connsiteY1" fmla="*/ 1498 h 22763"/>
                <a:gd name="connsiteX2" fmla="*/ 27082 w 27082"/>
                <a:gd name="connsiteY2" fmla="*/ 8614 h 22763"/>
                <a:gd name="connsiteX3" fmla="*/ 13709 w 27082"/>
                <a:gd name="connsiteY3" fmla="*/ 22598 h 22763"/>
                <a:gd name="connsiteX4" fmla="*/ 4 w 27082"/>
                <a:gd name="connsiteY4" fmla="*/ 15354 h 22763"/>
                <a:gd name="connsiteX0" fmla="*/ 5 w 26687"/>
                <a:gd name="connsiteY0" fmla="*/ 16364 h 22904"/>
                <a:gd name="connsiteX1" fmla="*/ 12048 w 26687"/>
                <a:gd name="connsiteY1" fmla="*/ 1563 h 22904"/>
                <a:gd name="connsiteX2" fmla="*/ 26687 w 26687"/>
                <a:gd name="connsiteY2" fmla="*/ 8679 h 22904"/>
                <a:gd name="connsiteX3" fmla="*/ 13314 w 26687"/>
                <a:gd name="connsiteY3" fmla="*/ 22663 h 22904"/>
                <a:gd name="connsiteX4" fmla="*/ 5 w 26687"/>
                <a:gd name="connsiteY4" fmla="*/ 16364 h 22904"/>
                <a:gd name="connsiteX0" fmla="*/ 5 w 26687"/>
                <a:gd name="connsiteY0" fmla="*/ 16332 h 22872"/>
                <a:gd name="connsiteX1" fmla="*/ 12048 w 26687"/>
                <a:gd name="connsiteY1" fmla="*/ 1531 h 22872"/>
                <a:gd name="connsiteX2" fmla="*/ 26687 w 26687"/>
                <a:gd name="connsiteY2" fmla="*/ 8647 h 22872"/>
                <a:gd name="connsiteX3" fmla="*/ 13314 w 26687"/>
                <a:gd name="connsiteY3" fmla="*/ 22631 h 22872"/>
                <a:gd name="connsiteX4" fmla="*/ 5 w 26687"/>
                <a:gd name="connsiteY4" fmla="*/ 16332 h 228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687" h="22872">
                  <a:moveTo>
                    <a:pt x="5" y="16332"/>
                  </a:moveTo>
                  <a:cubicBezTo>
                    <a:pt x="-206" y="12815"/>
                    <a:pt x="7601" y="2812"/>
                    <a:pt x="12048" y="1531"/>
                  </a:cubicBezTo>
                  <a:cubicBezTo>
                    <a:pt x="16495" y="250"/>
                    <a:pt x="16971" y="-3401"/>
                    <a:pt x="26687" y="8647"/>
                  </a:cubicBezTo>
                  <a:cubicBezTo>
                    <a:pt x="20997" y="18564"/>
                    <a:pt x="17761" y="21350"/>
                    <a:pt x="13314" y="22631"/>
                  </a:cubicBezTo>
                  <a:cubicBezTo>
                    <a:pt x="8867" y="23912"/>
                    <a:pt x="216" y="19849"/>
                    <a:pt x="5" y="16332"/>
                  </a:cubicBezTo>
                  <a:close/>
                </a:path>
              </a:pathLst>
            </a:custGeom>
            <a:grpFill/>
            <a:ln>
              <a:noFill/>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47" name="矩形 5"/>
            <p:cNvSpPr/>
            <p:nvPr/>
          </p:nvSpPr>
          <p:spPr>
            <a:xfrm>
              <a:off x="4969136" y="937243"/>
              <a:ext cx="391764" cy="807774"/>
            </a:xfrm>
            <a:custGeom>
              <a:avLst/>
              <a:gdLst>
                <a:gd name="connsiteX0" fmla="*/ 0 w 360040"/>
                <a:gd name="connsiteY0" fmla="*/ 0 h 803635"/>
                <a:gd name="connsiteX1" fmla="*/ 360040 w 360040"/>
                <a:gd name="connsiteY1" fmla="*/ 0 h 803635"/>
                <a:gd name="connsiteX2" fmla="*/ 360040 w 360040"/>
                <a:gd name="connsiteY2" fmla="*/ 803635 h 803635"/>
                <a:gd name="connsiteX3" fmla="*/ 0 w 360040"/>
                <a:gd name="connsiteY3" fmla="*/ 803635 h 803635"/>
                <a:gd name="connsiteX4" fmla="*/ 0 w 360040"/>
                <a:gd name="connsiteY4" fmla="*/ 0 h 803635"/>
                <a:gd name="connsiteX0" fmla="*/ 114300 w 360040"/>
                <a:gd name="connsiteY0" fmla="*/ 0 h 803635"/>
                <a:gd name="connsiteX1" fmla="*/ 360040 w 360040"/>
                <a:gd name="connsiteY1" fmla="*/ 0 h 803635"/>
                <a:gd name="connsiteX2" fmla="*/ 360040 w 360040"/>
                <a:gd name="connsiteY2" fmla="*/ 803635 h 803635"/>
                <a:gd name="connsiteX3" fmla="*/ 0 w 360040"/>
                <a:gd name="connsiteY3" fmla="*/ 803635 h 803635"/>
                <a:gd name="connsiteX4" fmla="*/ 114300 w 360040"/>
                <a:gd name="connsiteY4" fmla="*/ 0 h 803635"/>
                <a:gd name="connsiteX0" fmla="*/ 114300 w 360040"/>
                <a:gd name="connsiteY0" fmla="*/ 0 h 803635"/>
                <a:gd name="connsiteX1" fmla="*/ 258440 w 360040"/>
                <a:gd name="connsiteY1" fmla="*/ 6350 h 803635"/>
                <a:gd name="connsiteX2" fmla="*/ 360040 w 360040"/>
                <a:gd name="connsiteY2" fmla="*/ 803635 h 803635"/>
                <a:gd name="connsiteX3" fmla="*/ 0 w 360040"/>
                <a:gd name="connsiteY3" fmla="*/ 803635 h 803635"/>
                <a:gd name="connsiteX4" fmla="*/ 114300 w 360040"/>
                <a:gd name="connsiteY4" fmla="*/ 0 h 803635"/>
                <a:gd name="connsiteX0" fmla="*/ 114300 w 258440"/>
                <a:gd name="connsiteY0" fmla="*/ 0 h 803635"/>
                <a:gd name="connsiteX1" fmla="*/ 258440 w 258440"/>
                <a:gd name="connsiteY1" fmla="*/ 6350 h 803635"/>
                <a:gd name="connsiteX2" fmla="*/ 252090 w 258440"/>
                <a:gd name="connsiteY2" fmla="*/ 803635 h 803635"/>
                <a:gd name="connsiteX3" fmla="*/ 0 w 258440"/>
                <a:gd name="connsiteY3" fmla="*/ 803635 h 803635"/>
                <a:gd name="connsiteX4" fmla="*/ 114300 w 258440"/>
                <a:gd name="connsiteY4" fmla="*/ 0 h 803635"/>
                <a:gd name="connsiteX0" fmla="*/ 114300 w 328334"/>
                <a:gd name="connsiteY0" fmla="*/ 0 h 803635"/>
                <a:gd name="connsiteX1" fmla="*/ 258440 w 328334"/>
                <a:gd name="connsiteY1" fmla="*/ 6350 h 803635"/>
                <a:gd name="connsiteX2" fmla="*/ 328290 w 328334"/>
                <a:gd name="connsiteY2" fmla="*/ 771885 h 803635"/>
                <a:gd name="connsiteX3" fmla="*/ 0 w 328334"/>
                <a:gd name="connsiteY3" fmla="*/ 803635 h 803635"/>
                <a:gd name="connsiteX4" fmla="*/ 114300 w 328334"/>
                <a:gd name="connsiteY4" fmla="*/ 0 h 803635"/>
                <a:gd name="connsiteX0" fmla="*/ 127000 w 341034"/>
                <a:gd name="connsiteY0" fmla="*/ 0 h 771885"/>
                <a:gd name="connsiteX1" fmla="*/ 271140 w 341034"/>
                <a:gd name="connsiteY1" fmla="*/ 6350 h 771885"/>
                <a:gd name="connsiteX2" fmla="*/ 340990 w 341034"/>
                <a:gd name="connsiteY2" fmla="*/ 771885 h 771885"/>
                <a:gd name="connsiteX3" fmla="*/ 0 w 341034"/>
                <a:gd name="connsiteY3" fmla="*/ 746485 h 771885"/>
                <a:gd name="connsiteX4" fmla="*/ 127000 w 341034"/>
                <a:gd name="connsiteY4" fmla="*/ 0 h 771885"/>
                <a:gd name="connsiteX0" fmla="*/ 127000 w 341028"/>
                <a:gd name="connsiteY0" fmla="*/ 0 h 771885"/>
                <a:gd name="connsiteX1" fmla="*/ 258440 w 341028"/>
                <a:gd name="connsiteY1" fmla="*/ 19050 h 771885"/>
                <a:gd name="connsiteX2" fmla="*/ 340990 w 341028"/>
                <a:gd name="connsiteY2" fmla="*/ 771885 h 771885"/>
                <a:gd name="connsiteX3" fmla="*/ 0 w 341028"/>
                <a:gd name="connsiteY3" fmla="*/ 746485 h 771885"/>
                <a:gd name="connsiteX4" fmla="*/ 127000 w 341028"/>
                <a:gd name="connsiteY4" fmla="*/ 0 h 771885"/>
                <a:gd name="connsiteX0" fmla="*/ 127000 w 341031"/>
                <a:gd name="connsiteY0" fmla="*/ 0 h 771885"/>
                <a:gd name="connsiteX1" fmla="*/ 258440 w 341031"/>
                <a:gd name="connsiteY1" fmla="*/ 19050 h 771885"/>
                <a:gd name="connsiteX2" fmla="*/ 340990 w 341031"/>
                <a:gd name="connsiteY2" fmla="*/ 771885 h 771885"/>
                <a:gd name="connsiteX3" fmla="*/ 0 w 341031"/>
                <a:gd name="connsiteY3" fmla="*/ 746485 h 771885"/>
                <a:gd name="connsiteX4" fmla="*/ 127000 w 341031"/>
                <a:gd name="connsiteY4" fmla="*/ 0 h 771885"/>
                <a:gd name="connsiteX0" fmla="*/ 127000 w 341031"/>
                <a:gd name="connsiteY0" fmla="*/ 0 h 771885"/>
                <a:gd name="connsiteX1" fmla="*/ 258440 w 341031"/>
                <a:gd name="connsiteY1" fmla="*/ 19050 h 771885"/>
                <a:gd name="connsiteX2" fmla="*/ 340990 w 341031"/>
                <a:gd name="connsiteY2" fmla="*/ 771885 h 771885"/>
                <a:gd name="connsiteX3" fmla="*/ 0 w 341031"/>
                <a:gd name="connsiteY3" fmla="*/ 746485 h 771885"/>
                <a:gd name="connsiteX4" fmla="*/ 127000 w 341031"/>
                <a:gd name="connsiteY4" fmla="*/ 0 h 771885"/>
                <a:gd name="connsiteX0" fmla="*/ 127000 w 340990"/>
                <a:gd name="connsiteY0" fmla="*/ 0 h 771885"/>
                <a:gd name="connsiteX1" fmla="*/ 258440 w 340990"/>
                <a:gd name="connsiteY1" fmla="*/ 19050 h 771885"/>
                <a:gd name="connsiteX2" fmla="*/ 340990 w 340990"/>
                <a:gd name="connsiteY2" fmla="*/ 771885 h 771885"/>
                <a:gd name="connsiteX3" fmla="*/ 0 w 340990"/>
                <a:gd name="connsiteY3" fmla="*/ 746485 h 771885"/>
                <a:gd name="connsiteX4" fmla="*/ 127000 w 340990"/>
                <a:gd name="connsiteY4" fmla="*/ 0 h 771885"/>
                <a:gd name="connsiteX0" fmla="*/ 127000 w 347340"/>
                <a:gd name="connsiteY0" fmla="*/ 0 h 746485"/>
                <a:gd name="connsiteX1" fmla="*/ 258440 w 347340"/>
                <a:gd name="connsiteY1" fmla="*/ 19050 h 746485"/>
                <a:gd name="connsiteX2" fmla="*/ 347340 w 347340"/>
                <a:gd name="connsiteY2" fmla="*/ 740135 h 746485"/>
                <a:gd name="connsiteX3" fmla="*/ 0 w 347340"/>
                <a:gd name="connsiteY3" fmla="*/ 746485 h 746485"/>
                <a:gd name="connsiteX4" fmla="*/ 127000 w 347340"/>
                <a:gd name="connsiteY4" fmla="*/ 0 h 746485"/>
                <a:gd name="connsiteX0" fmla="*/ 127000 w 347340"/>
                <a:gd name="connsiteY0" fmla="*/ 0 h 746485"/>
                <a:gd name="connsiteX1" fmla="*/ 264790 w 347340"/>
                <a:gd name="connsiteY1" fmla="*/ 95250 h 746485"/>
                <a:gd name="connsiteX2" fmla="*/ 347340 w 347340"/>
                <a:gd name="connsiteY2" fmla="*/ 740135 h 746485"/>
                <a:gd name="connsiteX3" fmla="*/ 0 w 347340"/>
                <a:gd name="connsiteY3" fmla="*/ 746485 h 746485"/>
                <a:gd name="connsiteX4" fmla="*/ 127000 w 347340"/>
                <a:gd name="connsiteY4" fmla="*/ 0 h 746485"/>
                <a:gd name="connsiteX0" fmla="*/ 95250 w 347340"/>
                <a:gd name="connsiteY0" fmla="*/ 0 h 663935"/>
                <a:gd name="connsiteX1" fmla="*/ 264790 w 347340"/>
                <a:gd name="connsiteY1" fmla="*/ 12700 h 663935"/>
                <a:gd name="connsiteX2" fmla="*/ 347340 w 347340"/>
                <a:gd name="connsiteY2" fmla="*/ 657585 h 663935"/>
                <a:gd name="connsiteX3" fmla="*/ 0 w 347340"/>
                <a:gd name="connsiteY3" fmla="*/ 663935 h 663935"/>
                <a:gd name="connsiteX4" fmla="*/ 95250 w 347340"/>
                <a:gd name="connsiteY4" fmla="*/ 0 h 663935"/>
                <a:gd name="connsiteX0" fmla="*/ 95250 w 347340"/>
                <a:gd name="connsiteY0" fmla="*/ 0 h 663935"/>
                <a:gd name="connsiteX1" fmla="*/ 252090 w 347340"/>
                <a:gd name="connsiteY1" fmla="*/ 12700 h 663935"/>
                <a:gd name="connsiteX2" fmla="*/ 347340 w 347340"/>
                <a:gd name="connsiteY2" fmla="*/ 657585 h 663935"/>
                <a:gd name="connsiteX3" fmla="*/ 0 w 347340"/>
                <a:gd name="connsiteY3" fmla="*/ 663935 h 663935"/>
                <a:gd name="connsiteX4" fmla="*/ 95250 w 347340"/>
                <a:gd name="connsiteY4" fmla="*/ 0 h 663935"/>
                <a:gd name="connsiteX0" fmla="*/ 146050 w 347340"/>
                <a:gd name="connsiteY0" fmla="*/ 0 h 663935"/>
                <a:gd name="connsiteX1" fmla="*/ 252090 w 347340"/>
                <a:gd name="connsiteY1" fmla="*/ 12700 h 663935"/>
                <a:gd name="connsiteX2" fmla="*/ 347340 w 347340"/>
                <a:gd name="connsiteY2" fmla="*/ 657585 h 663935"/>
                <a:gd name="connsiteX3" fmla="*/ 0 w 347340"/>
                <a:gd name="connsiteY3" fmla="*/ 663935 h 663935"/>
                <a:gd name="connsiteX4" fmla="*/ 146050 w 347340"/>
                <a:gd name="connsiteY4" fmla="*/ 0 h 663935"/>
                <a:gd name="connsiteX0" fmla="*/ 88900 w 347340"/>
                <a:gd name="connsiteY0" fmla="*/ 12700 h 651235"/>
                <a:gd name="connsiteX1" fmla="*/ 252090 w 347340"/>
                <a:gd name="connsiteY1" fmla="*/ 0 h 651235"/>
                <a:gd name="connsiteX2" fmla="*/ 347340 w 347340"/>
                <a:gd name="connsiteY2" fmla="*/ 644885 h 651235"/>
                <a:gd name="connsiteX3" fmla="*/ 0 w 347340"/>
                <a:gd name="connsiteY3" fmla="*/ 651235 h 651235"/>
                <a:gd name="connsiteX4" fmla="*/ 88900 w 347340"/>
                <a:gd name="connsiteY4" fmla="*/ 12700 h 651235"/>
                <a:gd name="connsiteX0" fmla="*/ 88900 w 369552"/>
                <a:gd name="connsiteY0" fmla="*/ 12700 h 807774"/>
                <a:gd name="connsiteX1" fmla="*/ 252090 w 369552"/>
                <a:gd name="connsiteY1" fmla="*/ 0 h 807774"/>
                <a:gd name="connsiteX2" fmla="*/ 369552 w 369552"/>
                <a:gd name="connsiteY2" fmla="*/ 807774 h 807774"/>
                <a:gd name="connsiteX3" fmla="*/ 0 w 369552"/>
                <a:gd name="connsiteY3" fmla="*/ 651235 h 807774"/>
                <a:gd name="connsiteX4" fmla="*/ 88900 w 369552"/>
                <a:gd name="connsiteY4" fmla="*/ 12700 h 807774"/>
                <a:gd name="connsiteX0" fmla="*/ 111112 w 391764"/>
                <a:gd name="connsiteY0" fmla="*/ 12700 h 807774"/>
                <a:gd name="connsiteX1" fmla="*/ 274302 w 391764"/>
                <a:gd name="connsiteY1" fmla="*/ 0 h 807774"/>
                <a:gd name="connsiteX2" fmla="*/ 391764 w 391764"/>
                <a:gd name="connsiteY2" fmla="*/ 807774 h 807774"/>
                <a:gd name="connsiteX3" fmla="*/ 0 w 391764"/>
                <a:gd name="connsiteY3" fmla="*/ 803018 h 807774"/>
                <a:gd name="connsiteX4" fmla="*/ 111112 w 391764"/>
                <a:gd name="connsiteY4" fmla="*/ 12700 h 807774"/>
                <a:gd name="connsiteX0" fmla="*/ 118516 w 391764"/>
                <a:gd name="connsiteY0" fmla="*/ 1594 h 807774"/>
                <a:gd name="connsiteX1" fmla="*/ 274302 w 391764"/>
                <a:gd name="connsiteY1" fmla="*/ 0 h 807774"/>
                <a:gd name="connsiteX2" fmla="*/ 391764 w 391764"/>
                <a:gd name="connsiteY2" fmla="*/ 807774 h 807774"/>
                <a:gd name="connsiteX3" fmla="*/ 0 w 391764"/>
                <a:gd name="connsiteY3" fmla="*/ 803018 h 807774"/>
                <a:gd name="connsiteX4" fmla="*/ 118516 w 391764"/>
                <a:gd name="connsiteY4" fmla="*/ 1594 h 8077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1764" h="807774">
                  <a:moveTo>
                    <a:pt x="118516" y="1594"/>
                  </a:moveTo>
                  <a:lnTo>
                    <a:pt x="274302" y="0"/>
                  </a:lnTo>
                  <a:cubicBezTo>
                    <a:pt x="278535" y="119712"/>
                    <a:pt x="355781" y="542012"/>
                    <a:pt x="391764" y="807774"/>
                  </a:cubicBezTo>
                  <a:lnTo>
                    <a:pt x="0" y="803018"/>
                  </a:lnTo>
                  <a:cubicBezTo>
                    <a:pt x="42333" y="554190"/>
                    <a:pt x="107933" y="117072"/>
                    <a:pt x="118516" y="1594"/>
                  </a:cubicBezTo>
                  <a:close/>
                </a:path>
              </a:pathLst>
            </a:custGeom>
            <a:grpFill/>
          </p:spPr>
          <p:txBody>
            <a:bodyPr wrap="none" rtlCol="0" anchor="ctr">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48" name="流程圖: 決策 21"/>
            <p:cNvSpPr/>
            <p:nvPr/>
          </p:nvSpPr>
          <p:spPr>
            <a:xfrm rot="19504756">
              <a:off x="4973367" y="416786"/>
              <a:ext cx="1158067" cy="477960"/>
            </a:xfrm>
            <a:custGeom>
              <a:avLst/>
              <a:gdLst>
                <a:gd name="connsiteX0" fmla="*/ 0 w 10000"/>
                <a:gd name="connsiteY0" fmla="*/ 5000 h 10000"/>
                <a:gd name="connsiteX1" fmla="*/ 5000 w 10000"/>
                <a:gd name="connsiteY1" fmla="*/ 0 h 10000"/>
                <a:gd name="connsiteX2" fmla="*/ 10000 w 10000"/>
                <a:gd name="connsiteY2" fmla="*/ 5000 h 10000"/>
                <a:gd name="connsiteX3" fmla="*/ 5000 w 10000"/>
                <a:gd name="connsiteY3" fmla="*/ 10000 h 10000"/>
                <a:gd name="connsiteX4" fmla="*/ 0 w 10000"/>
                <a:gd name="connsiteY4" fmla="*/ 5000 h 10000"/>
                <a:gd name="connsiteX0" fmla="*/ 0 w 10000"/>
                <a:gd name="connsiteY0" fmla="*/ 5000 h 10000"/>
                <a:gd name="connsiteX1" fmla="*/ 5000 w 10000"/>
                <a:gd name="connsiteY1" fmla="*/ 0 h 10000"/>
                <a:gd name="connsiteX2" fmla="*/ 10000 w 10000"/>
                <a:gd name="connsiteY2" fmla="*/ 5000 h 10000"/>
                <a:gd name="connsiteX3" fmla="*/ 5000 w 10000"/>
                <a:gd name="connsiteY3" fmla="*/ 10000 h 10000"/>
                <a:gd name="connsiteX4" fmla="*/ 0 w 10000"/>
                <a:gd name="connsiteY4" fmla="*/ 5000 h 10000"/>
                <a:gd name="connsiteX0" fmla="*/ 0 w 10000"/>
                <a:gd name="connsiteY0" fmla="*/ 5000 h 10335"/>
                <a:gd name="connsiteX1" fmla="*/ 5000 w 10000"/>
                <a:gd name="connsiteY1" fmla="*/ 0 h 10335"/>
                <a:gd name="connsiteX2" fmla="*/ 10000 w 10000"/>
                <a:gd name="connsiteY2" fmla="*/ 5000 h 10335"/>
                <a:gd name="connsiteX3" fmla="*/ 5000 w 10000"/>
                <a:gd name="connsiteY3" fmla="*/ 10000 h 10335"/>
                <a:gd name="connsiteX4" fmla="*/ 0 w 10000"/>
                <a:gd name="connsiteY4" fmla="*/ 5000 h 10335"/>
                <a:gd name="connsiteX0" fmla="*/ 0 w 10000"/>
                <a:gd name="connsiteY0" fmla="*/ 5000 h 10007"/>
                <a:gd name="connsiteX1" fmla="*/ 5000 w 10000"/>
                <a:gd name="connsiteY1" fmla="*/ 0 h 10007"/>
                <a:gd name="connsiteX2" fmla="*/ 10000 w 10000"/>
                <a:gd name="connsiteY2" fmla="*/ 5000 h 10007"/>
                <a:gd name="connsiteX3" fmla="*/ 5000 w 10000"/>
                <a:gd name="connsiteY3" fmla="*/ 10000 h 10007"/>
                <a:gd name="connsiteX4" fmla="*/ 0 w 10000"/>
                <a:gd name="connsiteY4" fmla="*/ 5000 h 10007"/>
                <a:gd name="connsiteX0" fmla="*/ 0 w 25856"/>
                <a:gd name="connsiteY0" fmla="*/ 11448 h 12104"/>
                <a:gd name="connsiteX1" fmla="*/ 20856 w 25856"/>
                <a:gd name="connsiteY1" fmla="*/ 159 h 12104"/>
                <a:gd name="connsiteX2" fmla="*/ 25856 w 25856"/>
                <a:gd name="connsiteY2" fmla="*/ 5159 h 12104"/>
                <a:gd name="connsiteX3" fmla="*/ 20856 w 25856"/>
                <a:gd name="connsiteY3" fmla="*/ 10159 h 12104"/>
                <a:gd name="connsiteX4" fmla="*/ 0 w 25856"/>
                <a:gd name="connsiteY4" fmla="*/ 11448 h 12104"/>
                <a:gd name="connsiteX0" fmla="*/ 107 w 25963"/>
                <a:gd name="connsiteY0" fmla="*/ 11448 h 18561"/>
                <a:gd name="connsiteX1" fmla="*/ 20963 w 25963"/>
                <a:gd name="connsiteY1" fmla="*/ 159 h 18561"/>
                <a:gd name="connsiteX2" fmla="*/ 25963 w 25963"/>
                <a:gd name="connsiteY2" fmla="*/ 5159 h 18561"/>
                <a:gd name="connsiteX3" fmla="*/ 13368 w 25963"/>
                <a:gd name="connsiteY3" fmla="*/ 18419 h 18561"/>
                <a:gd name="connsiteX4" fmla="*/ 107 w 25963"/>
                <a:gd name="connsiteY4" fmla="*/ 11448 h 18561"/>
                <a:gd name="connsiteX0" fmla="*/ 119 w 25975"/>
                <a:gd name="connsiteY0" fmla="*/ 11448 h 18423"/>
                <a:gd name="connsiteX1" fmla="*/ 20975 w 25975"/>
                <a:gd name="connsiteY1" fmla="*/ 159 h 18423"/>
                <a:gd name="connsiteX2" fmla="*/ 25975 w 25975"/>
                <a:gd name="connsiteY2" fmla="*/ 5159 h 18423"/>
                <a:gd name="connsiteX3" fmla="*/ 13380 w 25975"/>
                <a:gd name="connsiteY3" fmla="*/ 18419 h 18423"/>
                <a:gd name="connsiteX4" fmla="*/ 119 w 25975"/>
                <a:gd name="connsiteY4" fmla="*/ 11448 h 18423"/>
                <a:gd name="connsiteX0" fmla="*/ 5 w 25861"/>
                <a:gd name="connsiteY0" fmla="*/ 14232 h 21207"/>
                <a:gd name="connsiteX1" fmla="*/ 12000 w 25861"/>
                <a:gd name="connsiteY1" fmla="*/ 103 h 21207"/>
                <a:gd name="connsiteX2" fmla="*/ 25861 w 25861"/>
                <a:gd name="connsiteY2" fmla="*/ 7943 h 21207"/>
                <a:gd name="connsiteX3" fmla="*/ 13266 w 25861"/>
                <a:gd name="connsiteY3" fmla="*/ 21203 h 21207"/>
                <a:gd name="connsiteX4" fmla="*/ 5 w 25861"/>
                <a:gd name="connsiteY4" fmla="*/ 14232 h 21207"/>
                <a:gd name="connsiteX0" fmla="*/ 4 w 25860"/>
                <a:gd name="connsiteY0" fmla="*/ 14378 h 21353"/>
                <a:gd name="connsiteX1" fmla="*/ 11999 w 25860"/>
                <a:gd name="connsiteY1" fmla="*/ 249 h 21353"/>
                <a:gd name="connsiteX2" fmla="*/ 25860 w 25860"/>
                <a:gd name="connsiteY2" fmla="*/ 8089 h 21353"/>
                <a:gd name="connsiteX3" fmla="*/ 13265 w 25860"/>
                <a:gd name="connsiteY3" fmla="*/ 21349 h 21353"/>
                <a:gd name="connsiteX4" fmla="*/ 4 w 25860"/>
                <a:gd name="connsiteY4" fmla="*/ 14378 h 21353"/>
                <a:gd name="connsiteX0" fmla="*/ 5 w 25861"/>
                <a:gd name="connsiteY0" fmla="*/ 15810 h 22785"/>
                <a:gd name="connsiteX1" fmla="*/ 12000 w 25861"/>
                <a:gd name="connsiteY1" fmla="*/ 1681 h 22785"/>
                <a:gd name="connsiteX2" fmla="*/ 25861 w 25861"/>
                <a:gd name="connsiteY2" fmla="*/ 9521 h 22785"/>
                <a:gd name="connsiteX3" fmla="*/ 13266 w 25861"/>
                <a:gd name="connsiteY3" fmla="*/ 22781 h 22785"/>
                <a:gd name="connsiteX4" fmla="*/ 5 w 25861"/>
                <a:gd name="connsiteY4" fmla="*/ 15810 h 22785"/>
                <a:gd name="connsiteX0" fmla="*/ 5 w 25992"/>
                <a:gd name="connsiteY0" fmla="*/ 14278 h 21442"/>
                <a:gd name="connsiteX1" fmla="*/ 12000 w 25992"/>
                <a:gd name="connsiteY1" fmla="*/ 149 h 21442"/>
                <a:gd name="connsiteX2" fmla="*/ 25992 w 25992"/>
                <a:gd name="connsiteY2" fmla="*/ 7068 h 21442"/>
                <a:gd name="connsiteX3" fmla="*/ 13266 w 25992"/>
                <a:gd name="connsiteY3" fmla="*/ 21249 h 21442"/>
                <a:gd name="connsiteX4" fmla="*/ 5 w 25992"/>
                <a:gd name="connsiteY4" fmla="*/ 14278 h 21442"/>
                <a:gd name="connsiteX0" fmla="*/ 5 w 26639"/>
                <a:gd name="connsiteY0" fmla="*/ 14267 h 21422"/>
                <a:gd name="connsiteX1" fmla="*/ 12000 w 26639"/>
                <a:gd name="connsiteY1" fmla="*/ 138 h 21422"/>
                <a:gd name="connsiteX2" fmla="*/ 26639 w 26639"/>
                <a:gd name="connsiteY2" fmla="*/ 7254 h 21422"/>
                <a:gd name="connsiteX3" fmla="*/ 13266 w 26639"/>
                <a:gd name="connsiteY3" fmla="*/ 21238 h 21422"/>
                <a:gd name="connsiteX4" fmla="*/ 5 w 26639"/>
                <a:gd name="connsiteY4" fmla="*/ 14267 h 21422"/>
                <a:gd name="connsiteX0" fmla="*/ 5 w 26639"/>
                <a:gd name="connsiteY0" fmla="*/ 15645 h 22800"/>
                <a:gd name="connsiteX1" fmla="*/ 12000 w 26639"/>
                <a:gd name="connsiteY1" fmla="*/ 1516 h 22800"/>
                <a:gd name="connsiteX2" fmla="*/ 26639 w 26639"/>
                <a:gd name="connsiteY2" fmla="*/ 8632 h 22800"/>
                <a:gd name="connsiteX3" fmla="*/ 13266 w 26639"/>
                <a:gd name="connsiteY3" fmla="*/ 22616 h 22800"/>
                <a:gd name="connsiteX4" fmla="*/ 5 w 26639"/>
                <a:gd name="connsiteY4" fmla="*/ 15645 h 22800"/>
                <a:gd name="connsiteX0" fmla="*/ 5 w 26639"/>
                <a:gd name="connsiteY0" fmla="*/ 15645 h 22800"/>
                <a:gd name="connsiteX1" fmla="*/ 12000 w 26639"/>
                <a:gd name="connsiteY1" fmla="*/ 1516 h 22800"/>
                <a:gd name="connsiteX2" fmla="*/ 26639 w 26639"/>
                <a:gd name="connsiteY2" fmla="*/ 8632 h 22800"/>
                <a:gd name="connsiteX3" fmla="*/ 13266 w 26639"/>
                <a:gd name="connsiteY3" fmla="*/ 22616 h 22800"/>
                <a:gd name="connsiteX4" fmla="*/ 5 w 26639"/>
                <a:gd name="connsiteY4" fmla="*/ 15645 h 22800"/>
                <a:gd name="connsiteX0" fmla="*/ 4 w 27082"/>
                <a:gd name="connsiteY0" fmla="*/ 15354 h 22763"/>
                <a:gd name="connsiteX1" fmla="*/ 12443 w 27082"/>
                <a:gd name="connsiteY1" fmla="*/ 1498 h 22763"/>
                <a:gd name="connsiteX2" fmla="*/ 27082 w 27082"/>
                <a:gd name="connsiteY2" fmla="*/ 8614 h 22763"/>
                <a:gd name="connsiteX3" fmla="*/ 13709 w 27082"/>
                <a:gd name="connsiteY3" fmla="*/ 22598 h 22763"/>
                <a:gd name="connsiteX4" fmla="*/ 4 w 27082"/>
                <a:gd name="connsiteY4" fmla="*/ 15354 h 22763"/>
                <a:gd name="connsiteX0" fmla="*/ 5 w 26687"/>
                <a:gd name="connsiteY0" fmla="*/ 16364 h 22904"/>
                <a:gd name="connsiteX1" fmla="*/ 12048 w 26687"/>
                <a:gd name="connsiteY1" fmla="*/ 1563 h 22904"/>
                <a:gd name="connsiteX2" fmla="*/ 26687 w 26687"/>
                <a:gd name="connsiteY2" fmla="*/ 8679 h 22904"/>
                <a:gd name="connsiteX3" fmla="*/ 13314 w 26687"/>
                <a:gd name="connsiteY3" fmla="*/ 22663 h 22904"/>
                <a:gd name="connsiteX4" fmla="*/ 5 w 26687"/>
                <a:gd name="connsiteY4" fmla="*/ 16364 h 22904"/>
                <a:gd name="connsiteX0" fmla="*/ 5 w 26687"/>
                <a:gd name="connsiteY0" fmla="*/ 16332 h 22872"/>
                <a:gd name="connsiteX1" fmla="*/ 12048 w 26687"/>
                <a:gd name="connsiteY1" fmla="*/ 1531 h 22872"/>
                <a:gd name="connsiteX2" fmla="*/ 26687 w 26687"/>
                <a:gd name="connsiteY2" fmla="*/ 8647 h 22872"/>
                <a:gd name="connsiteX3" fmla="*/ 13314 w 26687"/>
                <a:gd name="connsiteY3" fmla="*/ 22631 h 22872"/>
                <a:gd name="connsiteX4" fmla="*/ 5 w 26687"/>
                <a:gd name="connsiteY4" fmla="*/ 16332 h 228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687" h="22872">
                  <a:moveTo>
                    <a:pt x="5" y="16332"/>
                  </a:moveTo>
                  <a:cubicBezTo>
                    <a:pt x="-206" y="12815"/>
                    <a:pt x="7601" y="2812"/>
                    <a:pt x="12048" y="1531"/>
                  </a:cubicBezTo>
                  <a:cubicBezTo>
                    <a:pt x="16495" y="250"/>
                    <a:pt x="16971" y="-3401"/>
                    <a:pt x="26687" y="8647"/>
                  </a:cubicBezTo>
                  <a:cubicBezTo>
                    <a:pt x="20997" y="18564"/>
                    <a:pt x="17761" y="21350"/>
                    <a:pt x="13314" y="22631"/>
                  </a:cubicBezTo>
                  <a:cubicBezTo>
                    <a:pt x="8867" y="23912"/>
                    <a:pt x="216" y="19849"/>
                    <a:pt x="5" y="16332"/>
                  </a:cubicBezTo>
                  <a:close/>
                </a:path>
              </a:pathLst>
            </a:custGeom>
            <a:grpFill/>
            <a:ln>
              <a:noFill/>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grpSp>
      <p:grpSp>
        <p:nvGrpSpPr>
          <p:cNvPr id="50" name="群組 49"/>
          <p:cNvGrpSpPr/>
          <p:nvPr/>
        </p:nvGrpSpPr>
        <p:grpSpPr>
          <a:xfrm>
            <a:off x="924482" y="4349428"/>
            <a:ext cx="586852" cy="407488"/>
            <a:chOff x="4187222" y="395028"/>
            <a:chExt cx="1944212" cy="1349989"/>
          </a:xfrm>
          <a:solidFill>
            <a:schemeClr val="bg1"/>
          </a:solidFill>
        </p:grpSpPr>
        <p:sp>
          <p:nvSpPr>
            <p:cNvPr id="51" name="流程圖: 決策 21"/>
            <p:cNvSpPr/>
            <p:nvPr/>
          </p:nvSpPr>
          <p:spPr>
            <a:xfrm rot="2095244" flipH="1">
              <a:off x="4187222" y="395028"/>
              <a:ext cx="1158067" cy="477960"/>
            </a:xfrm>
            <a:custGeom>
              <a:avLst/>
              <a:gdLst>
                <a:gd name="connsiteX0" fmla="*/ 0 w 10000"/>
                <a:gd name="connsiteY0" fmla="*/ 5000 h 10000"/>
                <a:gd name="connsiteX1" fmla="*/ 5000 w 10000"/>
                <a:gd name="connsiteY1" fmla="*/ 0 h 10000"/>
                <a:gd name="connsiteX2" fmla="*/ 10000 w 10000"/>
                <a:gd name="connsiteY2" fmla="*/ 5000 h 10000"/>
                <a:gd name="connsiteX3" fmla="*/ 5000 w 10000"/>
                <a:gd name="connsiteY3" fmla="*/ 10000 h 10000"/>
                <a:gd name="connsiteX4" fmla="*/ 0 w 10000"/>
                <a:gd name="connsiteY4" fmla="*/ 5000 h 10000"/>
                <a:gd name="connsiteX0" fmla="*/ 0 w 10000"/>
                <a:gd name="connsiteY0" fmla="*/ 5000 h 10000"/>
                <a:gd name="connsiteX1" fmla="*/ 5000 w 10000"/>
                <a:gd name="connsiteY1" fmla="*/ 0 h 10000"/>
                <a:gd name="connsiteX2" fmla="*/ 10000 w 10000"/>
                <a:gd name="connsiteY2" fmla="*/ 5000 h 10000"/>
                <a:gd name="connsiteX3" fmla="*/ 5000 w 10000"/>
                <a:gd name="connsiteY3" fmla="*/ 10000 h 10000"/>
                <a:gd name="connsiteX4" fmla="*/ 0 w 10000"/>
                <a:gd name="connsiteY4" fmla="*/ 5000 h 10000"/>
                <a:gd name="connsiteX0" fmla="*/ 0 w 10000"/>
                <a:gd name="connsiteY0" fmla="*/ 5000 h 10335"/>
                <a:gd name="connsiteX1" fmla="*/ 5000 w 10000"/>
                <a:gd name="connsiteY1" fmla="*/ 0 h 10335"/>
                <a:gd name="connsiteX2" fmla="*/ 10000 w 10000"/>
                <a:gd name="connsiteY2" fmla="*/ 5000 h 10335"/>
                <a:gd name="connsiteX3" fmla="*/ 5000 w 10000"/>
                <a:gd name="connsiteY3" fmla="*/ 10000 h 10335"/>
                <a:gd name="connsiteX4" fmla="*/ 0 w 10000"/>
                <a:gd name="connsiteY4" fmla="*/ 5000 h 10335"/>
                <a:gd name="connsiteX0" fmla="*/ 0 w 10000"/>
                <a:gd name="connsiteY0" fmla="*/ 5000 h 10007"/>
                <a:gd name="connsiteX1" fmla="*/ 5000 w 10000"/>
                <a:gd name="connsiteY1" fmla="*/ 0 h 10007"/>
                <a:gd name="connsiteX2" fmla="*/ 10000 w 10000"/>
                <a:gd name="connsiteY2" fmla="*/ 5000 h 10007"/>
                <a:gd name="connsiteX3" fmla="*/ 5000 w 10000"/>
                <a:gd name="connsiteY3" fmla="*/ 10000 h 10007"/>
                <a:gd name="connsiteX4" fmla="*/ 0 w 10000"/>
                <a:gd name="connsiteY4" fmla="*/ 5000 h 10007"/>
                <a:gd name="connsiteX0" fmla="*/ 0 w 25856"/>
                <a:gd name="connsiteY0" fmla="*/ 11448 h 12104"/>
                <a:gd name="connsiteX1" fmla="*/ 20856 w 25856"/>
                <a:gd name="connsiteY1" fmla="*/ 159 h 12104"/>
                <a:gd name="connsiteX2" fmla="*/ 25856 w 25856"/>
                <a:gd name="connsiteY2" fmla="*/ 5159 h 12104"/>
                <a:gd name="connsiteX3" fmla="*/ 20856 w 25856"/>
                <a:gd name="connsiteY3" fmla="*/ 10159 h 12104"/>
                <a:gd name="connsiteX4" fmla="*/ 0 w 25856"/>
                <a:gd name="connsiteY4" fmla="*/ 11448 h 12104"/>
                <a:gd name="connsiteX0" fmla="*/ 107 w 25963"/>
                <a:gd name="connsiteY0" fmla="*/ 11448 h 18561"/>
                <a:gd name="connsiteX1" fmla="*/ 20963 w 25963"/>
                <a:gd name="connsiteY1" fmla="*/ 159 h 18561"/>
                <a:gd name="connsiteX2" fmla="*/ 25963 w 25963"/>
                <a:gd name="connsiteY2" fmla="*/ 5159 h 18561"/>
                <a:gd name="connsiteX3" fmla="*/ 13368 w 25963"/>
                <a:gd name="connsiteY3" fmla="*/ 18419 h 18561"/>
                <a:gd name="connsiteX4" fmla="*/ 107 w 25963"/>
                <a:gd name="connsiteY4" fmla="*/ 11448 h 18561"/>
                <a:gd name="connsiteX0" fmla="*/ 119 w 25975"/>
                <a:gd name="connsiteY0" fmla="*/ 11448 h 18423"/>
                <a:gd name="connsiteX1" fmla="*/ 20975 w 25975"/>
                <a:gd name="connsiteY1" fmla="*/ 159 h 18423"/>
                <a:gd name="connsiteX2" fmla="*/ 25975 w 25975"/>
                <a:gd name="connsiteY2" fmla="*/ 5159 h 18423"/>
                <a:gd name="connsiteX3" fmla="*/ 13380 w 25975"/>
                <a:gd name="connsiteY3" fmla="*/ 18419 h 18423"/>
                <a:gd name="connsiteX4" fmla="*/ 119 w 25975"/>
                <a:gd name="connsiteY4" fmla="*/ 11448 h 18423"/>
                <a:gd name="connsiteX0" fmla="*/ 5 w 25861"/>
                <a:gd name="connsiteY0" fmla="*/ 14232 h 21207"/>
                <a:gd name="connsiteX1" fmla="*/ 12000 w 25861"/>
                <a:gd name="connsiteY1" fmla="*/ 103 h 21207"/>
                <a:gd name="connsiteX2" fmla="*/ 25861 w 25861"/>
                <a:gd name="connsiteY2" fmla="*/ 7943 h 21207"/>
                <a:gd name="connsiteX3" fmla="*/ 13266 w 25861"/>
                <a:gd name="connsiteY3" fmla="*/ 21203 h 21207"/>
                <a:gd name="connsiteX4" fmla="*/ 5 w 25861"/>
                <a:gd name="connsiteY4" fmla="*/ 14232 h 21207"/>
                <a:gd name="connsiteX0" fmla="*/ 4 w 25860"/>
                <a:gd name="connsiteY0" fmla="*/ 14378 h 21353"/>
                <a:gd name="connsiteX1" fmla="*/ 11999 w 25860"/>
                <a:gd name="connsiteY1" fmla="*/ 249 h 21353"/>
                <a:gd name="connsiteX2" fmla="*/ 25860 w 25860"/>
                <a:gd name="connsiteY2" fmla="*/ 8089 h 21353"/>
                <a:gd name="connsiteX3" fmla="*/ 13265 w 25860"/>
                <a:gd name="connsiteY3" fmla="*/ 21349 h 21353"/>
                <a:gd name="connsiteX4" fmla="*/ 4 w 25860"/>
                <a:gd name="connsiteY4" fmla="*/ 14378 h 21353"/>
                <a:gd name="connsiteX0" fmla="*/ 5 w 25861"/>
                <a:gd name="connsiteY0" fmla="*/ 15810 h 22785"/>
                <a:gd name="connsiteX1" fmla="*/ 12000 w 25861"/>
                <a:gd name="connsiteY1" fmla="*/ 1681 h 22785"/>
                <a:gd name="connsiteX2" fmla="*/ 25861 w 25861"/>
                <a:gd name="connsiteY2" fmla="*/ 9521 h 22785"/>
                <a:gd name="connsiteX3" fmla="*/ 13266 w 25861"/>
                <a:gd name="connsiteY3" fmla="*/ 22781 h 22785"/>
                <a:gd name="connsiteX4" fmla="*/ 5 w 25861"/>
                <a:gd name="connsiteY4" fmla="*/ 15810 h 22785"/>
                <a:gd name="connsiteX0" fmla="*/ 5 w 25992"/>
                <a:gd name="connsiteY0" fmla="*/ 14278 h 21442"/>
                <a:gd name="connsiteX1" fmla="*/ 12000 w 25992"/>
                <a:gd name="connsiteY1" fmla="*/ 149 h 21442"/>
                <a:gd name="connsiteX2" fmla="*/ 25992 w 25992"/>
                <a:gd name="connsiteY2" fmla="*/ 7068 h 21442"/>
                <a:gd name="connsiteX3" fmla="*/ 13266 w 25992"/>
                <a:gd name="connsiteY3" fmla="*/ 21249 h 21442"/>
                <a:gd name="connsiteX4" fmla="*/ 5 w 25992"/>
                <a:gd name="connsiteY4" fmla="*/ 14278 h 21442"/>
                <a:gd name="connsiteX0" fmla="*/ 5 w 26639"/>
                <a:gd name="connsiteY0" fmla="*/ 14267 h 21422"/>
                <a:gd name="connsiteX1" fmla="*/ 12000 w 26639"/>
                <a:gd name="connsiteY1" fmla="*/ 138 h 21422"/>
                <a:gd name="connsiteX2" fmla="*/ 26639 w 26639"/>
                <a:gd name="connsiteY2" fmla="*/ 7254 h 21422"/>
                <a:gd name="connsiteX3" fmla="*/ 13266 w 26639"/>
                <a:gd name="connsiteY3" fmla="*/ 21238 h 21422"/>
                <a:gd name="connsiteX4" fmla="*/ 5 w 26639"/>
                <a:gd name="connsiteY4" fmla="*/ 14267 h 21422"/>
                <a:gd name="connsiteX0" fmla="*/ 5 w 26639"/>
                <a:gd name="connsiteY0" fmla="*/ 15645 h 22800"/>
                <a:gd name="connsiteX1" fmla="*/ 12000 w 26639"/>
                <a:gd name="connsiteY1" fmla="*/ 1516 h 22800"/>
                <a:gd name="connsiteX2" fmla="*/ 26639 w 26639"/>
                <a:gd name="connsiteY2" fmla="*/ 8632 h 22800"/>
                <a:gd name="connsiteX3" fmla="*/ 13266 w 26639"/>
                <a:gd name="connsiteY3" fmla="*/ 22616 h 22800"/>
                <a:gd name="connsiteX4" fmla="*/ 5 w 26639"/>
                <a:gd name="connsiteY4" fmla="*/ 15645 h 22800"/>
                <a:gd name="connsiteX0" fmla="*/ 5 w 26639"/>
                <a:gd name="connsiteY0" fmla="*/ 15645 h 22800"/>
                <a:gd name="connsiteX1" fmla="*/ 12000 w 26639"/>
                <a:gd name="connsiteY1" fmla="*/ 1516 h 22800"/>
                <a:gd name="connsiteX2" fmla="*/ 26639 w 26639"/>
                <a:gd name="connsiteY2" fmla="*/ 8632 h 22800"/>
                <a:gd name="connsiteX3" fmla="*/ 13266 w 26639"/>
                <a:gd name="connsiteY3" fmla="*/ 22616 h 22800"/>
                <a:gd name="connsiteX4" fmla="*/ 5 w 26639"/>
                <a:gd name="connsiteY4" fmla="*/ 15645 h 22800"/>
                <a:gd name="connsiteX0" fmla="*/ 4 w 27082"/>
                <a:gd name="connsiteY0" fmla="*/ 15354 h 22763"/>
                <a:gd name="connsiteX1" fmla="*/ 12443 w 27082"/>
                <a:gd name="connsiteY1" fmla="*/ 1498 h 22763"/>
                <a:gd name="connsiteX2" fmla="*/ 27082 w 27082"/>
                <a:gd name="connsiteY2" fmla="*/ 8614 h 22763"/>
                <a:gd name="connsiteX3" fmla="*/ 13709 w 27082"/>
                <a:gd name="connsiteY3" fmla="*/ 22598 h 22763"/>
                <a:gd name="connsiteX4" fmla="*/ 4 w 27082"/>
                <a:gd name="connsiteY4" fmla="*/ 15354 h 22763"/>
                <a:gd name="connsiteX0" fmla="*/ 5 w 26687"/>
                <a:gd name="connsiteY0" fmla="*/ 16364 h 22904"/>
                <a:gd name="connsiteX1" fmla="*/ 12048 w 26687"/>
                <a:gd name="connsiteY1" fmla="*/ 1563 h 22904"/>
                <a:gd name="connsiteX2" fmla="*/ 26687 w 26687"/>
                <a:gd name="connsiteY2" fmla="*/ 8679 h 22904"/>
                <a:gd name="connsiteX3" fmla="*/ 13314 w 26687"/>
                <a:gd name="connsiteY3" fmla="*/ 22663 h 22904"/>
                <a:gd name="connsiteX4" fmla="*/ 5 w 26687"/>
                <a:gd name="connsiteY4" fmla="*/ 16364 h 22904"/>
                <a:gd name="connsiteX0" fmla="*/ 5 w 26687"/>
                <a:gd name="connsiteY0" fmla="*/ 16332 h 22872"/>
                <a:gd name="connsiteX1" fmla="*/ 12048 w 26687"/>
                <a:gd name="connsiteY1" fmla="*/ 1531 h 22872"/>
                <a:gd name="connsiteX2" fmla="*/ 26687 w 26687"/>
                <a:gd name="connsiteY2" fmla="*/ 8647 h 22872"/>
                <a:gd name="connsiteX3" fmla="*/ 13314 w 26687"/>
                <a:gd name="connsiteY3" fmla="*/ 22631 h 22872"/>
                <a:gd name="connsiteX4" fmla="*/ 5 w 26687"/>
                <a:gd name="connsiteY4" fmla="*/ 16332 h 228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687" h="22872">
                  <a:moveTo>
                    <a:pt x="5" y="16332"/>
                  </a:moveTo>
                  <a:cubicBezTo>
                    <a:pt x="-206" y="12815"/>
                    <a:pt x="7601" y="2812"/>
                    <a:pt x="12048" y="1531"/>
                  </a:cubicBezTo>
                  <a:cubicBezTo>
                    <a:pt x="16495" y="250"/>
                    <a:pt x="16971" y="-3401"/>
                    <a:pt x="26687" y="8647"/>
                  </a:cubicBezTo>
                  <a:cubicBezTo>
                    <a:pt x="20997" y="18564"/>
                    <a:pt x="17761" y="21350"/>
                    <a:pt x="13314" y="22631"/>
                  </a:cubicBezTo>
                  <a:cubicBezTo>
                    <a:pt x="8867" y="23912"/>
                    <a:pt x="216" y="19849"/>
                    <a:pt x="5" y="16332"/>
                  </a:cubicBezTo>
                  <a:close/>
                </a:path>
              </a:pathLst>
            </a:custGeom>
            <a:grpFill/>
            <a:ln>
              <a:noFill/>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52" name="矩形 5"/>
            <p:cNvSpPr/>
            <p:nvPr/>
          </p:nvSpPr>
          <p:spPr>
            <a:xfrm>
              <a:off x="4969136" y="937243"/>
              <a:ext cx="391764" cy="807774"/>
            </a:xfrm>
            <a:custGeom>
              <a:avLst/>
              <a:gdLst>
                <a:gd name="connsiteX0" fmla="*/ 0 w 360040"/>
                <a:gd name="connsiteY0" fmla="*/ 0 h 803635"/>
                <a:gd name="connsiteX1" fmla="*/ 360040 w 360040"/>
                <a:gd name="connsiteY1" fmla="*/ 0 h 803635"/>
                <a:gd name="connsiteX2" fmla="*/ 360040 w 360040"/>
                <a:gd name="connsiteY2" fmla="*/ 803635 h 803635"/>
                <a:gd name="connsiteX3" fmla="*/ 0 w 360040"/>
                <a:gd name="connsiteY3" fmla="*/ 803635 h 803635"/>
                <a:gd name="connsiteX4" fmla="*/ 0 w 360040"/>
                <a:gd name="connsiteY4" fmla="*/ 0 h 803635"/>
                <a:gd name="connsiteX0" fmla="*/ 114300 w 360040"/>
                <a:gd name="connsiteY0" fmla="*/ 0 h 803635"/>
                <a:gd name="connsiteX1" fmla="*/ 360040 w 360040"/>
                <a:gd name="connsiteY1" fmla="*/ 0 h 803635"/>
                <a:gd name="connsiteX2" fmla="*/ 360040 w 360040"/>
                <a:gd name="connsiteY2" fmla="*/ 803635 h 803635"/>
                <a:gd name="connsiteX3" fmla="*/ 0 w 360040"/>
                <a:gd name="connsiteY3" fmla="*/ 803635 h 803635"/>
                <a:gd name="connsiteX4" fmla="*/ 114300 w 360040"/>
                <a:gd name="connsiteY4" fmla="*/ 0 h 803635"/>
                <a:gd name="connsiteX0" fmla="*/ 114300 w 360040"/>
                <a:gd name="connsiteY0" fmla="*/ 0 h 803635"/>
                <a:gd name="connsiteX1" fmla="*/ 258440 w 360040"/>
                <a:gd name="connsiteY1" fmla="*/ 6350 h 803635"/>
                <a:gd name="connsiteX2" fmla="*/ 360040 w 360040"/>
                <a:gd name="connsiteY2" fmla="*/ 803635 h 803635"/>
                <a:gd name="connsiteX3" fmla="*/ 0 w 360040"/>
                <a:gd name="connsiteY3" fmla="*/ 803635 h 803635"/>
                <a:gd name="connsiteX4" fmla="*/ 114300 w 360040"/>
                <a:gd name="connsiteY4" fmla="*/ 0 h 803635"/>
                <a:gd name="connsiteX0" fmla="*/ 114300 w 258440"/>
                <a:gd name="connsiteY0" fmla="*/ 0 h 803635"/>
                <a:gd name="connsiteX1" fmla="*/ 258440 w 258440"/>
                <a:gd name="connsiteY1" fmla="*/ 6350 h 803635"/>
                <a:gd name="connsiteX2" fmla="*/ 252090 w 258440"/>
                <a:gd name="connsiteY2" fmla="*/ 803635 h 803635"/>
                <a:gd name="connsiteX3" fmla="*/ 0 w 258440"/>
                <a:gd name="connsiteY3" fmla="*/ 803635 h 803635"/>
                <a:gd name="connsiteX4" fmla="*/ 114300 w 258440"/>
                <a:gd name="connsiteY4" fmla="*/ 0 h 803635"/>
                <a:gd name="connsiteX0" fmla="*/ 114300 w 328334"/>
                <a:gd name="connsiteY0" fmla="*/ 0 h 803635"/>
                <a:gd name="connsiteX1" fmla="*/ 258440 w 328334"/>
                <a:gd name="connsiteY1" fmla="*/ 6350 h 803635"/>
                <a:gd name="connsiteX2" fmla="*/ 328290 w 328334"/>
                <a:gd name="connsiteY2" fmla="*/ 771885 h 803635"/>
                <a:gd name="connsiteX3" fmla="*/ 0 w 328334"/>
                <a:gd name="connsiteY3" fmla="*/ 803635 h 803635"/>
                <a:gd name="connsiteX4" fmla="*/ 114300 w 328334"/>
                <a:gd name="connsiteY4" fmla="*/ 0 h 803635"/>
                <a:gd name="connsiteX0" fmla="*/ 127000 w 341034"/>
                <a:gd name="connsiteY0" fmla="*/ 0 h 771885"/>
                <a:gd name="connsiteX1" fmla="*/ 271140 w 341034"/>
                <a:gd name="connsiteY1" fmla="*/ 6350 h 771885"/>
                <a:gd name="connsiteX2" fmla="*/ 340990 w 341034"/>
                <a:gd name="connsiteY2" fmla="*/ 771885 h 771885"/>
                <a:gd name="connsiteX3" fmla="*/ 0 w 341034"/>
                <a:gd name="connsiteY3" fmla="*/ 746485 h 771885"/>
                <a:gd name="connsiteX4" fmla="*/ 127000 w 341034"/>
                <a:gd name="connsiteY4" fmla="*/ 0 h 771885"/>
                <a:gd name="connsiteX0" fmla="*/ 127000 w 341028"/>
                <a:gd name="connsiteY0" fmla="*/ 0 h 771885"/>
                <a:gd name="connsiteX1" fmla="*/ 258440 w 341028"/>
                <a:gd name="connsiteY1" fmla="*/ 19050 h 771885"/>
                <a:gd name="connsiteX2" fmla="*/ 340990 w 341028"/>
                <a:gd name="connsiteY2" fmla="*/ 771885 h 771885"/>
                <a:gd name="connsiteX3" fmla="*/ 0 w 341028"/>
                <a:gd name="connsiteY3" fmla="*/ 746485 h 771885"/>
                <a:gd name="connsiteX4" fmla="*/ 127000 w 341028"/>
                <a:gd name="connsiteY4" fmla="*/ 0 h 771885"/>
                <a:gd name="connsiteX0" fmla="*/ 127000 w 341031"/>
                <a:gd name="connsiteY0" fmla="*/ 0 h 771885"/>
                <a:gd name="connsiteX1" fmla="*/ 258440 w 341031"/>
                <a:gd name="connsiteY1" fmla="*/ 19050 h 771885"/>
                <a:gd name="connsiteX2" fmla="*/ 340990 w 341031"/>
                <a:gd name="connsiteY2" fmla="*/ 771885 h 771885"/>
                <a:gd name="connsiteX3" fmla="*/ 0 w 341031"/>
                <a:gd name="connsiteY3" fmla="*/ 746485 h 771885"/>
                <a:gd name="connsiteX4" fmla="*/ 127000 w 341031"/>
                <a:gd name="connsiteY4" fmla="*/ 0 h 771885"/>
                <a:gd name="connsiteX0" fmla="*/ 127000 w 341031"/>
                <a:gd name="connsiteY0" fmla="*/ 0 h 771885"/>
                <a:gd name="connsiteX1" fmla="*/ 258440 w 341031"/>
                <a:gd name="connsiteY1" fmla="*/ 19050 h 771885"/>
                <a:gd name="connsiteX2" fmla="*/ 340990 w 341031"/>
                <a:gd name="connsiteY2" fmla="*/ 771885 h 771885"/>
                <a:gd name="connsiteX3" fmla="*/ 0 w 341031"/>
                <a:gd name="connsiteY3" fmla="*/ 746485 h 771885"/>
                <a:gd name="connsiteX4" fmla="*/ 127000 w 341031"/>
                <a:gd name="connsiteY4" fmla="*/ 0 h 771885"/>
                <a:gd name="connsiteX0" fmla="*/ 127000 w 340990"/>
                <a:gd name="connsiteY0" fmla="*/ 0 h 771885"/>
                <a:gd name="connsiteX1" fmla="*/ 258440 w 340990"/>
                <a:gd name="connsiteY1" fmla="*/ 19050 h 771885"/>
                <a:gd name="connsiteX2" fmla="*/ 340990 w 340990"/>
                <a:gd name="connsiteY2" fmla="*/ 771885 h 771885"/>
                <a:gd name="connsiteX3" fmla="*/ 0 w 340990"/>
                <a:gd name="connsiteY3" fmla="*/ 746485 h 771885"/>
                <a:gd name="connsiteX4" fmla="*/ 127000 w 340990"/>
                <a:gd name="connsiteY4" fmla="*/ 0 h 771885"/>
                <a:gd name="connsiteX0" fmla="*/ 127000 w 347340"/>
                <a:gd name="connsiteY0" fmla="*/ 0 h 746485"/>
                <a:gd name="connsiteX1" fmla="*/ 258440 w 347340"/>
                <a:gd name="connsiteY1" fmla="*/ 19050 h 746485"/>
                <a:gd name="connsiteX2" fmla="*/ 347340 w 347340"/>
                <a:gd name="connsiteY2" fmla="*/ 740135 h 746485"/>
                <a:gd name="connsiteX3" fmla="*/ 0 w 347340"/>
                <a:gd name="connsiteY3" fmla="*/ 746485 h 746485"/>
                <a:gd name="connsiteX4" fmla="*/ 127000 w 347340"/>
                <a:gd name="connsiteY4" fmla="*/ 0 h 746485"/>
                <a:gd name="connsiteX0" fmla="*/ 127000 w 347340"/>
                <a:gd name="connsiteY0" fmla="*/ 0 h 746485"/>
                <a:gd name="connsiteX1" fmla="*/ 264790 w 347340"/>
                <a:gd name="connsiteY1" fmla="*/ 95250 h 746485"/>
                <a:gd name="connsiteX2" fmla="*/ 347340 w 347340"/>
                <a:gd name="connsiteY2" fmla="*/ 740135 h 746485"/>
                <a:gd name="connsiteX3" fmla="*/ 0 w 347340"/>
                <a:gd name="connsiteY3" fmla="*/ 746485 h 746485"/>
                <a:gd name="connsiteX4" fmla="*/ 127000 w 347340"/>
                <a:gd name="connsiteY4" fmla="*/ 0 h 746485"/>
                <a:gd name="connsiteX0" fmla="*/ 95250 w 347340"/>
                <a:gd name="connsiteY0" fmla="*/ 0 h 663935"/>
                <a:gd name="connsiteX1" fmla="*/ 264790 w 347340"/>
                <a:gd name="connsiteY1" fmla="*/ 12700 h 663935"/>
                <a:gd name="connsiteX2" fmla="*/ 347340 w 347340"/>
                <a:gd name="connsiteY2" fmla="*/ 657585 h 663935"/>
                <a:gd name="connsiteX3" fmla="*/ 0 w 347340"/>
                <a:gd name="connsiteY3" fmla="*/ 663935 h 663935"/>
                <a:gd name="connsiteX4" fmla="*/ 95250 w 347340"/>
                <a:gd name="connsiteY4" fmla="*/ 0 h 663935"/>
                <a:gd name="connsiteX0" fmla="*/ 95250 w 347340"/>
                <a:gd name="connsiteY0" fmla="*/ 0 h 663935"/>
                <a:gd name="connsiteX1" fmla="*/ 252090 w 347340"/>
                <a:gd name="connsiteY1" fmla="*/ 12700 h 663935"/>
                <a:gd name="connsiteX2" fmla="*/ 347340 w 347340"/>
                <a:gd name="connsiteY2" fmla="*/ 657585 h 663935"/>
                <a:gd name="connsiteX3" fmla="*/ 0 w 347340"/>
                <a:gd name="connsiteY3" fmla="*/ 663935 h 663935"/>
                <a:gd name="connsiteX4" fmla="*/ 95250 w 347340"/>
                <a:gd name="connsiteY4" fmla="*/ 0 h 663935"/>
                <a:gd name="connsiteX0" fmla="*/ 146050 w 347340"/>
                <a:gd name="connsiteY0" fmla="*/ 0 h 663935"/>
                <a:gd name="connsiteX1" fmla="*/ 252090 w 347340"/>
                <a:gd name="connsiteY1" fmla="*/ 12700 h 663935"/>
                <a:gd name="connsiteX2" fmla="*/ 347340 w 347340"/>
                <a:gd name="connsiteY2" fmla="*/ 657585 h 663935"/>
                <a:gd name="connsiteX3" fmla="*/ 0 w 347340"/>
                <a:gd name="connsiteY3" fmla="*/ 663935 h 663935"/>
                <a:gd name="connsiteX4" fmla="*/ 146050 w 347340"/>
                <a:gd name="connsiteY4" fmla="*/ 0 h 663935"/>
                <a:gd name="connsiteX0" fmla="*/ 88900 w 347340"/>
                <a:gd name="connsiteY0" fmla="*/ 12700 h 651235"/>
                <a:gd name="connsiteX1" fmla="*/ 252090 w 347340"/>
                <a:gd name="connsiteY1" fmla="*/ 0 h 651235"/>
                <a:gd name="connsiteX2" fmla="*/ 347340 w 347340"/>
                <a:gd name="connsiteY2" fmla="*/ 644885 h 651235"/>
                <a:gd name="connsiteX3" fmla="*/ 0 w 347340"/>
                <a:gd name="connsiteY3" fmla="*/ 651235 h 651235"/>
                <a:gd name="connsiteX4" fmla="*/ 88900 w 347340"/>
                <a:gd name="connsiteY4" fmla="*/ 12700 h 651235"/>
                <a:gd name="connsiteX0" fmla="*/ 88900 w 369552"/>
                <a:gd name="connsiteY0" fmla="*/ 12700 h 807774"/>
                <a:gd name="connsiteX1" fmla="*/ 252090 w 369552"/>
                <a:gd name="connsiteY1" fmla="*/ 0 h 807774"/>
                <a:gd name="connsiteX2" fmla="*/ 369552 w 369552"/>
                <a:gd name="connsiteY2" fmla="*/ 807774 h 807774"/>
                <a:gd name="connsiteX3" fmla="*/ 0 w 369552"/>
                <a:gd name="connsiteY3" fmla="*/ 651235 h 807774"/>
                <a:gd name="connsiteX4" fmla="*/ 88900 w 369552"/>
                <a:gd name="connsiteY4" fmla="*/ 12700 h 807774"/>
                <a:gd name="connsiteX0" fmla="*/ 111112 w 391764"/>
                <a:gd name="connsiteY0" fmla="*/ 12700 h 807774"/>
                <a:gd name="connsiteX1" fmla="*/ 274302 w 391764"/>
                <a:gd name="connsiteY1" fmla="*/ 0 h 807774"/>
                <a:gd name="connsiteX2" fmla="*/ 391764 w 391764"/>
                <a:gd name="connsiteY2" fmla="*/ 807774 h 807774"/>
                <a:gd name="connsiteX3" fmla="*/ 0 w 391764"/>
                <a:gd name="connsiteY3" fmla="*/ 803018 h 807774"/>
                <a:gd name="connsiteX4" fmla="*/ 111112 w 391764"/>
                <a:gd name="connsiteY4" fmla="*/ 12700 h 807774"/>
                <a:gd name="connsiteX0" fmla="*/ 118516 w 391764"/>
                <a:gd name="connsiteY0" fmla="*/ 1594 h 807774"/>
                <a:gd name="connsiteX1" fmla="*/ 274302 w 391764"/>
                <a:gd name="connsiteY1" fmla="*/ 0 h 807774"/>
                <a:gd name="connsiteX2" fmla="*/ 391764 w 391764"/>
                <a:gd name="connsiteY2" fmla="*/ 807774 h 807774"/>
                <a:gd name="connsiteX3" fmla="*/ 0 w 391764"/>
                <a:gd name="connsiteY3" fmla="*/ 803018 h 807774"/>
                <a:gd name="connsiteX4" fmla="*/ 118516 w 391764"/>
                <a:gd name="connsiteY4" fmla="*/ 1594 h 8077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1764" h="807774">
                  <a:moveTo>
                    <a:pt x="118516" y="1594"/>
                  </a:moveTo>
                  <a:lnTo>
                    <a:pt x="274302" y="0"/>
                  </a:lnTo>
                  <a:cubicBezTo>
                    <a:pt x="278535" y="119712"/>
                    <a:pt x="355781" y="542012"/>
                    <a:pt x="391764" y="807774"/>
                  </a:cubicBezTo>
                  <a:lnTo>
                    <a:pt x="0" y="803018"/>
                  </a:lnTo>
                  <a:cubicBezTo>
                    <a:pt x="42333" y="554190"/>
                    <a:pt x="107933" y="117072"/>
                    <a:pt x="118516" y="1594"/>
                  </a:cubicBezTo>
                  <a:close/>
                </a:path>
              </a:pathLst>
            </a:custGeom>
            <a:grpFill/>
          </p:spPr>
          <p:txBody>
            <a:bodyPr wrap="none" rtlCol="0" anchor="ctr">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53" name="流程圖: 決策 21"/>
            <p:cNvSpPr/>
            <p:nvPr/>
          </p:nvSpPr>
          <p:spPr>
            <a:xfrm rot="19504756">
              <a:off x="4973367" y="416786"/>
              <a:ext cx="1158067" cy="477960"/>
            </a:xfrm>
            <a:custGeom>
              <a:avLst/>
              <a:gdLst>
                <a:gd name="connsiteX0" fmla="*/ 0 w 10000"/>
                <a:gd name="connsiteY0" fmla="*/ 5000 h 10000"/>
                <a:gd name="connsiteX1" fmla="*/ 5000 w 10000"/>
                <a:gd name="connsiteY1" fmla="*/ 0 h 10000"/>
                <a:gd name="connsiteX2" fmla="*/ 10000 w 10000"/>
                <a:gd name="connsiteY2" fmla="*/ 5000 h 10000"/>
                <a:gd name="connsiteX3" fmla="*/ 5000 w 10000"/>
                <a:gd name="connsiteY3" fmla="*/ 10000 h 10000"/>
                <a:gd name="connsiteX4" fmla="*/ 0 w 10000"/>
                <a:gd name="connsiteY4" fmla="*/ 5000 h 10000"/>
                <a:gd name="connsiteX0" fmla="*/ 0 w 10000"/>
                <a:gd name="connsiteY0" fmla="*/ 5000 h 10000"/>
                <a:gd name="connsiteX1" fmla="*/ 5000 w 10000"/>
                <a:gd name="connsiteY1" fmla="*/ 0 h 10000"/>
                <a:gd name="connsiteX2" fmla="*/ 10000 w 10000"/>
                <a:gd name="connsiteY2" fmla="*/ 5000 h 10000"/>
                <a:gd name="connsiteX3" fmla="*/ 5000 w 10000"/>
                <a:gd name="connsiteY3" fmla="*/ 10000 h 10000"/>
                <a:gd name="connsiteX4" fmla="*/ 0 w 10000"/>
                <a:gd name="connsiteY4" fmla="*/ 5000 h 10000"/>
                <a:gd name="connsiteX0" fmla="*/ 0 w 10000"/>
                <a:gd name="connsiteY0" fmla="*/ 5000 h 10335"/>
                <a:gd name="connsiteX1" fmla="*/ 5000 w 10000"/>
                <a:gd name="connsiteY1" fmla="*/ 0 h 10335"/>
                <a:gd name="connsiteX2" fmla="*/ 10000 w 10000"/>
                <a:gd name="connsiteY2" fmla="*/ 5000 h 10335"/>
                <a:gd name="connsiteX3" fmla="*/ 5000 w 10000"/>
                <a:gd name="connsiteY3" fmla="*/ 10000 h 10335"/>
                <a:gd name="connsiteX4" fmla="*/ 0 w 10000"/>
                <a:gd name="connsiteY4" fmla="*/ 5000 h 10335"/>
                <a:gd name="connsiteX0" fmla="*/ 0 w 10000"/>
                <a:gd name="connsiteY0" fmla="*/ 5000 h 10007"/>
                <a:gd name="connsiteX1" fmla="*/ 5000 w 10000"/>
                <a:gd name="connsiteY1" fmla="*/ 0 h 10007"/>
                <a:gd name="connsiteX2" fmla="*/ 10000 w 10000"/>
                <a:gd name="connsiteY2" fmla="*/ 5000 h 10007"/>
                <a:gd name="connsiteX3" fmla="*/ 5000 w 10000"/>
                <a:gd name="connsiteY3" fmla="*/ 10000 h 10007"/>
                <a:gd name="connsiteX4" fmla="*/ 0 w 10000"/>
                <a:gd name="connsiteY4" fmla="*/ 5000 h 10007"/>
                <a:gd name="connsiteX0" fmla="*/ 0 w 25856"/>
                <a:gd name="connsiteY0" fmla="*/ 11448 h 12104"/>
                <a:gd name="connsiteX1" fmla="*/ 20856 w 25856"/>
                <a:gd name="connsiteY1" fmla="*/ 159 h 12104"/>
                <a:gd name="connsiteX2" fmla="*/ 25856 w 25856"/>
                <a:gd name="connsiteY2" fmla="*/ 5159 h 12104"/>
                <a:gd name="connsiteX3" fmla="*/ 20856 w 25856"/>
                <a:gd name="connsiteY3" fmla="*/ 10159 h 12104"/>
                <a:gd name="connsiteX4" fmla="*/ 0 w 25856"/>
                <a:gd name="connsiteY4" fmla="*/ 11448 h 12104"/>
                <a:gd name="connsiteX0" fmla="*/ 107 w 25963"/>
                <a:gd name="connsiteY0" fmla="*/ 11448 h 18561"/>
                <a:gd name="connsiteX1" fmla="*/ 20963 w 25963"/>
                <a:gd name="connsiteY1" fmla="*/ 159 h 18561"/>
                <a:gd name="connsiteX2" fmla="*/ 25963 w 25963"/>
                <a:gd name="connsiteY2" fmla="*/ 5159 h 18561"/>
                <a:gd name="connsiteX3" fmla="*/ 13368 w 25963"/>
                <a:gd name="connsiteY3" fmla="*/ 18419 h 18561"/>
                <a:gd name="connsiteX4" fmla="*/ 107 w 25963"/>
                <a:gd name="connsiteY4" fmla="*/ 11448 h 18561"/>
                <a:gd name="connsiteX0" fmla="*/ 119 w 25975"/>
                <a:gd name="connsiteY0" fmla="*/ 11448 h 18423"/>
                <a:gd name="connsiteX1" fmla="*/ 20975 w 25975"/>
                <a:gd name="connsiteY1" fmla="*/ 159 h 18423"/>
                <a:gd name="connsiteX2" fmla="*/ 25975 w 25975"/>
                <a:gd name="connsiteY2" fmla="*/ 5159 h 18423"/>
                <a:gd name="connsiteX3" fmla="*/ 13380 w 25975"/>
                <a:gd name="connsiteY3" fmla="*/ 18419 h 18423"/>
                <a:gd name="connsiteX4" fmla="*/ 119 w 25975"/>
                <a:gd name="connsiteY4" fmla="*/ 11448 h 18423"/>
                <a:gd name="connsiteX0" fmla="*/ 5 w 25861"/>
                <a:gd name="connsiteY0" fmla="*/ 14232 h 21207"/>
                <a:gd name="connsiteX1" fmla="*/ 12000 w 25861"/>
                <a:gd name="connsiteY1" fmla="*/ 103 h 21207"/>
                <a:gd name="connsiteX2" fmla="*/ 25861 w 25861"/>
                <a:gd name="connsiteY2" fmla="*/ 7943 h 21207"/>
                <a:gd name="connsiteX3" fmla="*/ 13266 w 25861"/>
                <a:gd name="connsiteY3" fmla="*/ 21203 h 21207"/>
                <a:gd name="connsiteX4" fmla="*/ 5 w 25861"/>
                <a:gd name="connsiteY4" fmla="*/ 14232 h 21207"/>
                <a:gd name="connsiteX0" fmla="*/ 4 w 25860"/>
                <a:gd name="connsiteY0" fmla="*/ 14378 h 21353"/>
                <a:gd name="connsiteX1" fmla="*/ 11999 w 25860"/>
                <a:gd name="connsiteY1" fmla="*/ 249 h 21353"/>
                <a:gd name="connsiteX2" fmla="*/ 25860 w 25860"/>
                <a:gd name="connsiteY2" fmla="*/ 8089 h 21353"/>
                <a:gd name="connsiteX3" fmla="*/ 13265 w 25860"/>
                <a:gd name="connsiteY3" fmla="*/ 21349 h 21353"/>
                <a:gd name="connsiteX4" fmla="*/ 4 w 25860"/>
                <a:gd name="connsiteY4" fmla="*/ 14378 h 21353"/>
                <a:gd name="connsiteX0" fmla="*/ 5 w 25861"/>
                <a:gd name="connsiteY0" fmla="*/ 15810 h 22785"/>
                <a:gd name="connsiteX1" fmla="*/ 12000 w 25861"/>
                <a:gd name="connsiteY1" fmla="*/ 1681 h 22785"/>
                <a:gd name="connsiteX2" fmla="*/ 25861 w 25861"/>
                <a:gd name="connsiteY2" fmla="*/ 9521 h 22785"/>
                <a:gd name="connsiteX3" fmla="*/ 13266 w 25861"/>
                <a:gd name="connsiteY3" fmla="*/ 22781 h 22785"/>
                <a:gd name="connsiteX4" fmla="*/ 5 w 25861"/>
                <a:gd name="connsiteY4" fmla="*/ 15810 h 22785"/>
                <a:gd name="connsiteX0" fmla="*/ 5 w 25992"/>
                <a:gd name="connsiteY0" fmla="*/ 14278 h 21442"/>
                <a:gd name="connsiteX1" fmla="*/ 12000 w 25992"/>
                <a:gd name="connsiteY1" fmla="*/ 149 h 21442"/>
                <a:gd name="connsiteX2" fmla="*/ 25992 w 25992"/>
                <a:gd name="connsiteY2" fmla="*/ 7068 h 21442"/>
                <a:gd name="connsiteX3" fmla="*/ 13266 w 25992"/>
                <a:gd name="connsiteY3" fmla="*/ 21249 h 21442"/>
                <a:gd name="connsiteX4" fmla="*/ 5 w 25992"/>
                <a:gd name="connsiteY4" fmla="*/ 14278 h 21442"/>
                <a:gd name="connsiteX0" fmla="*/ 5 w 26639"/>
                <a:gd name="connsiteY0" fmla="*/ 14267 h 21422"/>
                <a:gd name="connsiteX1" fmla="*/ 12000 w 26639"/>
                <a:gd name="connsiteY1" fmla="*/ 138 h 21422"/>
                <a:gd name="connsiteX2" fmla="*/ 26639 w 26639"/>
                <a:gd name="connsiteY2" fmla="*/ 7254 h 21422"/>
                <a:gd name="connsiteX3" fmla="*/ 13266 w 26639"/>
                <a:gd name="connsiteY3" fmla="*/ 21238 h 21422"/>
                <a:gd name="connsiteX4" fmla="*/ 5 w 26639"/>
                <a:gd name="connsiteY4" fmla="*/ 14267 h 21422"/>
                <a:gd name="connsiteX0" fmla="*/ 5 w 26639"/>
                <a:gd name="connsiteY0" fmla="*/ 15645 h 22800"/>
                <a:gd name="connsiteX1" fmla="*/ 12000 w 26639"/>
                <a:gd name="connsiteY1" fmla="*/ 1516 h 22800"/>
                <a:gd name="connsiteX2" fmla="*/ 26639 w 26639"/>
                <a:gd name="connsiteY2" fmla="*/ 8632 h 22800"/>
                <a:gd name="connsiteX3" fmla="*/ 13266 w 26639"/>
                <a:gd name="connsiteY3" fmla="*/ 22616 h 22800"/>
                <a:gd name="connsiteX4" fmla="*/ 5 w 26639"/>
                <a:gd name="connsiteY4" fmla="*/ 15645 h 22800"/>
                <a:gd name="connsiteX0" fmla="*/ 5 w 26639"/>
                <a:gd name="connsiteY0" fmla="*/ 15645 h 22800"/>
                <a:gd name="connsiteX1" fmla="*/ 12000 w 26639"/>
                <a:gd name="connsiteY1" fmla="*/ 1516 h 22800"/>
                <a:gd name="connsiteX2" fmla="*/ 26639 w 26639"/>
                <a:gd name="connsiteY2" fmla="*/ 8632 h 22800"/>
                <a:gd name="connsiteX3" fmla="*/ 13266 w 26639"/>
                <a:gd name="connsiteY3" fmla="*/ 22616 h 22800"/>
                <a:gd name="connsiteX4" fmla="*/ 5 w 26639"/>
                <a:gd name="connsiteY4" fmla="*/ 15645 h 22800"/>
                <a:gd name="connsiteX0" fmla="*/ 4 w 27082"/>
                <a:gd name="connsiteY0" fmla="*/ 15354 h 22763"/>
                <a:gd name="connsiteX1" fmla="*/ 12443 w 27082"/>
                <a:gd name="connsiteY1" fmla="*/ 1498 h 22763"/>
                <a:gd name="connsiteX2" fmla="*/ 27082 w 27082"/>
                <a:gd name="connsiteY2" fmla="*/ 8614 h 22763"/>
                <a:gd name="connsiteX3" fmla="*/ 13709 w 27082"/>
                <a:gd name="connsiteY3" fmla="*/ 22598 h 22763"/>
                <a:gd name="connsiteX4" fmla="*/ 4 w 27082"/>
                <a:gd name="connsiteY4" fmla="*/ 15354 h 22763"/>
                <a:gd name="connsiteX0" fmla="*/ 5 w 26687"/>
                <a:gd name="connsiteY0" fmla="*/ 16364 h 22904"/>
                <a:gd name="connsiteX1" fmla="*/ 12048 w 26687"/>
                <a:gd name="connsiteY1" fmla="*/ 1563 h 22904"/>
                <a:gd name="connsiteX2" fmla="*/ 26687 w 26687"/>
                <a:gd name="connsiteY2" fmla="*/ 8679 h 22904"/>
                <a:gd name="connsiteX3" fmla="*/ 13314 w 26687"/>
                <a:gd name="connsiteY3" fmla="*/ 22663 h 22904"/>
                <a:gd name="connsiteX4" fmla="*/ 5 w 26687"/>
                <a:gd name="connsiteY4" fmla="*/ 16364 h 22904"/>
                <a:gd name="connsiteX0" fmla="*/ 5 w 26687"/>
                <a:gd name="connsiteY0" fmla="*/ 16332 h 22872"/>
                <a:gd name="connsiteX1" fmla="*/ 12048 w 26687"/>
                <a:gd name="connsiteY1" fmla="*/ 1531 h 22872"/>
                <a:gd name="connsiteX2" fmla="*/ 26687 w 26687"/>
                <a:gd name="connsiteY2" fmla="*/ 8647 h 22872"/>
                <a:gd name="connsiteX3" fmla="*/ 13314 w 26687"/>
                <a:gd name="connsiteY3" fmla="*/ 22631 h 22872"/>
                <a:gd name="connsiteX4" fmla="*/ 5 w 26687"/>
                <a:gd name="connsiteY4" fmla="*/ 16332 h 228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687" h="22872">
                  <a:moveTo>
                    <a:pt x="5" y="16332"/>
                  </a:moveTo>
                  <a:cubicBezTo>
                    <a:pt x="-206" y="12815"/>
                    <a:pt x="7601" y="2812"/>
                    <a:pt x="12048" y="1531"/>
                  </a:cubicBezTo>
                  <a:cubicBezTo>
                    <a:pt x="16495" y="250"/>
                    <a:pt x="16971" y="-3401"/>
                    <a:pt x="26687" y="8647"/>
                  </a:cubicBezTo>
                  <a:cubicBezTo>
                    <a:pt x="20997" y="18564"/>
                    <a:pt x="17761" y="21350"/>
                    <a:pt x="13314" y="22631"/>
                  </a:cubicBezTo>
                  <a:cubicBezTo>
                    <a:pt x="8867" y="23912"/>
                    <a:pt x="216" y="19849"/>
                    <a:pt x="5" y="16332"/>
                  </a:cubicBezTo>
                  <a:close/>
                </a:path>
              </a:pathLst>
            </a:custGeom>
            <a:grpFill/>
            <a:ln>
              <a:noFill/>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grpSp>
      <p:grpSp>
        <p:nvGrpSpPr>
          <p:cNvPr id="54" name="群組 53"/>
          <p:cNvGrpSpPr/>
          <p:nvPr/>
        </p:nvGrpSpPr>
        <p:grpSpPr>
          <a:xfrm>
            <a:off x="25685" y="6292047"/>
            <a:ext cx="9031035" cy="577667"/>
            <a:chOff x="25685" y="6268343"/>
            <a:chExt cx="9031035" cy="601371"/>
          </a:xfrm>
          <a:solidFill>
            <a:srgbClr val="C8195D"/>
          </a:solidFill>
        </p:grpSpPr>
        <p:grpSp>
          <p:nvGrpSpPr>
            <p:cNvPr id="55" name="群組 54"/>
            <p:cNvGrpSpPr/>
            <p:nvPr/>
          </p:nvGrpSpPr>
          <p:grpSpPr>
            <a:xfrm>
              <a:off x="4621601" y="6268343"/>
              <a:ext cx="4435119" cy="601371"/>
              <a:chOff x="-5484118" y="5157192"/>
              <a:chExt cx="4435119" cy="608869"/>
            </a:xfrm>
            <a:grpFill/>
          </p:grpSpPr>
          <p:grpSp>
            <p:nvGrpSpPr>
              <p:cNvPr id="90" name="群組 89"/>
              <p:cNvGrpSpPr/>
              <p:nvPr/>
            </p:nvGrpSpPr>
            <p:grpSpPr>
              <a:xfrm>
                <a:off x="-3193926" y="5157192"/>
                <a:ext cx="2144927" cy="586573"/>
                <a:chOff x="-3218928" y="3252179"/>
                <a:chExt cx="2144927" cy="586573"/>
              </a:xfrm>
              <a:grpFill/>
            </p:grpSpPr>
            <p:sp>
              <p:nvSpPr>
                <p:cNvPr id="106" name="流程圖: 接點 105"/>
                <p:cNvSpPr/>
                <p:nvPr/>
              </p:nvSpPr>
              <p:spPr>
                <a:xfrm>
                  <a:off x="-2772816" y="3573016"/>
                  <a:ext cx="204004" cy="220485"/>
                </a:xfrm>
                <a:prstGeom prst="flowChartConnector">
                  <a:avLst/>
                </a:prstGeom>
                <a:grp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107" name="流程圖: 接點 106"/>
                <p:cNvSpPr/>
                <p:nvPr/>
              </p:nvSpPr>
              <p:spPr>
                <a:xfrm>
                  <a:off x="-2546147" y="3439352"/>
                  <a:ext cx="204004" cy="220485"/>
                </a:xfrm>
                <a:prstGeom prst="flowChartConnector">
                  <a:avLst/>
                </a:prstGeom>
                <a:grp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108" name="流程圖: 接點 107"/>
                <p:cNvSpPr/>
                <p:nvPr/>
              </p:nvSpPr>
              <p:spPr>
                <a:xfrm>
                  <a:off x="-2319478" y="3618267"/>
                  <a:ext cx="204004" cy="220485"/>
                </a:xfrm>
                <a:prstGeom prst="flowChartConnector">
                  <a:avLst/>
                </a:prstGeom>
                <a:grp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109" name="流程圖: 接點 108"/>
                <p:cNvSpPr/>
                <p:nvPr/>
              </p:nvSpPr>
              <p:spPr>
                <a:xfrm>
                  <a:off x="-2113041" y="3441926"/>
                  <a:ext cx="204004" cy="220485"/>
                </a:xfrm>
                <a:prstGeom prst="flowChartConnector">
                  <a:avLst/>
                </a:prstGeom>
                <a:grp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110" name="流程圖: 接點 109"/>
                <p:cNvSpPr/>
                <p:nvPr/>
              </p:nvSpPr>
              <p:spPr>
                <a:xfrm>
                  <a:off x="-1845087" y="3604789"/>
                  <a:ext cx="204004" cy="220485"/>
                </a:xfrm>
                <a:prstGeom prst="flowChartConnector">
                  <a:avLst/>
                </a:prstGeom>
                <a:grp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111" name="流程圖: 接點 110"/>
                <p:cNvSpPr/>
                <p:nvPr/>
              </p:nvSpPr>
              <p:spPr>
                <a:xfrm>
                  <a:off x="-1618418" y="3378861"/>
                  <a:ext cx="204004" cy="220485"/>
                </a:xfrm>
                <a:prstGeom prst="flowChartConnector">
                  <a:avLst/>
                </a:prstGeom>
                <a:grp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112" name="流程圖: 接點 111"/>
                <p:cNvSpPr/>
                <p:nvPr/>
              </p:nvSpPr>
              <p:spPr>
                <a:xfrm>
                  <a:off x="-2948674" y="3329705"/>
                  <a:ext cx="204004" cy="220485"/>
                </a:xfrm>
                <a:prstGeom prst="flowChartConnector">
                  <a:avLst/>
                </a:prstGeom>
                <a:grp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113" name="流程圖: 接點 112"/>
                <p:cNvSpPr/>
                <p:nvPr/>
              </p:nvSpPr>
              <p:spPr>
                <a:xfrm>
                  <a:off x="-1856596" y="3361826"/>
                  <a:ext cx="143461" cy="155051"/>
                </a:xfrm>
                <a:prstGeom prst="flowChartConnector">
                  <a:avLst/>
                </a:prstGeom>
                <a:grp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114" name="流程圖: 接點 113"/>
                <p:cNvSpPr/>
                <p:nvPr/>
              </p:nvSpPr>
              <p:spPr>
                <a:xfrm>
                  <a:off x="-3082298" y="3624999"/>
                  <a:ext cx="143461" cy="155051"/>
                </a:xfrm>
                <a:prstGeom prst="flowChartConnector">
                  <a:avLst/>
                </a:prstGeom>
                <a:grp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115" name="流程圖: 接點 114"/>
                <p:cNvSpPr/>
                <p:nvPr/>
              </p:nvSpPr>
              <p:spPr>
                <a:xfrm>
                  <a:off x="-2722137" y="3301335"/>
                  <a:ext cx="143461" cy="155051"/>
                </a:xfrm>
                <a:prstGeom prst="flowChartConnector">
                  <a:avLst/>
                </a:prstGeom>
                <a:grp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116" name="流程圖: 接點 115"/>
                <p:cNvSpPr/>
                <p:nvPr/>
              </p:nvSpPr>
              <p:spPr>
                <a:xfrm>
                  <a:off x="-3218928" y="3301335"/>
                  <a:ext cx="143461" cy="155051"/>
                </a:xfrm>
                <a:prstGeom prst="flowChartConnector">
                  <a:avLst/>
                </a:prstGeom>
                <a:grp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117" name="流程圖: 接點 116"/>
                <p:cNvSpPr/>
                <p:nvPr/>
              </p:nvSpPr>
              <p:spPr>
                <a:xfrm>
                  <a:off x="-2312493" y="3252179"/>
                  <a:ext cx="143461" cy="155051"/>
                </a:xfrm>
                <a:prstGeom prst="flowChartConnector">
                  <a:avLst/>
                </a:prstGeom>
                <a:grp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118" name="流程圖: 接點 117"/>
                <p:cNvSpPr/>
                <p:nvPr/>
              </p:nvSpPr>
              <p:spPr>
                <a:xfrm>
                  <a:off x="-1428261" y="3620585"/>
                  <a:ext cx="143461" cy="155051"/>
                </a:xfrm>
                <a:prstGeom prst="flowChartConnector">
                  <a:avLst/>
                </a:prstGeom>
                <a:grp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119" name="流程圖: 接點 118"/>
                <p:cNvSpPr/>
                <p:nvPr/>
              </p:nvSpPr>
              <p:spPr>
                <a:xfrm>
                  <a:off x="-1217462" y="3394543"/>
                  <a:ext cx="143461" cy="155051"/>
                </a:xfrm>
                <a:prstGeom prst="flowChartConnector">
                  <a:avLst/>
                </a:prstGeom>
                <a:grp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grpSp>
          <p:grpSp>
            <p:nvGrpSpPr>
              <p:cNvPr id="91" name="群組 90"/>
              <p:cNvGrpSpPr/>
              <p:nvPr/>
            </p:nvGrpSpPr>
            <p:grpSpPr>
              <a:xfrm>
                <a:off x="-5484118" y="5179488"/>
                <a:ext cx="2144927" cy="586573"/>
                <a:chOff x="-5077072" y="3404579"/>
                <a:chExt cx="2144927" cy="586573"/>
              </a:xfrm>
              <a:grpFill/>
            </p:grpSpPr>
            <p:sp>
              <p:nvSpPr>
                <p:cNvPr id="92" name="流程圖: 接點 91"/>
                <p:cNvSpPr/>
                <p:nvPr/>
              </p:nvSpPr>
              <p:spPr>
                <a:xfrm flipV="1">
                  <a:off x="-4630960" y="3725416"/>
                  <a:ext cx="204004" cy="220485"/>
                </a:xfrm>
                <a:prstGeom prst="flowChartConnector">
                  <a:avLst/>
                </a:prstGeom>
                <a:grp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93" name="流程圖: 接點 92"/>
                <p:cNvSpPr/>
                <p:nvPr/>
              </p:nvSpPr>
              <p:spPr>
                <a:xfrm flipV="1">
                  <a:off x="-4404291" y="3591752"/>
                  <a:ext cx="204004" cy="220485"/>
                </a:xfrm>
                <a:prstGeom prst="flowChartConnector">
                  <a:avLst/>
                </a:prstGeom>
                <a:grp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94" name="流程圖: 接點 93"/>
                <p:cNvSpPr/>
                <p:nvPr/>
              </p:nvSpPr>
              <p:spPr>
                <a:xfrm flipV="1">
                  <a:off x="-4177622" y="3770667"/>
                  <a:ext cx="204004" cy="220485"/>
                </a:xfrm>
                <a:prstGeom prst="flowChartConnector">
                  <a:avLst/>
                </a:prstGeom>
                <a:grp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95" name="流程圖: 接點 94"/>
                <p:cNvSpPr/>
                <p:nvPr/>
              </p:nvSpPr>
              <p:spPr>
                <a:xfrm flipV="1">
                  <a:off x="-3971185" y="3594326"/>
                  <a:ext cx="204004" cy="220485"/>
                </a:xfrm>
                <a:prstGeom prst="flowChartConnector">
                  <a:avLst/>
                </a:prstGeom>
                <a:grp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96" name="流程圖: 接點 95"/>
                <p:cNvSpPr/>
                <p:nvPr/>
              </p:nvSpPr>
              <p:spPr>
                <a:xfrm flipV="1">
                  <a:off x="-3703231" y="3757189"/>
                  <a:ext cx="204004" cy="220485"/>
                </a:xfrm>
                <a:prstGeom prst="flowChartConnector">
                  <a:avLst/>
                </a:prstGeom>
                <a:grp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97" name="流程圖: 接點 96"/>
                <p:cNvSpPr/>
                <p:nvPr/>
              </p:nvSpPr>
              <p:spPr>
                <a:xfrm flipV="1">
                  <a:off x="-3476562" y="3531261"/>
                  <a:ext cx="204004" cy="220485"/>
                </a:xfrm>
                <a:prstGeom prst="flowChartConnector">
                  <a:avLst/>
                </a:prstGeom>
                <a:grp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98" name="流程圖: 接點 97"/>
                <p:cNvSpPr/>
                <p:nvPr/>
              </p:nvSpPr>
              <p:spPr>
                <a:xfrm flipV="1">
                  <a:off x="-4806818" y="3482105"/>
                  <a:ext cx="204004" cy="220485"/>
                </a:xfrm>
                <a:prstGeom prst="flowChartConnector">
                  <a:avLst/>
                </a:prstGeom>
                <a:grp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99" name="流程圖: 接點 98"/>
                <p:cNvSpPr/>
                <p:nvPr/>
              </p:nvSpPr>
              <p:spPr>
                <a:xfrm flipV="1">
                  <a:off x="-3714740" y="3514226"/>
                  <a:ext cx="143461" cy="155051"/>
                </a:xfrm>
                <a:prstGeom prst="flowChartConnector">
                  <a:avLst/>
                </a:prstGeom>
                <a:grp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100" name="流程圖: 接點 99"/>
                <p:cNvSpPr/>
                <p:nvPr/>
              </p:nvSpPr>
              <p:spPr>
                <a:xfrm flipV="1">
                  <a:off x="-4940442" y="3777399"/>
                  <a:ext cx="143461" cy="155051"/>
                </a:xfrm>
                <a:prstGeom prst="flowChartConnector">
                  <a:avLst/>
                </a:prstGeom>
                <a:grp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101" name="流程圖: 接點 100"/>
                <p:cNvSpPr/>
                <p:nvPr/>
              </p:nvSpPr>
              <p:spPr>
                <a:xfrm flipV="1">
                  <a:off x="-4580281" y="3453735"/>
                  <a:ext cx="143461" cy="155051"/>
                </a:xfrm>
                <a:prstGeom prst="flowChartConnector">
                  <a:avLst/>
                </a:prstGeom>
                <a:grp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102" name="流程圖: 接點 101"/>
                <p:cNvSpPr/>
                <p:nvPr/>
              </p:nvSpPr>
              <p:spPr>
                <a:xfrm flipV="1">
                  <a:off x="-5077072" y="3453735"/>
                  <a:ext cx="143461" cy="155051"/>
                </a:xfrm>
                <a:prstGeom prst="flowChartConnector">
                  <a:avLst/>
                </a:prstGeom>
                <a:grp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103" name="流程圖: 接點 102"/>
                <p:cNvSpPr/>
                <p:nvPr/>
              </p:nvSpPr>
              <p:spPr>
                <a:xfrm flipV="1">
                  <a:off x="-4170637" y="3404579"/>
                  <a:ext cx="143461" cy="155051"/>
                </a:xfrm>
                <a:prstGeom prst="flowChartConnector">
                  <a:avLst/>
                </a:prstGeom>
                <a:grp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104" name="流程圖: 接點 103"/>
                <p:cNvSpPr/>
                <p:nvPr/>
              </p:nvSpPr>
              <p:spPr>
                <a:xfrm flipV="1">
                  <a:off x="-3286405" y="3772985"/>
                  <a:ext cx="143461" cy="155051"/>
                </a:xfrm>
                <a:prstGeom prst="flowChartConnector">
                  <a:avLst/>
                </a:prstGeom>
                <a:grp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105" name="流程圖: 接點 104"/>
                <p:cNvSpPr/>
                <p:nvPr/>
              </p:nvSpPr>
              <p:spPr>
                <a:xfrm flipV="1">
                  <a:off x="-3075606" y="3546943"/>
                  <a:ext cx="143461" cy="155051"/>
                </a:xfrm>
                <a:prstGeom prst="flowChartConnector">
                  <a:avLst/>
                </a:prstGeom>
                <a:grp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grpSp>
        </p:grpSp>
        <p:grpSp>
          <p:nvGrpSpPr>
            <p:cNvPr id="56" name="群組 55"/>
            <p:cNvGrpSpPr/>
            <p:nvPr/>
          </p:nvGrpSpPr>
          <p:grpSpPr>
            <a:xfrm>
              <a:off x="25685" y="6268343"/>
              <a:ext cx="4435119" cy="601371"/>
              <a:chOff x="-5484118" y="5157192"/>
              <a:chExt cx="4435119" cy="608869"/>
            </a:xfrm>
            <a:grpFill/>
          </p:grpSpPr>
          <p:grpSp>
            <p:nvGrpSpPr>
              <p:cNvPr id="60" name="群組 59"/>
              <p:cNvGrpSpPr/>
              <p:nvPr/>
            </p:nvGrpSpPr>
            <p:grpSpPr>
              <a:xfrm>
                <a:off x="-3193926" y="5157192"/>
                <a:ext cx="2144927" cy="586573"/>
                <a:chOff x="-3218928" y="3252179"/>
                <a:chExt cx="2144927" cy="586573"/>
              </a:xfrm>
              <a:grpFill/>
            </p:grpSpPr>
            <p:sp>
              <p:nvSpPr>
                <p:cNvPr id="76" name="流程圖: 接點 75"/>
                <p:cNvSpPr/>
                <p:nvPr/>
              </p:nvSpPr>
              <p:spPr>
                <a:xfrm>
                  <a:off x="-2772816" y="3573016"/>
                  <a:ext cx="204004" cy="220485"/>
                </a:xfrm>
                <a:prstGeom prst="flowChartConnector">
                  <a:avLst/>
                </a:prstGeom>
                <a:grp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77" name="流程圖: 接點 76"/>
                <p:cNvSpPr/>
                <p:nvPr/>
              </p:nvSpPr>
              <p:spPr>
                <a:xfrm>
                  <a:off x="-2546147" y="3439352"/>
                  <a:ext cx="204004" cy="220485"/>
                </a:xfrm>
                <a:prstGeom prst="flowChartConnector">
                  <a:avLst/>
                </a:prstGeom>
                <a:grp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78" name="流程圖: 接點 77"/>
                <p:cNvSpPr/>
                <p:nvPr/>
              </p:nvSpPr>
              <p:spPr>
                <a:xfrm>
                  <a:off x="-2319478" y="3618267"/>
                  <a:ext cx="204004" cy="220485"/>
                </a:xfrm>
                <a:prstGeom prst="flowChartConnector">
                  <a:avLst/>
                </a:prstGeom>
                <a:grp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79" name="流程圖: 接點 78"/>
                <p:cNvSpPr/>
                <p:nvPr/>
              </p:nvSpPr>
              <p:spPr>
                <a:xfrm>
                  <a:off x="-2113041" y="3441926"/>
                  <a:ext cx="204004" cy="220485"/>
                </a:xfrm>
                <a:prstGeom prst="flowChartConnector">
                  <a:avLst/>
                </a:prstGeom>
                <a:grp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80" name="流程圖: 接點 79"/>
                <p:cNvSpPr/>
                <p:nvPr/>
              </p:nvSpPr>
              <p:spPr>
                <a:xfrm>
                  <a:off x="-1845087" y="3604789"/>
                  <a:ext cx="204004" cy="220485"/>
                </a:xfrm>
                <a:prstGeom prst="flowChartConnector">
                  <a:avLst/>
                </a:prstGeom>
                <a:grp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81" name="流程圖: 接點 80"/>
                <p:cNvSpPr/>
                <p:nvPr/>
              </p:nvSpPr>
              <p:spPr>
                <a:xfrm>
                  <a:off x="-1618418" y="3378861"/>
                  <a:ext cx="204004" cy="220485"/>
                </a:xfrm>
                <a:prstGeom prst="flowChartConnector">
                  <a:avLst/>
                </a:prstGeom>
                <a:grp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82" name="流程圖: 接點 81"/>
                <p:cNvSpPr/>
                <p:nvPr/>
              </p:nvSpPr>
              <p:spPr>
                <a:xfrm>
                  <a:off x="-2948674" y="3329705"/>
                  <a:ext cx="204004" cy="220485"/>
                </a:xfrm>
                <a:prstGeom prst="flowChartConnector">
                  <a:avLst/>
                </a:prstGeom>
                <a:grp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83" name="流程圖: 接點 82"/>
                <p:cNvSpPr/>
                <p:nvPr/>
              </p:nvSpPr>
              <p:spPr>
                <a:xfrm>
                  <a:off x="-1856596" y="3361826"/>
                  <a:ext cx="143461" cy="155051"/>
                </a:xfrm>
                <a:prstGeom prst="flowChartConnector">
                  <a:avLst/>
                </a:prstGeom>
                <a:grp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84" name="流程圖: 接點 83"/>
                <p:cNvSpPr/>
                <p:nvPr/>
              </p:nvSpPr>
              <p:spPr>
                <a:xfrm>
                  <a:off x="-3082298" y="3624999"/>
                  <a:ext cx="143461" cy="155051"/>
                </a:xfrm>
                <a:prstGeom prst="flowChartConnector">
                  <a:avLst/>
                </a:prstGeom>
                <a:grp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85" name="流程圖: 接點 84"/>
                <p:cNvSpPr/>
                <p:nvPr/>
              </p:nvSpPr>
              <p:spPr>
                <a:xfrm>
                  <a:off x="-2722137" y="3301335"/>
                  <a:ext cx="143461" cy="155051"/>
                </a:xfrm>
                <a:prstGeom prst="flowChartConnector">
                  <a:avLst/>
                </a:prstGeom>
                <a:grp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86" name="流程圖: 接點 85"/>
                <p:cNvSpPr/>
                <p:nvPr/>
              </p:nvSpPr>
              <p:spPr>
                <a:xfrm>
                  <a:off x="-3218928" y="3301335"/>
                  <a:ext cx="143461" cy="155051"/>
                </a:xfrm>
                <a:prstGeom prst="flowChartConnector">
                  <a:avLst/>
                </a:prstGeom>
                <a:grp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87" name="流程圖: 接點 86"/>
                <p:cNvSpPr/>
                <p:nvPr/>
              </p:nvSpPr>
              <p:spPr>
                <a:xfrm>
                  <a:off x="-2312493" y="3252179"/>
                  <a:ext cx="143461" cy="155051"/>
                </a:xfrm>
                <a:prstGeom prst="flowChartConnector">
                  <a:avLst/>
                </a:prstGeom>
                <a:grp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88" name="流程圖: 接點 87"/>
                <p:cNvSpPr/>
                <p:nvPr/>
              </p:nvSpPr>
              <p:spPr>
                <a:xfrm>
                  <a:off x="-1428261" y="3620585"/>
                  <a:ext cx="143461" cy="155051"/>
                </a:xfrm>
                <a:prstGeom prst="flowChartConnector">
                  <a:avLst/>
                </a:prstGeom>
                <a:grp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89" name="流程圖: 接點 88"/>
                <p:cNvSpPr/>
                <p:nvPr/>
              </p:nvSpPr>
              <p:spPr>
                <a:xfrm>
                  <a:off x="-1217462" y="3394543"/>
                  <a:ext cx="143461" cy="155051"/>
                </a:xfrm>
                <a:prstGeom prst="flowChartConnector">
                  <a:avLst/>
                </a:prstGeom>
                <a:grp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grpSp>
          <p:grpSp>
            <p:nvGrpSpPr>
              <p:cNvPr id="61" name="群組 60"/>
              <p:cNvGrpSpPr/>
              <p:nvPr/>
            </p:nvGrpSpPr>
            <p:grpSpPr>
              <a:xfrm>
                <a:off x="-5484118" y="5179488"/>
                <a:ext cx="2144927" cy="586573"/>
                <a:chOff x="-5077072" y="3404579"/>
                <a:chExt cx="2144927" cy="586573"/>
              </a:xfrm>
              <a:grpFill/>
            </p:grpSpPr>
            <p:sp>
              <p:nvSpPr>
                <p:cNvPr id="62" name="流程圖: 接點 61"/>
                <p:cNvSpPr/>
                <p:nvPr/>
              </p:nvSpPr>
              <p:spPr>
                <a:xfrm flipV="1">
                  <a:off x="-4630960" y="3725416"/>
                  <a:ext cx="204004" cy="220485"/>
                </a:xfrm>
                <a:prstGeom prst="flowChartConnector">
                  <a:avLst/>
                </a:prstGeom>
                <a:grp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63" name="流程圖: 接點 62"/>
                <p:cNvSpPr/>
                <p:nvPr/>
              </p:nvSpPr>
              <p:spPr>
                <a:xfrm flipV="1">
                  <a:off x="-4404291" y="3591752"/>
                  <a:ext cx="204004" cy="220485"/>
                </a:xfrm>
                <a:prstGeom prst="flowChartConnector">
                  <a:avLst/>
                </a:prstGeom>
                <a:grp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64" name="流程圖: 接點 63"/>
                <p:cNvSpPr/>
                <p:nvPr/>
              </p:nvSpPr>
              <p:spPr>
                <a:xfrm flipV="1">
                  <a:off x="-4177622" y="3770667"/>
                  <a:ext cx="204004" cy="220485"/>
                </a:xfrm>
                <a:prstGeom prst="flowChartConnector">
                  <a:avLst/>
                </a:prstGeom>
                <a:grp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65" name="流程圖: 接點 64"/>
                <p:cNvSpPr/>
                <p:nvPr/>
              </p:nvSpPr>
              <p:spPr>
                <a:xfrm flipV="1">
                  <a:off x="-3971185" y="3594326"/>
                  <a:ext cx="204004" cy="220485"/>
                </a:xfrm>
                <a:prstGeom prst="flowChartConnector">
                  <a:avLst/>
                </a:prstGeom>
                <a:grp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66" name="流程圖: 接點 65"/>
                <p:cNvSpPr/>
                <p:nvPr/>
              </p:nvSpPr>
              <p:spPr>
                <a:xfrm flipV="1">
                  <a:off x="-3703231" y="3757189"/>
                  <a:ext cx="204004" cy="220485"/>
                </a:xfrm>
                <a:prstGeom prst="flowChartConnector">
                  <a:avLst/>
                </a:prstGeom>
                <a:grp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67" name="流程圖: 接點 66"/>
                <p:cNvSpPr/>
                <p:nvPr/>
              </p:nvSpPr>
              <p:spPr>
                <a:xfrm flipV="1">
                  <a:off x="-3476562" y="3531261"/>
                  <a:ext cx="204004" cy="220485"/>
                </a:xfrm>
                <a:prstGeom prst="flowChartConnector">
                  <a:avLst/>
                </a:prstGeom>
                <a:grp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68" name="流程圖: 接點 67"/>
                <p:cNvSpPr/>
                <p:nvPr/>
              </p:nvSpPr>
              <p:spPr>
                <a:xfrm flipV="1">
                  <a:off x="-4806818" y="3482105"/>
                  <a:ext cx="204004" cy="220485"/>
                </a:xfrm>
                <a:prstGeom prst="flowChartConnector">
                  <a:avLst/>
                </a:prstGeom>
                <a:grp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69" name="流程圖: 接點 68"/>
                <p:cNvSpPr/>
                <p:nvPr/>
              </p:nvSpPr>
              <p:spPr>
                <a:xfrm flipV="1">
                  <a:off x="-3714740" y="3514226"/>
                  <a:ext cx="143461" cy="155051"/>
                </a:xfrm>
                <a:prstGeom prst="flowChartConnector">
                  <a:avLst/>
                </a:prstGeom>
                <a:grp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70" name="流程圖: 接點 69"/>
                <p:cNvSpPr/>
                <p:nvPr/>
              </p:nvSpPr>
              <p:spPr>
                <a:xfrm flipV="1">
                  <a:off x="-4940442" y="3777399"/>
                  <a:ext cx="143461" cy="155051"/>
                </a:xfrm>
                <a:prstGeom prst="flowChartConnector">
                  <a:avLst/>
                </a:prstGeom>
                <a:grp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71" name="流程圖: 接點 70"/>
                <p:cNvSpPr/>
                <p:nvPr/>
              </p:nvSpPr>
              <p:spPr>
                <a:xfrm flipV="1">
                  <a:off x="-4580281" y="3453735"/>
                  <a:ext cx="143461" cy="155051"/>
                </a:xfrm>
                <a:prstGeom prst="flowChartConnector">
                  <a:avLst/>
                </a:prstGeom>
                <a:grp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72" name="流程圖: 接點 71"/>
                <p:cNvSpPr/>
                <p:nvPr/>
              </p:nvSpPr>
              <p:spPr>
                <a:xfrm flipV="1">
                  <a:off x="-5077072" y="3453735"/>
                  <a:ext cx="143461" cy="155051"/>
                </a:xfrm>
                <a:prstGeom prst="flowChartConnector">
                  <a:avLst/>
                </a:prstGeom>
                <a:grp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73" name="流程圖: 接點 72"/>
                <p:cNvSpPr/>
                <p:nvPr/>
              </p:nvSpPr>
              <p:spPr>
                <a:xfrm flipV="1">
                  <a:off x="-4170637" y="3404579"/>
                  <a:ext cx="143461" cy="155051"/>
                </a:xfrm>
                <a:prstGeom prst="flowChartConnector">
                  <a:avLst/>
                </a:prstGeom>
                <a:grp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74" name="流程圖: 接點 73"/>
                <p:cNvSpPr/>
                <p:nvPr/>
              </p:nvSpPr>
              <p:spPr>
                <a:xfrm flipV="1">
                  <a:off x="-3286405" y="3772985"/>
                  <a:ext cx="143461" cy="155051"/>
                </a:xfrm>
                <a:prstGeom prst="flowChartConnector">
                  <a:avLst/>
                </a:prstGeom>
                <a:grp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75" name="流程圖: 接點 74"/>
                <p:cNvSpPr/>
                <p:nvPr/>
              </p:nvSpPr>
              <p:spPr>
                <a:xfrm flipV="1">
                  <a:off x="-3075606" y="3546943"/>
                  <a:ext cx="143461" cy="155051"/>
                </a:xfrm>
                <a:prstGeom prst="flowChartConnector">
                  <a:avLst/>
                </a:prstGeom>
                <a:grp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grpSp>
        </p:grpSp>
        <p:sp>
          <p:nvSpPr>
            <p:cNvPr id="57" name="流程圖: 接點 56"/>
            <p:cNvSpPr/>
            <p:nvPr/>
          </p:nvSpPr>
          <p:spPr>
            <a:xfrm flipV="1">
              <a:off x="2207756" y="6567886"/>
              <a:ext cx="204004" cy="217770"/>
            </a:xfrm>
            <a:prstGeom prst="flowChartConnector">
              <a:avLst/>
            </a:prstGeom>
            <a:grp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58" name="流程圖: 接點 57"/>
            <p:cNvSpPr/>
            <p:nvPr/>
          </p:nvSpPr>
          <p:spPr>
            <a:xfrm flipV="1">
              <a:off x="4440004" y="6567886"/>
              <a:ext cx="204004" cy="217770"/>
            </a:xfrm>
            <a:prstGeom prst="flowChartConnector">
              <a:avLst/>
            </a:prstGeom>
            <a:grp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59" name="流程圖: 接點 58"/>
            <p:cNvSpPr/>
            <p:nvPr/>
          </p:nvSpPr>
          <p:spPr>
            <a:xfrm flipV="1">
              <a:off x="6744260" y="6567886"/>
              <a:ext cx="204004" cy="217770"/>
            </a:xfrm>
            <a:prstGeom prst="flowChartConnector">
              <a:avLst/>
            </a:prstGeom>
            <a:grp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grpSp>
      <p:grpSp>
        <p:nvGrpSpPr>
          <p:cNvPr id="126" name="群組 125"/>
          <p:cNvGrpSpPr/>
          <p:nvPr/>
        </p:nvGrpSpPr>
        <p:grpSpPr>
          <a:xfrm>
            <a:off x="890405" y="1640226"/>
            <a:ext cx="837792" cy="469805"/>
            <a:chOff x="1603544" y="537738"/>
            <a:chExt cx="970575" cy="544265"/>
          </a:xfrm>
          <a:solidFill>
            <a:srgbClr val="FFC000"/>
          </a:solidFill>
        </p:grpSpPr>
        <p:sp>
          <p:nvSpPr>
            <p:cNvPr id="128" name="橢圓 127"/>
            <p:cNvSpPr/>
            <p:nvPr/>
          </p:nvSpPr>
          <p:spPr>
            <a:xfrm>
              <a:off x="1603544" y="665854"/>
              <a:ext cx="288032" cy="288032"/>
            </a:xfrm>
            <a:prstGeom prst="ellipse">
              <a:avLst/>
            </a:prstGeom>
            <a:grpFill/>
          </p:spPr>
          <p:txBody>
            <a:bodyPr wrap="square" rtlCol="0" anchor="ctr">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129" name="橢圓 128"/>
            <p:cNvSpPr/>
            <p:nvPr/>
          </p:nvSpPr>
          <p:spPr>
            <a:xfrm>
              <a:off x="1786879" y="537738"/>
              <a:ext cx="505105" cy="514998"/>
            </a:xfrm>
            <a:prstGeom prst="ellipse">
              <a:avLst/>
            </a:prstGeom>
            <a:grpFill/>
          </p:spPr>
          <p:txBody>
            <a:bodyPr wrap="square" rtlCol="0" anchor="ctr">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130" name="橢圓 129"/>
            <p:cNvSpPr/>
            <p:nvPr/>
          </p:nvSpPr>
          <p:spPr>
            <a:xfrm>
              <a:off x="2153024" y="661351"/>
              <a:ext cx="421095" cy="351078"/>
            </a:xfrm>
            <a:prstGeom prst="ellipse">
              <a:avLst/>
            </a:prstGeom>
            <a:grpFill/>
          </p:spPr>
          <p:txBody>
            <a:bodyPr wrap="square" rtlCol="0" anchor="ctr">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131" name="橢圓 130"/>
            <p:cNvSpPr/>
            <p:nvPr/>
          </p:nvSpPr>
          <p:spPr>
            <a:xfrm>
              <a:off x="1786878" y="661351"/>
              <a:ext cx="480865" cy="420652"/>
            </a:xfrm>
            <a:prstGeom prst="ellipse">
              <a:avLst/>
            </a:prstGeom>
            <a:grpFill/>
          </p:spPr>
          <p:txBody>
            <a:bodyPr wrap="square" rtlCol="0" anchor="ctr">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132" name="橢圓 131"/>
            <p:cNvSpPr/>
            <p:nvPr/>
          </p:nvSpPr>
          <p:spPr>
            <a:xfrm>
              <a:off x="2111795" y="778434"/>
              <a:ext cx="288032" cy="288032"/>
            </a:xfrm>
            <a:prstGeom prst="ellipse">
              <a:avLst/>
            </a:prstGeom>
            <a:grpFill/>
          </p:spPr>
          <p:txBody>
            <a:bodyPr wrap="square" rtlCol="0" anchor="ctr">
              <a:spAutoFit/>
            </a:bodyPr>
            <a:lstStyle/>
            <a:p>
              <a:pPr algn="ctr"/>
              <a:endParaRPr lang="zh-TW" altLang="en-US" sz="2400">
                <a:latin typeface="微軟正黑體" panose="020B0604030504040204" pitchFamily="34" charset="-120"/>
                <a:ea typeface="微軟正黑體" panose="020B0604030504040204" pitchFamily="34" charset="-120"/>
              </a:endParaRPr>
            </a:p>
          </p:txBody>
        </p:sp>
      </p:grpSp>
      <p:sp>
        <p:nvSpPr>
          <p:cNvPr id="4" name="投影片編號版面配置區 3"/>
          <p:cNvSpPr>
            <a:spLocks noGrp="1"/>
          </p:cNvSpPr>
          <p:nvPr>
            <p:ph type="sldNum" sz="quarter" idx="12"/>
          </p:nvPr>
        </p:nvSpPr>
        <p:spPr/>
        <p:txBody>
          <a:bodyPr/>
          <a:lstStyle/>
          <a:p>
            <a:pPr>
              <a:defRPr/>
            </a:pPr>
            <a:fld id="{8598CAF7-0B11-4355-B351-D1350E429BEE}" type="slidenum">
              <a:rPr lang="zh-TW" altLang="en-US" smtClean="0"/>
              <a:pPr>
                <a:defRPr/>
              </a:pPr>
              <a:t>11</a:t>
            </a:fld>
            <a:endParaRPr lang="zh-TW" altLang="en-US"/>
          </a:p>
        </p:txBody>
      </p:sp>
      <p:sp>
        <p:nvSpPr>
          <p:cNvPr id="127" name="文字方塊 126"/>
          <p:cNvSpPr txBox="1"/>
          <p:nvPr/>
        </p:nvSpPr>
        <p:spPr>
          <a:xfrm>
            <a:off x="7782401" y="-34986"/>
            <a:ext cx="1038071" cy="276999"/>
          </a:xfrm>
          <a:prstGeom prst="rect">
            <a:avLst/>
          </a:prstGeom>
          <a:noFill/>
        </p:spPr>
        <p:txBody>
          <a:bodyPr wrap="square" rtlCol="0">
            <a:spAutoFit/>
          </a:bodyPr>
          <a:lstStyle/>
          <a:p>
            <a:pPr algn="r"/>
            <a:r>
              <a:rPr lang="en-US" altLang="zh-TW" sz="1200">
                <a:solidFill>
                  <a:srgbClr val="F9BFD2"/>
                </a:solidFill>
              </a:rPr>
              <a:t>1-2</a:t>
            </a:r>
            <a:r>
              <a:rPr lang="zh-TW" altLang="en-US" sz="1200">
                <a:solidFill>
                  <a:srgbClr val="F9BFD2"/>
                </a:solidFill>
              </a:rPr>
              <a:t>   </a:t>
            </a:r>
            <a:r>
              <a:rPr lang="en-US" altLang="zh-TW" sz="1200">
                <a:solidFill>
                  <a:srgbClr val="F9BFD2"/>
                </a:solidFill>
              </a:rPr>
              <a:t>/</a:t>
            </a:r>
            <a:r>
              <a:rPr lang="zh-TW" altLang="en-US" sz="1200">
                <a:solidFill>
                  <a:srgbClr val="F9BFD2"/>
                </a:solidFill>
              </a:rPr>
              <a:t> </a:t>
            </a:r>
          </a:p>
        </p:txBody>
      </p:sp>
      <p:grpSp>
        <p:nvGrpSpPr>
          <p:cNvPr id="7" name="群組 6"/>
          <p:cNvGrpSpPr/>
          <p:nvPr/>
        </p:nvGrpSpPr>
        <p:grpSpPr>
          <a:xfrm>
            <a:off x="1934431" y="3402519"/>
            <a:ext cx="6587987" cy="1898689"/>
            <a:chOff x="1934431" y="3402519"/>
            <a:chExt cx="6587987" cy="1898689"/>
          </a:xfrm>
        </p:grpSpPr>
        <p:sp>
          <p:nvSpPr>
            <p:cNvPr id="40" name="圓角矩形 39"/>
            <p:cNvSpPr/>
            <p:nvPr/>
          </p:nvSpPr>
          <p:spPr>
            <a:xfrm>
              <a:off x="4640368" y="3402519"/>
              <a:ext cx="3816424" cy="1898689"/>
            </a:xfrm>
            <a:prstGeom prst="roundRect">
              <a:avLst>
                <a:gd name="adj" fmla="val 7770"/>
              </a:avLst>
            </a:prstGeom>
            <a:solidFill>
              <a:srgbClr val="FFCCFF"/>
            </a:solidFill>
          </p:spPr>
          <p:txBody>
            <a:bodyPr wrap="square" rtlCol="0" anchor="ctr">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6" name="矩形 5"/>
            <p:cNvSpPr/>
            <p:nvPr/>
          </p:nvSpPr>
          <p:spPr>
            <a:xfrm>
              <a:off x="4856392" y="3438465"/>
              <a:ext cx="3666026" cy="1815882"/>
            </a:xfrm>
            <a:prstGeom prst="rect">
              <a:avLst/>
            </a:prstGeom>
          </p:spPr>
          <p:txBody>
            <a:bodyPr wrap="square">
              <a:spAutoFit/>
            </a:bodyPr>
            <a:lstStyle/>
            <a:p>
              <a:r>
                <a:rPr lang="zh-TW" altLang="en-US" sz="2800">
                  <a:latin typeface="微軟正黑體" panose="020B0604030504040204" pitchFamily="34" charset="-120"/>
                  <a:ea typeface="微軟正黑體" panose="020B0604030504040204" pitchFamily="34" charset="-120"/>
                </a:rPr>
                <a:t>教育現場正在改變，創造教育新風貌，我們必須積極營造正向支持的環境</a:t>
              </a:r>
            </a:p>
          </p:txBody>
        </p:sp>
        <p:cxnSp>
          <p:nvCxnSpPr>
            <p:cNvPr id="3" name="直線單箭頭接點 2"/>
            <p:cNvCxnSpPr/>
            <p:nvPr/>
          </p:nvCxnSpPr>
          <p:spPr>
            <a:xfrm>
              <a:off x="2408120" y="4119145"/>
              <a:ext cx="2232248" cy="0"/>
            </a:xfrm>
            <a:prstGeom prst="straightConnector1">
              <a:avLst/>
            </a:prstGeom>
            <a:ln w="76200">
              <a:solidFill>
                <a:srgbClr val="FFCCFF"/>
              </a:solidFill>
              <a:headEnd type="oval" w="med" len="med"/>
              <a:tailEnd type="none" w="med" len="med"/>
            </a:ln>
          </p:spPr>
          <p:style>
            <a:lnRef idx="1">
              <a:schemeClr val="accent1"/>
            </a:lnRef>
            <a:fillRef idx="0">
              <a:schemeClr val="accent1"/>
            </a:fillRef>
            <a:effectRef idx="0">
              <a:schemeClr val="accent1"/>
            </a:effectRef>
            <a:fontRef idx="minor">
              <a:schemeClr val="tx1"/>
            </a:fontRef>
          </p:style>
        </p:cxnSp>
        <p:sp>
          <p:nvSpPr>
            <p:cNvPr id="5" name="文字方塊 4"/>
            <p:cNvSpPr txBox="1"/>
            <p:nvPr/>
          </p:nvSpPr>
          <p:spPr>
            <a:xfrm>
              <a:off x="1934431" y="3911795"/>
              <a:ext cx="441146" cy="400110"/>
            </a:xfrm>
            <a:prstGeom prst="rect">
              <a:avLst/>
            </a:prstGeom>
            <a:noFill/>
          </p:spPr>
          <p:txBody>
            <a:bodyPr wrap="none" rtlCol="0">
              <a:spAutoFit/>
            </a:bodyPr>
            <a:lstStyle/>
            <a:p>
              <a:r>
                <a:rPr lang="zh-TW" altLang="en-US" sz="2000" b="1">
                  <a:solidFill>
                    <a:schemeClr val="bg1"/>
                  </a:solidFill>
                  <a:latin typeface="微軟正黑體" panose="020B0604030504040204" pitchFamily="34" charset="-120"/>
                  <a:ea typeface="微軟正黑體" panose="020B0604030504040204" pitchFamily="34" charset="-120"/>
                </a:rPr>
                <a:t>內</a:t>
              </a:r>
            </a:p>
          </p:txBody>
        </p:sp>
      </p:grpSp>
      <p:grpSp>
        <p:nvGrpSpPr>
          <p:cNvPr id="8" name="群組 7"/>
          <p:cNvGrpSpPr/>
          <p:nvPr/>
        </p:nvGrpSpPr>
        <p:grpSpPr>
          <a:xfrm>
            <a:off x="1889103" y="1850952"/>
            <a:ext cx="6715345" cy="1434032"/>
            <a:chOff x="1889103" y="1850952"/>
            <a:chExt cx="6715345" cy="1434032"/>
          </a:xfrm>
        </p:grpSpPr>
        <p:sp>
          <p:nvSpPr>
            <p:cNvPr id="2" name="圓角矩形 1"/>
            <p:cNvSpPr/>
            <p:nvPr/>
          </p:nvSpPr>
          <p:spPr>
            <a:xfrm>
              <a:off x="4640368" y="1850952"/>
              <a:ext cx="3816424" cy="1434032"/>
            </a:xfrm>
            <a:prstGeom prst="roundRect">
              <a:avLst>
                <a:gd name="adj" fmla="val 7770"/>
              </a:avLst>
            </a:prstGeom>
            <a:solidFill>
              <a:schemeClr val="tx2">
                <a:lumMod val="20000"/>
                <a:lumOff val="80000"/>
              </a:schemeClr>
            </a:solidFill>
          </p:spPr>
          <p:txBody>
            <a:bodyPr wrap="none" rtlCol="0" anchor="ctr">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15" name="文字方塊 14"/>
            <p:cNvSpPr txBox="1"/>
            <p:nvPr/>
          </p:nvSpPr>
          <p:spPr>
            <a:xfrm>
              <a:off x="4879928" y="1850952"/>
              <a:ext cx="3724520" cy="1384995"/>
            </a:xfrm>
            <a:prstGeom prst="rect">
              <a:avLst/>
            </a:prstGeom>
            <a:noFill/>
          </p:spPr>
          <p:txBody>
            <a:bodyPr wrap="square" rtlCol="0">
              <a:spAutoFit/>
            </a:bodyPr>
            <a:lstStyle/>
            <a:p>
              <a:r>
                <a:rPr lang="zh-TW" altLang="en-US" sz="2800">
                  <a:latin typeface="微軟正黑體" panose="020B0604030504040204" pitchFamily="34" charset="-120"/>
                  <a:ea typeface="微軟正黑體" panose="020B0604030504040204" pitchFamily="34" charset="-120"/>
                </a:rPr>
                <a:t>迫切需要因應時代需求及社會變遷，持續精進</a:t>
              </a:r>
            </a:p>
          </p:txBody>
        </p:sp>
        <p:cxnSp>
          <p:nvCxnSpPr>
            <p:cNvPr id="16" name="直線單箭頭接點 15"/>
            <p:cNvCxnSpPr/>
            <p:nvPr/>
          </p:nvCxnSpPr>
          <p:spPr>
            <a:xfrm>
              <a:off x="2408120" y="2564904"/>
              <a:ext cx="2232248" cy="0"/>
            </a:xfrm>
            <a:prstGeom prst="straightConnector1">
              <a:avLst/>
            </a:prstGeom>
            <a:ln w="76200">
              <a:solidFill>
                <a:schemeClr val="tx2">
                  <a:lumMod val="20000"/>
                  <a:lumOff val="80000"/>
                </a:schemeClr>
              </a:solidFill>
              <a:headEnd type="oval" w="med" len="med"/>
              <a:tailEnd type="none" w="med" len="med"/>
            </a:ln>
          </p:spPr>
          <p:style>
            <a:lnRef idx="1">
              <a:schemeClr val="accent1"/>
            </a:lnRef>
            <a:fillRef idx="0">
              <a:schemeClr val="accent1"/>
            </a:fillRef>
            <a:effectRef idx="0">
              <a:schemeClr val="accent1"/>
            </a:effectRef>
            <a:fontRef idx="minor">
              <a:schemeClr val="tx1"/>
            </a:fontRef>
          </p:style>
        </p:cxnSp>
        <p:sp>
          <p:nvSpPr>
            <p:cNvPr id="134" name="文字方塊 133"/>
            <p:cNvSpPr txBox="1"/>
            <p:nvPr/>
          </p:nvSpPr>
          <p:spPr>
            <a:xfrm>
              <a:off x="1889103" y="2373278"/>
              <a:ext cx="441146" cy="400110"/>
            </a:xfrm>
            <a:prstGeom prst="rect">
              <a:avLst/>
            </a:prstGeom>
            <a:noFill/>
          </p:spPr>
          <p:txBody>
            <a:bodyPr wrap="none" rtlCol="0">
              <a:spAutoFit/>
            </a:bodyPr>
            <a:lstStyle/>
            <a:p>
              <a:r>
                <a:rPr lang="zh-TW" altLang="en-US" sz="2000" b="1">
                  <a:solidFill>
                    <a:schemeClr val="bg1"/>
                  </a:solidFill>
                  <a:latin typeface="微軟正黑體" panose="020B0604030504040204" pitchFamily="34" charset="-120"/>
                  <a:ea typeface="微軟正黑體" panose="020B0604030504040204" pitchFamily="34" charset="-120"/>
                </a:rPr>
                <a:t>外</a:t>
              </a:r>
            </a:p>
          </p:txBody>
        </p:sp>
      </p:grpSp>
      <p:sp>
        <p:nvSpPr>
          <p:cNvPr id="135" name="標題 2"/>
          <p:cNvSpPr txBox="1">
            <a:spLocks/>
          </p:cNvSpPr>
          <p:nvPr/>
        </p:nvSpPr>
        <p:spPr bwMode="auto">
          <a:xfrm>
            <a:off x="766763" y="192161"/>
            <a:ext cx="8377237" cy="965682"/>
          </a:xfrm>
          <a:prstGeom prst="rect">
            <a:avLst/>
          </a:prstGeom>
          <a:noFill/>
          <a:ln w="9525">
            <a:noFill/>
            <a:miter lim="800000"/>
            <a:headEnd/>
            <a:tailEnd/>
          </a:ln>
          <a:effectLst>
            <a:outerShdw blurRad="76200" dist="38100" dir="5400000" algn="t" rotWithShape="0">
              <a:prstClr val="black">
                <a:alpha val="10000"/>
              </a:prstClr>
            </a:outerShdw>
          </a:effec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kern="1200">
                <a:solidFill>
                  <a:schemeClr val="tx1"/>
                </a:solidFill>
                <a:latin typeface="微軟正黑體" pitchFamily="34" charset="-120"/>
                <a:ea typeface="微軟正黑體" pitchFamily="34" charset="-120"/>
                <a:cs typeface="+mj-cs"/>
              </a:defRPr>
            </a:lvl1pPr>
            <a:lvl2pPr algn="ctr" rtl="0" eaLnBrk="0" fontAlgn="base" hangingPunct="0">
              <a:spcBef>
                <a:spcPct val="0"/>
              </a:spcBef>
              <a:spcAft>
                <a:spcPct val="0"/>
              </a:spcAft>
              <a:defRPr sz="4400">
                <a:solidFill>
                  <a:schemeClr val="tx1"/>
                </a:solidFill>
                <a:latin typeface="微軟正黑體" pitchFamily="34" charset="-120"/>
                <a:ea typeface="微軟正黑體" pitchFamily="34" charset="-120"/>
              </a:defRPr>
            </a:lvl2pPr>
            <a:lvl3pPr algn="ctr" rtl="0" eaLnBrk="0" fontAlgn="base" hangingPunct="0">
              <a:spcBef>
                <a:spcPct val="0"/>
              </a:spcBef>
              <a:spcAft>
                <a:spcPct val="0"/>
              </a:spcAft>
              <a:defRPr sz="4400">
                <a:solidFill>
                  <a:schemeClr val="tx1"/>
                </a:solidFill>
                <a:latin typeface="微軟正黑體" pitchFamily="34" charset="-120"/>
                <a:ea typeface="微軟正黑體" pitchFamily="34" charset="-120"/>
              </a:defRPr>
            </a:lvl3pPr>
            <a:lvl4pPr algn="ctr" rtl="0" eaLnBrk="0" fontAlgn="base" hangingPunct="0">
              <a:spcBef>
                <a:spcPct val="0"/>
              </a:spcBef>
              <a:spcAft>
                <a:spcPct val="0"/>
              </a:spcAft>
              <a:defRPr sz="4400">
                <a:solidFill>
                  <a:schemeClr val="tx1"/>
                </a:solidFill>
                <a:latin typeface="微軟正黑體" pitchFamily="34" charset="-120"/>
                <a:ea typeface="微軟正黑體" pitchFamily="34" charset="-120"/>
              </a:defRPr>
            </a:lvl4pPr>
            <a:lvl5pPr algn="ctr" rtl="0" eaLnBrk="0" fontAlgn="base" hangingPunct="0">
              <a:spcBef>
                <a:spcPct val="0"/>
              </a:spcBef>
              <a:spcAft>
                <a:spcPct val="0"/>
              </a:spcAft>
              <a:defRPr sz="4400">
                <a:solidFill>
                  <a:schemeClr val="tx1"/>
                </a:solidFill>
                <a:latin typeface="微軟正黑體" pitchFamily="34" charset="-120"/>
                <a:ea typeface="微軟正黑體" pitchFamily="34" charset="-120"/>
              </a:defRPr>
            </a:lvl5pPr>
            <a:lvl6pPr marL="457200" algn="ctr" rtl="0" fontAlgn="base">
              <a:spcBef>
                <a:spcPct val="0"/>
              </a:spcBef>
              <a:spcAft>
                <a:spcPct val="0"/>
              </a:spcAft>
              <a:defRPr sz="4400">
                <a:solidFill>
                  <a:schemeClr val="tx1"/>
                </a:solidFill>
                <a:latin typeface="Calibri" panose="020F0502020204030204" pitchFamily="34" charset="0"/>
                <a:ea typeface="新細明體" panose="02020500000000000000" pitchFamily="18" charset="-120"/>
              </a:defRPr>
            </a:lvl6pPr>
            <a:lvl7pPr marL="914400" algn="ctr" rtl="0" fontAlgn="base">
              <a:spcBef>
                <a:spcPct val="0"/>
              </a:spcBef>
              <a:spcAft>
                <a:spcPct val="0"/>
              </a:spcAft>
              <a:defRPr sz="4400">
                <a:solidFill>
                  <a:schemeClr val="tx1"/>
                </a:solidFill>
                <a:latin typeface="Calibri" panose="020F0502020204030204" pitchFamily="34" charset="0"/>
                <a:ea typeface="新細明體" panose="02020500000000000000" pitchFamily="18" charset="-120"/>
              </a:defRPr>
            </a:lvl7pPr>
            <a:lvl8pPr marL="1371600" algn="ctr" rtl="0" fontAlgn="base">
              <a:spcBef>
                <a:spcPct val="0"/>
              </a:spcBef>
              <a:spcAft>
                <a:spcPct val="0"/>
              </a:spcAft>
              <a:defRPr sz="4400">
                <a:solidFill>
                  <a:schemeClr val="tx1"/>
                </a:solidFill>
                <a:latin typeface="Calibri" panose="020F0502020204030204" pitchFamily="34" charset="0"/>
                <a:ea typeface="新細明體" panose="02020500000000000000" pitchFamily="18" charset="-120"/>
              </a:defRPr>
            </a:lvl8pPr>
            <a:lvl9pPr marL="1828800" algn="ctr" rtl="0" fontAlgn="base">
              <a:spcBef>
                <a:spcPct val="0"/>
              </a:spcBef>
              <a:spcAft>
                <a:spcPct val="0"/>
              </a:spcAft>
              <a:defRPr sz="4400">
                <a:solidFill>
                  <a:schemeClr val="tx1"/>
                </a:solidFill>
                <a:latin typeface="Calibri" panose="020F0502020204030204" pitchFamily="34" charset="0"/>
                <a:ea typeface="新細明體" panose="02020500000000000000" pitchFamily="18" charset="-120"/>
              </a:defRPr>
            </a:lvl9pPr>
          </a:lstStyle>
          <a:p>
            <a:pPr algn="l" eaLnBrk="1" hangingPunct="1"/>
            <a:r>
              <a:rPr kumimoji="0" lang="zh-TW" altLang="en-US" sz="3600" b="1">
                <a:solidFill>
                  <a:schemeClr val="bg1"/>
                </a:solidFill>
                <a:cs typeface="Times New Roman" pitchFamily="18" charset="0"/>
              </a:rPr>
              <a:t>二、教育現場與課程改革的需求</a:t>
            </a:r>
          </a:p>
        </p:txBody>
      </p:sp>
    </p:spTree>
    <p:extLst>
      <p:ext uri="{BB962C8B-B14F-4D97-AF65-F5344CB8AC3E}">
        <p14:creationId xmlns="" xmlns:p14="http://schemas.microsoft.com/office/powerpoint/2010/main" val="2662450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fade">
                                      <p:cBhvr>
                                        <p:cTn id="10" dur="500"/>
                                        <p:tgtEl>
                                          <p:spTgt spid="13"/>
                                        </p:tgtEl>
                                      </p:cBhvr>
                                    </p:animEffect>
                                  </p:childTnLst>
                                </p:cTn>
                              </p:par>
                              <p:par>
                                <p:cTn id="11" presetID="10" presetClass="entr" presetSubtype="0" fill="hold" nodeType="withEffect">
                                  <p:stCondLst>
                                    <p:cond delay="0"/>
                                  </p:stCondLst>
                                  <p:childTnLst>
                                    <p:set>
                                      <p:cBhvr>
                                        <p:cTn id="12" dur="1" fill="hold">
                                          <p:stCondLst>
                                            <p:cond delay="0"/>
                                          </p:stCondLst>
                                        </p:cTn>
                                        <p:tgtEl>
                                          <p:spTgt spid="34"/>
                                        </p:tgtEl>
                                        <p:attrNameLst>
                                          <p:attrName>style.visibility</p:attrName>
                                        </p:attrNameLst>
                                      </p:cBhvr>
                                      <p:to>
                                        <p:strVal val="visible"/>
                                      </p:to>
                                    </p:set>
                                    <p:animEffect transition="in" filter="fade">
                                      <p:cBhvr>
                                        <p:cTn id="13" dur="500"/>
                                        <p:tgtEl>
                                          <p:spTgt spid="34"/>
                                        </p:tgtEl>
                                      </p:cBhvr>
                                    </p:animEffect>
                                  </p:childTnLst>
                                </p:cTn>
                              </p:par>
                              <p:par>
                                <p:cTn id="14" presetID="10" presetClass="entr" presetSubtype="0" fill="hold" nodeType="with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fade">
                                      <p:cBhvr>
                                        <p:cTn id="16" dur="500"/>
                                        <p:tgtEl>
                                          <p:spTgt spid="45"/>
                                        </p:tgtEl>
                                      </p:cBhvr>
                                    </p:animEffect>
                                  </p:childTnLst>
                                </p:cTn>
                              </p:par>
                              <p:par>
                                <p:cTn id="17" presetID="10" presetClass="entr" presetSubtype="0" fill="hold" nodeType="withEffect">
                                  <p:stCondLst>
                                    <p:cond delay="0"/>
                                  </p:stCondLst>
                                  <p:childTnLst>
                                    <p:set>
                                      <p:cBhvr>
                                        <p:cTn id="18" dur="1" fill="hold">
                                          <p:stCondLst>
                                            <p:cond delay="0"/>
                                          </p:stCondLst>
                                        </p:cTn>
                                        <p:tgtEl>
                                          <p:spTgt spid="50"/>
                                        </p:tgtEl>
                                        <p:attrNameLst>
                                          <p:attrName>style.visibility</p:attrName>
                                        </p:attrNameLst>
                                      </p:cBhvr>
                                      <p:to>
                                        <p:strVal val="visible"/>
                                      </p:to>
                                    </p:set>
                                    <p:animEffect transition="in" filter="fade">
                                      <p:cBhvr>
                                        <p:cTn id="19" dur="500"/>
                                        <p:tgtEl>
                                          <p:spTgt spid="50"/>
                                        </p:tgtEl>
                                      </p:cBhvr>
                                    </p:animEffect>
                                  </p:childTnLst>
                                </p:cTn>
                              </p:par>
                            </p:childTnLst>
                          </p:cTn>
                        </p:par>
                        <p:par>
                          <p:cTn id="20" fill="hold">
                            <p:stCondLst>
                              <p:cond delay="500"/>
                            </p:stCondLst>
                            <p:childTnLst>
                              <p:par>
                                <p:cTn id="21" presetID="10" presetClass="entr" presetSubtype="0" fill="hold" nodeType="afterEffect">
                                  <p:stCondLst>
                                    <p:cond delay="0"/>
                                  </p:stCondLst>
                                  <p:childTnLst>
                                    <p:set>
                                      <p:cBhvr>
                                        <p:cTn id="22" dur="1" fill="hold">
                                          <p:stCondLst>
                                            <p:cond delay="0"/>
                                          </p:stCondLst>
                                        </p:cTn>
                                        <p:tgtEl>
                                          <p:spTgt spid="126"/>
                                        </p:tgtEl>
                                        <p:attrNameLst>
                                          <p:attrName>style.visibility</p:attrName>
                                        </p:attrNameLst>
                                      </p:cBhvr>
                                      <p:to>
                                        <p:strVal val="visible"/>
                                      </p:to>
                                    </p:set>
                                    <p:animEffect transition="in" filter="fade">
                                      <p:cBhvr>
                                        <p:cTn id="23" dur="500"/>
                                        <p:tgtEl>
                                          <p:spTgt spid="126"/>
                                        </p:tgtEl>
                                      </p:cBhvr>
                                    </p:animEffect>
                                  </p:childTnLst>
                                </p:cTn>
                              </p:par>
                            </p:childTnLst>
                          </p:cTn>
                        </p:par>
                        <p:par>
                          <p:cTn id="24" fill="hold">
                            <p:stCondLst>
                              <p:cond delay="1000"/>
                            </p:stCondLst>
                            <p:childTnLst>
                              <p:par>
                                <p:cTn id="25" presetID="42" presetClass="entr" presetSubtype="0"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fade">
                                      <p:cBhvr>
                                        <p:cTn id="27" dur="1000"/>
                                        <p:tgtEl>
                                          <p:spTgt spid="7"/>
                                        </p:tgtEl>
                                      </p:cBhvr>
                                    </p:animEffect>
                                    <p:anim calcmode="lin" valueType="num">
                                      <p:cBhvr>
                                        <p:cTn id="28" dur="1000" fill="hold"/>
                                        <p:tgtEl>
                                          <p:spTgt spid="7"/>
                                        </p:tgtEl>
                                        <p:attrNameLst>
                                          <p:attrName>ppt_x</p:attrName>
                                        </p:attrNameLst>
                                      </p:cBhvr>
                                      <p:tavLst>
                                        <p:tav tm="0">
                                          <p:val>
                                            <p:strVal val="#ppt_x"/>
                                          </p:val>
                                        </p:tav>
                                        <p:tav tm="100000">
                                          <p:val>
                                            <p:strVal val="#ppt_x"/>
                                          </p:val>
                                        </p:tav>
                                      </p:tavLst>
                                    </p:anim>
                                    <p:anim calcmode="lin" valueType="num">
                                      <p:cBhvr>
                                        <p:cTn id="29" dur="1000" fill="hold"/>
                                        <p:tgtEl>
                                          <p:spTgt spid="7"/>
                                        </p:tgtEl>
                                        <p:attrNameLst>
                                          <p:attrName>ppt_y</p:attrName>
                                        </p:attrNameLst>
                                      </p:cBhvr>
                                      <p:tavLst>
                                        <p:tav tm="0">
                                          <p:val>
                                            <p:strVal val="#ppt_y+.1"/>
                                          </p:val>
                                        </p:tav>
                                        <p:tav tm="100000">
                                          <p:val>
                                            <p:strVal val="#ppt_y"/>
                                          </p:val>
                                        </p:tav>
                                      </p:tavLst>
                                    </p:anim>
                                  </p:childTnLst>
                                </p:cTn>
                              </p:par>
                            </p:childTnLst>
                          </p:cTn>
                        </p:par>
                        <p:par>
                          <p:cTn id="30" fill="hold">
                            <p:stCondLst>
                              <p:cond delay="2000"/>
                            </p:stCondLst>
                            <p:childTnLst>
                              <p:par>
                                <p:cTn id="31" presetID="42" presetClass="entr" presetSubtype="0" fill="hold" nodeType="afterEffect">
                                  <p:stCondLst>
                                    <p:cond delay="0"/>
                                  </p:stCondLst>
                                  <p:childTnLst>
                                    <p:set>
                                      <p:cBhvr>
                                        <p:cTn id="32" dur="1" fill="hold">
                                          <p:stCondLst>
                                            <p:cond delay="0"/>
                                          </p:stCondLst>
                                        </p:cTn>
                                        <p:tgtEl>
                                          <p:spTgt spid="8"/>
                                        </p:tgtEl>
                                        <p:attrNameLst>
                                          <p:attrName>style.visibility</p:attrName>
                                        </p:attrNameLst>
                                      </p:cBhvr>
                                      <p:to>
                                        <p:strVal val="visible"/>
                                      </p:to>
                                    </p:set>
                                    <p:animEffect transition="in" filter="fade">
                                      <p:cBhvr>
                                        <p:cTn id="33" dur="1000"/>
                                        <p:tgtEl>
                                          <p:spTgt spid="8"/>
                                        </p:tgtEl>
                                      </p:cBhvr>
                                    </p:animEffect>
                                    <p:anim calcmode="lin" valueType="num">
                                      <p:cBhvr>
                                        <p:cTn id="34" dur="1000" fill="hold"/>
                                        <p:tgtEl>
                                          <p:spTgt spid="8"/>
                                        </p:tgtEl>
                                        <p:attrNameLst>
                                          <p:attrName>ppt_x</p:attrName>
                                        </p:attrNameLst>
                                      </p:cBhvr>
                                      <p:tavLst>
                                        <p:tav tm="0">
                                          <p:val>
                                            <p:strVal val="#ppt_x"/>
                                          </p:val>
                                        </p:tav>
                                        <p:tav tm="100000">
                                          <p:val>
                                            <p:strVal val="#ppt_x"/>
                                          </p:val>
                                        </p:tav>
                                      </p:tavLst>
                                    </p:anim>
                                    <p:anim calcmode="lin" valueType="num">
                                      <p:cBhvr>
                                        <p:cTn id="35" dur="1000" fill="hold"/>
                                        <p:tgtEl>
                                          <p:spTgt spid="8"/>
                                        </p:tgtEl>
                                        <p:attrNameLst>
                                          <p:attrName>ppt_y</p:attrName>
                                        </p:attrNameLst>
                                      </p:cBhvr>
                                      <p:tavLst>
                                        <p:tav tm="0">
                                          <p:val>
                                            <p:strVal val="#ppt_y+.1"/>
                                          </p:val>
                                        </p:tav>
                                        <p:tav tm="100000">
                                          <p:val>
                                            <p:strVal val="#ppt_y"/>
                                          </p:val>
                                        </p:tav>
                                      </p:tavLst>
                                    </p:anim>
                                  </p:childTnLst>
                                </p:cTn>
                              </p:par>
                            </p:childTnLst>
                          </p:cTn>
                        </p:par>
                        <p:par>
                          <p:cTn id="36" fill="hold">
                            <p:stCondLst>
                              <p:cond delay="3000"/>
                            </p:stCondLst>
                            <p:childTnLst>
                              <p:par>
                                <p:cTn id="37" presetID="10" presetClass="entr" presetSubtype="0" fill="hold" grpId="0" nodeType="afterEffect">
                                  <p:stCondLst>
                                    <p:cond delay="0"/>
                                  </p:stCondLst>
                                  <p:childTnLst>
                                    <p:set>
                                      <p:cBhvr>
                                        <p:cTn id="38" dur="1" fill="hold">
                                          <p:stCondLst>
                                            <p:cond delay="0"/>
                                          </p:stCondLst>
                                        </p:cTn>
                                        <p:tgtEl>
                                          <p:spTgt spid="19"/>
                                        </p:tgtEl>
                                        <p:attrNameLst>
                                          <p:attrName>style.visibility</p:attrName>
                                        </p:attrNameLst>
                                      </p:cBhvr>
                                      <p:to>
                                        <p:strVal val="visible"/>
                                      </p:to>
                                    </p:set>
                                    <p:animEffect transition="in" filter="fade">
                                      <p:cBhvr>
                                        <p:cTn id="39"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9"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2" name="群組 31"/>
          <p:cNvGrpSpPr>
            <a:grpSpLocks/>
          </p:cNvGrpSpPr>
          <p:nvPr/>
        </p:nvGrpSpPr>
        <p:grpSpPr bwMode="auto">
          <a:xfrm>
            <a:off x="544781" y="4416589"/>
            <a:ext cx="2803083" cy="596587"/>
            <a:chOff x="597403" y="4293096"/>
            <a:chExt cx="2938293" cy="625475"/>
          </a:xfrm>
        </p:grpSpPr>
        <p:grpSp>
          <p:nvGrpSpPr>
            <p:cNvPr id="37905" name="群組 16"/>
            <p:cNvGrpSpPr>
              <a:grpSpLocks/>
            </p:cNvGrpSpPr>
            <p:nvPr/>
          </p:nvGrpSpPr>
          <p:grpSpPr bwMode="auto">
            <a:xfrm>
              <a:off x="597403" y="4293096"/>
              <a:ext cx="2636369" cy="625475"/>
              <a:chOff x="87134" y="1615017"/>
              <a:chExt cx="2277301" cy="809544"/>
            </a:xfrm>
          </p:grpSpPr>
          <p:sp>
            <p:nvSpPr>
              <p:cNvPr id="18" name="圓角矩形 17"/>
              <p:cNvSpPr/>
              <p:nvPr/>
            </p:nvSpPr>
            <p:spPr>
              <a:xfrm>
                <a:off x="87134" y="1615017"/>
                <a:ext cx="2277301" cy="745850"/>
              </a:xfrm>
              <a:prstGeom prst="roundRect">
                <a:avLst/>
              </a:prstGeom>
              <a:solidFill>
                <a:srgbClr val="E65100"/>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19" name="圓角矩形 4"/>
              <p:cNvSpPr/>
              <p:nvPr/>
            </p:nvSpPr>
            <p:spPr>
              <a:xfrm>
                <a:off x="131615" y="1615017"/>
                <a:ext cx="2167618" cy="809544"/>
              </a:xfrm>
              <a:prstGeom prst="rect">
                <a:avLst/>
              </a:prstGeom>
            </p:spPr>
            <p:style>
              <a:lnRef idx="0">
                <a:scrgbClr r="0" g="0" b="0"/>
              </a:lnRef>
              <a:fillRef idx="0">
                <a:scrgbClr r="0" g="0" b="0"/>
              </a:fillRef>
              <a:effectRef idx="0">
                <a:scrgbClr r="0" g="0" b="0"/>
              </a:effectRef>
              <a:fontRef idx="minor">
                <a:schemeClr val="lt1"/>
              </a:fontRef>
            </p:style>
            <p:txBody>
              <a:bodyPr lIns="121920" tIns="121920" rIns="121920" bIns="121920" spcCol="1270" anchor="ctr"/>
              <a:lstStyle/>
              <a:p>
                <a:pPr algn="ctr" defTabSz="1422400">
                  <a:lnSpc>
                    <a:spcPct val="90000"/>
                  </a:lnSpc>
                  <a:spcAft>
                    <a:spcPct val="35000"/>
                  </a:spcAft>
                  <a:defRPr/>
                </a:pPr>
                <a:r>
                  <a:rPr lang="zh-TW" altLang="en-US" sz="2800" b="1" dirty="0">
                    <a:latin typeface="微軟正黑體" panose="020B0604030504040204" pitchFamily="34" charset="-120"/>
                    <a:ea typeface="微軟正黑體" panose="020B0604030504040204" pitchFamily="34" charset="-120"/>
                  </a:rPr>
                  <a:t>盱衡社會變遷</a:t>
                </a:r>
                <a:endParaRPr lang="en-US" altLang="zh-TW" sz="2800" b="1" dirty="0">
                  <a:latin typeface="微軟正黑體" panose="020B0604030504040204" pitchFamily="34" charset="-120"/>
                  <a:ea typeface="微軟正黑體" panose="020B0604030504040204" pitchFamily="34" charset="-120"/>
                </a:endParaRPr>
              </a:p>
            </p:txBody>
          </p:sp>
        </p:grpSp>
        <p:cxnSp>
          <p:nvCxnSpPr>
            <p:cNvPr id="25" name="直線接點 24"/>
            <p:cNvCxnSpPr/>
            <p:nvPr/>
          </p:nvCxnSpPr>
          <p:spPr>
            <a:xfrm>
              <a:off x="3248410" y="4580434"/>
              <a:ext cx="287286" cy="0"/>
            </a:xfrm>
            <a:prstGeom prst="line">
              <a:avLst/>
            </a:prstGeom>
            <a:ln w="76200">
              <a:solidFill>
                <a:srgbClr val="920000"/>
              </a:solidFill>
            </a:ln>
          </p:spPr>
          <p:style>
            <a:lnRef idx="1">
              <a:schemeClr val="accent1"/>
            </a:lnRef>
            <a:fillRef idx="0">
              <a:schemeClr val="accent1"/>
            </a:fillRef>
            <a:effectRef idx="0">
              <a:schemeClr val="accent1"/>
            </a:effectRef>
            <a:fontRef idx="minor">
              <a:schemeClr val="tx1"/>
            </a:fontRef>
          </p:style>
        </p:cxnSp>
      </p:grpSp>
      <p:grpSp>
        <p:nvGrpSpPr>
          <p:cNvPr id="36" name="群組 35"/>
          <p:cNvGrpSpPr>
            <a:grpSpLocks/>
          </p:cNvGrpSpPr>
          <p:nvPr/>
        </p:nvGrpSpPr>
        <p:grpSpPr bwMode="auto">
          <a:xfrm>
            <a:off x="3408442" y="4438128"/>
            <a:ext cx="2781834" cy="549647"/>
            <a:chOff x="3491880" y="4293096"/>
            <a:chExt cx="2604277" cy="576262"/>
          </a:xfrm>
        </p:grpSpPr>
        <p:sp>
          <p:nvSpPr>
            <p:cNvPr id="20" name="圓角矩形 19"/>
            <p:cNvSpPr/>
            <p:nvPr/>
          </p:nvSpPr>
          <p:spPr>
            <a:xfrm>
              <a:off x="3491880" y="4293096"/>
              <a:ext cx="2304909" cy="576262"/>
            </a:xfrm>
            <a:prstGeom prst="roundRect">
              <a:avLst/>
            </a:prstGeom>
            <a:solidFill>
              <a:srgbClr val="E65100"/>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a:lstStyle/>
            <a:p>
              <a:pPr algn="ctr">
                <a:defRPr/>
              </a:pPr>
              <a:r>
                <a:rPr lang="zh-TW" altLang="en-US" sz="2800" b="1" dirty="0">
                  <a:solidFill>
                    <a:schemeClr val="bg1"/>
                  </a:solidFill>
                  <a:latin typeface="微軟正黑體" panose="020B0604030504040204" pitchFamily="34" charset="-120"/>
                  <a:ea typeface="微軟正黑體" panose="020B0604030504040204" pitchFamily="34" charset="-120"/>
                </a:rPr>
                <a:t>全球發展趨勢</a:t>
              </a:r>
            </a:p>
          </p:txBody>
        </p:sp>
        <p:cxnSp>
          <p:nvCxnSpPr>
            <p:cNvPr id="27" name="直線接點 26"/>
            <p:cNvCxnSpPr/>
            <p:nvPr/>
          </p:nvCxnSpPr>
          <p:spPr>
            <a:xfrm>
              <a:off x="5806980" y="4580433"/>
              <a:ext cx="289177" cy="0"/>
            </a:xfrm>
            <a:prstGeom prst="line">
              <a:avLst/>
            </a:prstGeom>
            <a:ln w="76200">
              <a:solidFill>
                <a:srgbClr val="920000"/>
              </a:solidFill>
            </a:ln>
          </p:spPr>
          <p:style>
            <a:lnRef idx="1">
              <a:schemeClr val="accent1"/>
            </a:lnRef>
            <a:fillRef idx="0">
              <a:schemeClr val="accent1"/>
            </a:fillRef>
            <a:effectRef idx="0">
              <a:schemeClr val="accent1"/>
            </a:effectRef>
            <a:fontRef idx="minor">
              <a:schemeClr val="tx1"/>
            </a:fontRef>
          </p:style>
        </p:cxnSp>
      </p:grpSp>
      <p:grpSp>
        <p:nvGrpSpPr>
          <p:cNvPr id="26" name="群組 25"/>
          <p:cNvGrpSpPr>
            <a:grpSpLocks/>
          </p:cNvGrpSpPr>
          <p:nvPr/>
        </p:nvGrpSpPr>
        <p:grpSpPr bwMode="auto">
          <a:xfrm>
            <a:off x="489028" y="5057202"/>
            <a:ext cx="8078514" cy="1540151"/>
            <a:chOff x="279537" y="4983295"/>
            <a:chExt cx="8467794" cy="1614779"/>
          </a:xfrm>
          <a:solidFill>
            <a:schemeClr val="accent6">
              <a:lumMod val="50000"/>
            </a:schemeClr>
          </a:solidFill>
        </p:grpSpPr>
        <p:sp>
          <p:nvSpPr>
            <p:cNvPr id="9" name="向上箭號 8"/>
            <p:cNvSpPr/>
            <p:nvPr/>
          </p:nvSpPr>
          <p:spPr>
            <a:xfrm>
              <a:off x="4372128" y="4983295"/>
              <a:ext cx="485666" cy="547803"/>
            </a:xfrm>
            <a:prstGeom prst="upArrow">
              <a:avLst/>
            </a:prstGeom>
            <a:solidFill>
              <a:srgbClr val="65B5F6"/>
            </a:solidFill>
            <a:ln>
              <a:noFill/>
            </a:ln>
          </p:spPr>
          <p:style>
            <a:lnRef idx="2">
              <a:schemeClr val="accent6">
                <a:shade val="50000"/>
              </a:schemeClr>
            </a:lnRef>
            <a:fillRef idx="1">
              <a:schemeClr val="accent6"/>
            </a:fillRef>
            <a:effectRef idx="0">
              <a:schemeClr val="accent6"/>
            </a:effectRef>
            <a:fontRef idx="minor">
              <a:schemeClr val="lt1"/>
            </a:fontRef>
          </p:style>
          <p:txBody>
            <a:bodyPr anchor="ctr"/>
            <a:lstStyle/>
            <a:p>
              <a:pPr algn="ctr">
                <a:defRPr/>
              </a:pPr>
              <a:endParaRPr lang="zh-TW" altLang="en-US">
                <a:latin typeface="微軟正黑體" panose="020B0604030504040204" pitchFamily="34" charset="-120"/>
                <a:ea typeface="微軟正黑體" panose="020B0604030504040204" pitchFamily="34" charset="-120"/>
              </a:endParaRPr>
            </a:p>
          </p:txBody>
        </p:sp>
        <p:grpSp>
          <p:nvGrpSpPr>
            <p:cNvPr id="5" name="群組 27"/>
            <p:cNvGrpSpPr/>
            <p:nvPr/>
          </p:nvGrpSpPr>
          <p:grpSpPr>
            <a:xfrm>
              <a:off x="279537" y="5618749"/>
              <a:ext cx="8467794" cy="979325"/>
              <a:chOff x="-1916194" y="3223977"/>
              <a:chExt cx="8467794" cy="979325"/>
            </a:xfrm>
            <a:grpFill/>
          </p:grpSpPr>
          <p:sp>
            <p:nvSpPr>
              <p:cNvPr id="29" name="圓角矩形 28"/>
              <p:cNvSpPr/>
              <p:nvPr/>
            </p:nvSpPr>
            <p:spPr>
              <a:xfrm>
                <a:off x="-1916194" y="3223977"/>
                <a:ext cx="8467794" cy="979325"/>
              </a:xfrm>
              <a:prstGeom prst="roundRect">
                <a:avLst/>
              </a:prstGeom>
              <a:solidFill>
                <a:srgbClr val="C2185B"/>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30" name="圓角矩形 4"/>
              <p:cNvSpPr/>
              <p:nvPr/>
            </p:nvSpPr>
            <p:spPr>
              <a:xfrm>
                <a:off x="-359421" y="3339203"/>
                <a:ext cx="5760640" cy="792088"/>
              </a:xfrm>
              <a:prstGeom prst="rect">
                <a:avLst/>
              </a:prstGeom>
              <a:noFill/>
            </p:spPr>
            <p:style>
              <a:lnRef idx="0">
                <a:scrgbClr r="0" g="0" b="0"/>
              </a:lnRef>
              <a:fillRef idx="0">
                <a:scrgbClr r="0" g="0" b="0"/>
              </a:fillRef>
              <a:effectRef idx="0">
                <a:scrgbClr r="0" g="0" b="0"/>
              </a:effectRef>
              <a:fontRef idx="minor">
                <a:schemeClr val="lt1"/>
              </a:fontRef>
            </p:style>
            <p:txBody>
              <a:bodyPr lIns="121920" tIns="121920" rIns="121920" bIns="121920" spcCol="1270" anchor="ctr"/>
              <a:lstStyle/>
              <a:p>
                <a:pPr>
                  <a:defRPr/>
                </a:pPr>
                <a:r>
                  <a:rPr lang="zh-TW" altLang="en-US" sz="4000" b="1" dirty="0">
                    <a:latin typeface="微軟正黑體" panose="020B0604030504040204" pitchFamily="34" charset="-120"/>
                    <a:ea typeface="微軟正黑體" panose="020B0604030504040204" pitchFamily="34" charset="-120"/>
                  </a:rPr>
                  <a:t>檢視現行課程實施成效</a:t>
                </a:r>
              </a:p>
            </p:txBody>
          </p:sp>
        </p:grpSp>
      </p:grpSp>
      <p:grpSp>
        <p:nvGrpSpPr>
          <p:cNvPr id="39" name="群組 38"/>
          <p:cNvGrpSpPr>
            <a:grpSpLocks/>
          </p:cNvGrpSpPr>
          <p:nvPr/>
        </p:nvGrpSpPr>
        <p:grpSpPr bwMode="auto">
          <a:xfrm>
            <a:off x="4395977" y="3818842"/>
            <a:ext cx="4208471" cy="1155319"/>
            <a:chOff x="4003724" y="3707349"/>
            <a:chExt cx="4412382" cy="1211222"/>
          </a:xfrm>
        </p:grpSpPr>
        <p:grpSp>
          <p:nvGrpSpPr>
            <p:cNvPr id="37899" name="群組 20"/>
            <p:cNvGrpSpPr>
              <a:grpSpLocks/>
            </p:cNvGrpSpPr>
            <p:nvPr/>
          </p:nvGrpSpPr>
          <p:grpSpPr bwMode="auto">
            <a:xfrm>
              <a:off x="5834757" y="4293117"/>
              <a:ext cx="2581349" cy="625454"/>
              <a:chOff x="205446" y="1987557"/>
              <a:chExt cx="2277478" cy="809516"/>
            </a:xfrm>
          </p:grpSpPr>
          <p:sp>
            <p:nvSpPr>
              <p:cNvPr id="22" name="圓角矩形 21"/>
              <p:cNvSpPr/>
              <p:nvPr/>
            </p:nvSpPr>
            <p:spPr>
              <a:xfrm>
                <a:off x="205446" y="2031516"/>
                <a:ext cx="2277478" cy="745824"/>
              </a:xfrm>
              <a:prstGeom prst="roundRect">
                <a:avLst/>
              </a:prstGeom>
              <a:solidFill>
                <a:srgbClr val="E65100"/>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23" name="圓角矩形 4"/>
              <p:cNvSpPr/>
              <p:nvPr/>
            </p:nvSpPr>
            <p:spPr>
              <a:xfrm>
                <a:off x="246942" y="1987557"/>
                <a:ext cx="2211647" cy="809516"/>
              </a:xfrm>
              <a:prstGeom prst="rect">
                <a:avLst/>
              </a:prstGeom>
            </p:spPr>
            <p:style>
              <a:lnRef idx="0">
                <a:scrgbClr r="0" g="0" b="0"/>
              </a:lnRef>
              <a:fillRef idx="0">
                <a:scrgbClr r="0" g="0" b="0"/>
              </a:fillRef>
              <a:effectRef idx="0">
                <a:scrgbClr r="0" g="0" b="0"/>
              </a:effectRef>
              <a:fontRef idx="minor">
                <a:schemeClr val="lt1"/>
              </a:fontRef>
            </p:style>
            <p:txBody>
              <a:bodyPr lIns="121920" tIns="121920" rIns="121920" bIns="121920" spcCol="1270" anchor="ctr"/>
              <a:lstStyle/>
              <a:p>
                <a:pPr>
                  <a:defRPr/>
                </a:pPr>
                <a:r>
                  <a:rPr lang="zh-TW" altLang="en-US" sz="2800" b="1" dirty="0">
                    <a:latin typeface="微軟正黑體" panose="020B0604030504040204" pitchFamily="34" charset="-120"/>
                    <a:ea typeface="微軟正黑體" panose="020B0604030504040204" pitchFamily="34" charset="-120"/>
                  </a:rPr>
                  <a:t>未來人才培育</a:t>
                </a:r>
              </a:p>
            </p:txBody>
          </p:sp>
        </p:grpSp>
        <p:sp>
          <p:nvSpPr>
            <p:cNvPr id="31" name="向上箭號 30"/>
            <p:cNvSpPr/>
            <p:nvPr/>
          </p:nvSpPr>
          <p:spPr>
            <a:xfrm>
              <a:off x="4003724" y="3707349"/>
              <a:ext cx="485789" cy="531795"/>
            </a:xfrm>
            <a:prstGeom prst="upArrow">
              <a:avLst/>
            </a:prstGeom>
            <a:solidFill>
              <a:srgbClr val="65B5F6"/>
            </a:solidFill>
            <a:ln>
              <a:noFill/>
            </a:ln>
          </p:spPr>
          <p:style>
            <a:lnRef idx="2">
              <a:schemeClr val="accent6">
                <a:shade val="50000"/>
              </a:schemeClr>
            </a:lnRef>
            <a:fillRef idx="1">
              <a:schemeClr val="accent6"/>
            </a:fillRef>
            <a:effectRef idx="0">
              <a:schemeClr val="accent6"/>
            </a:effectRef>
            <a:fontRef idx="minor">
              <a:schemeClr val="lt1"/>
            </a:fontRef>
          </p:style>
          <p:txBody>
            <a:bodyPr anchor="ctr"/>
            <a:lstStyle/>
            <a:p>
              <a:pPr algn="ctr">
                <a:defRPr/>
              </a:pPr>
              <a:endParaRPr lang="zh-TW" altLang="en-US">
                <a:latin typeface="微軟正黑體" panose="020B0604030504040204" pitchFamily="34" charset="-120"/>
                <a:ea typeface="微軟正黑體" panose="020B0604030504040204" pitchFamily="34" charset="-120"/>
              </a:endParaRPr>
            </a:p>
          </p:txBody>
        </p:sp>
      </p:grpSp>
      <p:grpSp>
        <p:nvGrpSpPr>
          <p:cNvPr id="40" name="群組 39"/>
          <p:cNvGrpSpPr>
            <a:grpSpLocks/>
          </p:cNvGrpSpPr>
          <p:nvPr/>
        </p:nvGrpSpPr>
        <p:grpSpPr bwMode="auto">
          <a:xfrm>
            <a:off x="2311478" y="2299015"/>
            <a:ext cx="4786322" cy="1452099"/>
            <a:chOff x="2145732" y="2132856"/>
            <a:chExt cx="5019383" cy="1522358"/>
          </a:xfrm>
        </p:grpSpPr>
        <p:grpSp>
          <p:nvGrpSpPr>
            <p:cNvPr id="8" name="群組 31"/>
            <p:cNvGrpSpPr/>
            <p:nvPr/>
          </p:nvGrpSpPr>
          <p:grpSpPr>
            <a:xfrm>
              <a:off x="2145732" y="2675889"/>
              <a:ext cx="5019383" cy="979325"/>
              <a:chOff x="-1120309" y="-58520"/>
              <a:chExt cx="7107775" cy="979325"/>
            </a:xfrm>
            <a:solidFill>
              <a:srgbClr val="C00000"/>
            </a:solidFill>
          </p:grpSpPr>
          <p:sp>
            <p:nvSpPr>
              <p:cNvPr id="33" name="圓角矩形 32"/>
              <p:cNvSpPr/>
              <p:nvPr/>
            </p:nvSpPr>
            <p:spPr>
              <a:xfrm>
                <a:off x="-1120309" y="-58520"/>
                <a:ext cx="6934917" cy="979325"/>
              </a:xfrm>
              <a:prstGeom prst="roundRect">
                <a:avLst/>
              </a:prstGeom>
              <a:solidFill>
                <a:srgbClr val="2E7D32"/>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34" name="圓角矩形 4"/>
              <p:cNvSpPr/>
              <p:nvPr/>
            </p:nvSpPr>
            <p:spPr>
              <a:xfrm>
                <a:off x="-996923" y="-25489"/>
                <a:ext cx="6984389" cy="883711"/>
              </a:xfrm>
              <a:prstGeom prst="rect">
                <a:avLst/>
              </a:prstGeom>
              <a:noFill/>
            </p:spPr>
            <p:style>
              <a:lnRef idx="0">
                <a:scrgbClr r="0" g="0" b="0"/>
              </a:lnRef>
              <a:fillRef idx="0">
                <a:scrgbClr r="0" g="0" b="0"/>
              </a:fillRef>
              <a:effectRef idx="0">
                <a:scrgbClr r="0" g="0" b="0"/>
              </a:effectRef>
              <a:fontRef idx="minor">
                <a:schemeClr val="lt1"/>
              </a:fontRef>
            </p:style>
            <p:txBody>
              <a:bodyPr lIns="121920" tIns="121920" rIns="121920" bIns="121920" spcCol="1270" anchor="ctr"/>
              <a:lstStyle/>
              <a:p>
                <a:pPr>
                  <a:defRPr/>
                </a:pPr>
                <a:r>
                  <a:rPr lang="zh-TW" altLang="en-US" sz="2800" b="1" dirty="0">
                    <a:latin typeface="微軟正黑體" panose="020B0604030504040204" pitchFamily="34" charset="-120"/>
                    <a:ea typeface="微軟正黑體" panose="020B0604030504040204" pitchFamily="34" charset="-120"/>
                  </a:rPr>
                  <a:t>強化連貫統整 實踐素養導向</a:t>
                </a:r>
              </a:p>
            </p:txBody>
          </p:sp>
        </p:grpSp>
        <p:sp>
          <p:nvSpPr>
            <p:cNvPr id="35" name="向上箭號 34"/>
            <p:cNvSpPr/>
            <p:nvPr/>
          </p:nvSpPr>
          <p:spPr>
            <a:xfrm>
              <a:off x="4329108" y="2132856"/>
              <a:ext cx="485900" cy="474646"/>
            </a:xfrm>
            <a:prstGeom prst="upArrow">
              <a:avLst/>
            </a:prstGeom>
            <a:solidFill>
              <a:srgbClr val="65B5F6"/>
            </a:solidFill>
            <a:ln>
              <a:noFill/>
            </a:ln>
          </p:spPr>
          <p:style>
            <a:lnRef idx="2">
              <a:schemeClr val="accent6">
                <a:shade val="50000"/>
              </a:schemeClr>
            </a:lnRef>
            <a:fillRef idx="1">
              <a:schemeClr val="accent6"/>
            </a:fillRef>
            <a:effectRef idx="0">
              <a:schemeClr val="accent6"/>
            </a:effectRef>
            <a:fontRef idx="minor">
              <a:schemeClr val="lt1"/>
            </a:fontRef>
          </p:style>
          <p:txBody>
            <a:bodyPr anchor="ctr"/>
            <a:lstStyle/>
            <a:p>
              <a:pPr algn="ctr">
                <a:defRPr/>
              </a:pPr>
              <a:endParaRPr lang="zh-TW" altLang="en-US">
                <a:latin typeface="微軟正黑體" panose="020B0604030504040204" pitchFamily="34" charset="-120"/>
                <a:ea typeface="微軟正黑體" panose="020B0604030504040204" pitchFamily="34" charset="-120"/>
              </a:endParaRPr>
            </a:p>
          </p:txBody>
        </p:sp>
      </p:grpSp>
      <p:grpSp>
        <p:nvGrpSpPr>
          <p:cNvPr id="10" name="群組 35"/>
          <p:cNvGrpSpPr>
            <a:grpSpLocks/>
          </p:cNvGrpSpPr>
          <p:nvPr/>
        </p:nvGrpSpPr>
        <p:grpSpPr bwMode="auto">
          <a:xfrm>
            <a:off x="2299792" y="1404243"/>
            <a:ext cx="4669634" cy="823714"/>
            <a:chOff x="-1355848" y="-1981459"/>
            <a:chExt cx="6624734" cy="979325"/>
          </a:xfrm>
          <a:solidFill>
            <a:schemeClr val="accent5">
              <a:lumMod val="75000"/>
            </a:schemeClr>
          </a:solidFill>
        </p:grpSpPr>
        <p:sp>
          <p:nvSpPr>
            <p:cNvPr id="37" name="圓角矩形 36"/>
            <p:cNvSpPr/>
            <p:nvPr/>
          </p:nvSpPr>
          <p:spPr>
            <a:xfrm>
              <a:off x="-1355848" y="-1981459"/>
              <a:ext cx="6624734" cy="979325"/>
            </a:xfrm>
            <a:prstGeom prst="roundRect">
              <a:avLst/>
            </a:prstGeom>
            <a:solidFill>
              <a:srgbClr val="7B1FA2"/>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38" name="圓角矩形 4"/>
            <p:cNvSpPr/>
            <p:nvPr/>
          </p:nvSpPr>
          <p:spPr>
            <a:xfrm>
              <a:off x="-1167744" y="-1838870"/>
              <a:ext cx="6328035" cy="768699"/>
            </a:xfrm>
            <a:prstGeom prst="rect">
              <a:avLst/>
            </a:prstGeom>
            <a:noFill/>
          </p:spPr>
          <p:style>
            <a:lnRef idx="0">
              <a:scrgbClr r="0" g="0" b="0"/>
            </a:lnRef>
            <a:fillRef idx="0">
              <a:scrgbClr r="0" g="0" b="0"/>
            </a:fillRef>
            <a:effectRef idx="0">
              <a:scrgbClr r="0" g="0" b="0"/>
            </a:effectRef>
            <a:fontRef idx="minor">
              <a:schemeClr val="lt1"/>
            </a:fontRef>
          </p:style>
          <p:txBody>
            <a:bodyPr lIns="121920" tIns="121920" rIns="121920" bIns="121920" spcCol="1270" anchor="ctr"/>
            <a:lstStyle/>
            <a:p>
              <a:pPr algn="ctr">
                <a:defRPr/>
              </a:pPr>
              <a:r>
                <a:rPr lang="zh-TW" altLang="en-US" sz="2800" b="1" dirty="0">
                  <a:latin typeface="微軟正黑體" panose="020B0604030504040204" pitchFamily="34" charset="-120"/>
                  <a:ea typeface="微軟正黑體" panose="020B0604030504040204" pitchFamily="34" charset="-120"/>
                </a:rPr>
                <a:t>落實適性揚才 終身學習</a:t>
              </a:r>
            </a:p>
          </p:txBody>
        </p:sp>
      </p:grpSp>
      <p:sp>
        <p:nvSpPr>
          <p:cNvPr id="2" name="投影片編號版面配置區 1"/>
          <p:cNvSpPr>
            <a:spLocks noGrp="1"/>
          </p:cNvSpPr>
          <p:nvPr>
            <p:ph type="sldNum" sz="quarter" idx="12"/>
          </p:nvPr>
        </p:nvSpPr>
        <p:spPr/>
        <p:txBody>
          <a:bodyPr/>
          <a:lstStyle/>
          <a:p>
            <a:pPr>
              <a:defRPr/>
            </a:pPr>
            <a:fld id="{8598CAF7-0B11-4355-B351-D1350E429BEE}" type="slidenum">
              <a:rPr lang="zh-TW" altLang="en-US" smtClean="0"/>
              <a:pPr>
                <a:defRPr/>
              </a:pPr>
              <a:t>12</a:t>
            </a:fld>
            <a:endParaRPr lang="zh-TW" altLang="en-US"/>
          </a:p>
        </p:txBody>
      </p:sp>
      <p:sp>
        <p:nvSpPr>
          <p:cNvPr id="50" name="標題 2"/>
          <p:cNvSpPr txBox="1">
            <a:spLocks/>
          </p:cNvSpPr>
          <p:nvPr/>
        </p:nvSpPr>
        <p:spPr bwMode="auto">
          <a:xfrm>
            <a:off x="766763" y="192161"/>
            <a:ext cx="8377237" cy="965682"/>
          </a:xfrm>
          <a:prstGeom prst="rect">
            <a:avLst/>
          </a:prstGeom>
          <a:noFill/>
          <a:ln w="9525">
            <a:noFill/>
            <a:miter lim="800000"/>
            <a:headEnd/>
            <a:tailEnd/>
          </a:ln>
          <a:effectLst>
            <a:outerShdw blurRad="76200" dist="38100" dir="5400000" algn="t" rotWithShape="0">
              <a:prstClr val="black">
                <a:alpha val="10000"/>
              </a:prstClr>
            </a:outerShdw>
          </a:effec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kern="1200">
                <a:solidFill>
                  <a:schemeClr val="tx1"/>
                </a:solidFill>
                <a:latin typeface="微軟正黑體" pitchFamily="34" charset="-120"/>
                <a:ea typeface="微軟正黑體" pitchFamily="34" charset="-120"/>
                <a:cs typeface="+mj-cs"/>
              </a:defRPr>
            </a:lvl1pPr>
            <a:lvl2pPr algn="ctr" rtl="0" eaLnBrk="0" fontAlgn="base" hangingPunct="0">
              <a:spcBef>
                <a:spcPct val="0"/>
              </a:spcBef>
              <a:spcAft>
                <a:spcPct val="0"/>
              </a:spcAft>
              <a:defRPr sz="4400">
                <a:solidFill>
                  <a:schemeClr val="tx1"/>
                </a:solidFill>
                <a:latin typeface="微軟正黑體" pitchFamily="34" charset="-120"/>
                <a:ea typeface="微軟正黑體" pitchFamily="34" charset="-120"/>
              </a:defRPr>
            </a:lvl2pPr>
            <a:lvl3pPr algn="ctr" rtl="0" eaLnBrk="0" fontAlgn="base" hangingPunct="0">
              <a:spcBef>
                <a:spcPct val="0"/>
              </a:spcBef>
              <a:spcAft>
                <a:spcPct val="0"/>
              </a:spcAft>
              <a:defRPr sz="4400">
                <a:solidFill>
                  <a:schemeClr val="tx1"/>
                </a:solidFill>
                <a:latin typeface="微軟正黑體" pitchFamily="34" charset="-120"/>
                <a:ea typeface="微軟正黑體" pitchFamily="34" charset="-120"/>
              </a:defRPr>
            </a:lvl3pPr>
            <a:lvl4pPr algn="ctr" rtl="0" eaLnBrk="0" fontAlgn="base" hangingPunct="0">
              <a:spcBef>
                <a:spcPct val="0"/>
              </a:spcBef>
              <a:spcAft>
                <a:spcPct val="0"/>
              </a:spcAft>
              <a:defRPr sz="4400">
                <a:solidFill>
                  <a:schemeClr val="tx1"/>
                </a:solidFill>
                <a:latin typeface="微軟正黑體" pitchFamily="34" charset="-120"/>
                <a:ea typeface="微軟正黑體" pitchFamily="34" charset="-120"/>
              </a:defRPr>
            </a:lvl4pPr>
            <a:lvl5pPr algn="ctr" rtl="0" eaLnBrk="0" fontAlgn="base" hangingPunct="0">
              <a:spcBef>
                <a:spcPct val="0"/>
              </a:spcBef>
              <a:spcAft>
                <a:spcPct val="0"/>
              </a:spcAft>
              <a:defRPr sz="4400">
                <a:solidFill>
                  <a:schemeClr val="tx1"/>
                </a:solidFill>
                <a:latin typeface="微軟正黑體" pitchFamily="34" charset="-120"/>
                <a:ea typeface="微軟正黑體" pitchFamily="34" charset="-120"/>
              </a:defRPr>
            </a:lvl5pPr>
            <a:lvl6pPr marL="457200" algn="ctr" rtl="0" fontAlgn="base">
              <a:spcBef>
                <a:spcPct val="0"/>
              </a:spcBef>
              <a:spcAft>
                <a:spcPct val="0"/>
              </a:spcAft>
              <a:defRPr sz="4400">
                <a:solidFill>
                  <a:schemeClr val="tx1"/>
                </a:solidFill>
                <a:latin typeface="Calibri" panose="020F0502020204030204" pitchFamily="34" charset="0"/>
                <a:ea typeface="新細明體" panose="02020500000000000000" pitchFamily="18" charset="-120"/>
              </a:defRPr>
            </a:lvl6pPr>
            <a:lvl7pPr marL="914400" algn="ctr" rtl="0" fontAlgn="base">
              <a:spcBef>
                <a:spcPct val="0"/>
              </a:spcBef>
              <a:spcAft>
                <a:spcPct val="0"/>
              </a:spcAft>
              <a:defRPr sz="4400">
                <a:solidFill>
                  <a:schemeClr val="tx1"/>
                </a:solidFill>
                <a:latin typeface="Calibri" panose="020F0502020204030204" pitchFamily="34" charset="0"/>
                <a:ea typeface="新細明體" panose="02020500000000000000" pitchFamily="18" charset="-120"/>
              </a:defRPr>
            </a:lvl7pPr>
            <a:lvl8pPr marL="1371600" algn="ctr" rtl="0" fontAlgn="base">
              <a:spcBef>
                <a:spcPct val="0"/>
              </a:spcBef>
              <a:spcAft>
                <a:spcPct val="0"/>
              </a:spcAft>
              <a:defRPr sz="4400">
                <a:solidFill>
                  <a:schemeClr val="tx1"/>
                </a:solidFill>
                <a:latin typeface="Calibri" panose="020F0502020204030204" pitchFamily="34" charset="0"/>
                <a:ea typeface="新細明體" panose="02020500000000000000" pitchFamily="18" charset="-120"/>
              </a:defRPr>
            </a:lvl8pPr>
            <a:lvl9pPr marL="1828800" algn="ctr" rtl="0" fontAlgn="base">
              <a:spcBef>
                <a:spcPct val="0"/>
              </a:spcBef>
              <a:spcAft>
                <a:spcPct val="0"/>
              </a:spcAft>
              <a:defRPr sz="4400">
                <a:solidFill>
                  <a:schemeClr val="tx1"/>
                </a:solidFill>
                <a:latin typeface="Calibri" panose="020F0502020204030204" pitchFamily="34" charset="0"/>
                <a:ea typeface="新細明體" panose="02020500000000000000" pitchFamily="18" charset="-120"/>
              </a:defRPr>
            </a:lvl9pPr>
          </a:lstStyle>
          <a:p>
            <a:pPr algn="l" eaLnBrk="1" hangingPunct="1"/>
            <a:r>
              <a:rPr kumimoji="0" lang="zh-TW" altLang="en-US" sz="3600" b="1">
                <a:solidFill>
                  <a:schemeClr val="bg1"/>
                </a:solidFill>
                <a:cs typeface="Times New Roman" pitchFamily="18" charset="0"/>
              </a:rPr>
              <a:t>三、</a:t>
            </a:r>
            <a:r>
              <a:rPr kumimoji="0" lang="en-US" altLang="zh-TW" sz="3600" b="1">
                <a:solidFill>
                  <a:schemeClr val="bg1"/>
                </a:solidFill>
                <a:cs typeface="Times New Roman" pitchFamily="18" charset="0"/>
              </a:rPr>
              <a:t>12</a:t>
            </a:r>
            <a:r>
              <a:rPr kumimoji="0" lang="zh-TW" altLang="en-US" sz="3600" b="1">
                <a:solidFill>
                  <a:schemeClr val="bg1"/>
                </a:solidFill>
                <a:cs typeface="Times New Roman" pitchFamily="18" charset="0"/>
              </a:rPr>
              <a:t>年國教課程願景發展歷程</a:t>
            </a:r>
          </a:p>
        </p:txBody>
      </p:sp>
      <p:sp>
        <p:nvSpPr>
          <p:cNvPr id="51" name="文字方塊 50"/>
          <p:cNvSpPr txBox="1"/>
          <p:nvPr/>
        </p:nvSpPr>
        <p:spPr>
          <a:xfrm>
            <a:off x="7782401" y="-34986"/>
            <a:ext cx="1038071" cy="276999"/>
          </a:xfrm>
          <a:prstGeom prst="rect">
            <a:avLst/>
          </a:prstGeom>
          <a:noFill/>
        </p:spPr>
        <p:txBody>
          <a:bodyPr wrap="square" rtlCol="0">
            <a:spAutoFit/>
          </a:bodyPr>
          <a:lstStyle/>
          <a:p>
            <a:pPr algn="r"/>
            <a:r>
              <a:rPr lang="en-US" altLang="zh-TW" sz="1200">
                <a:solidFill>
                  <a:srgbClr val="F9BFD2"/>
                </a:solidFill>
              </a:rPr>
              <a:t>1-3</a:t>
            </a:r>
            <a:r>
              <a:rPr lang="zh-TW" altLang="en-US" sz="1200">
                <a:solidFill>
                  <a:srgbClr val="F9BFD2"/>
                </a:solidFill>
              </a:rPr>
              <a:t>   </a:t>
            </a:r>
            <a:r>
              <a:rPr lang="en-US" altLang="zh-TW" sz="1200">
                <a:solidFill>
                  <a:srgbClr val="F9BFD2"/>
                </a:solidFill>
              </a:rPr>
              <a:t>/</a:t>
            </a:r>
            <a:r>
              <a:rPr lang="zh-TW" altLang="en-US" sz="1200">
                <a:solidFill>
                  <a:srgbClr val="F9BFD2"/>
                </a:solidFill>
              </a:rPr>
              <a:t> </a:t>
            </a:r>
          </a:p>
        </p:txBody>
      </p:sp>
    </p:spTree>
    <p:extLst>
      <p:ext uri="{BB962C8B-B14F-4D97-AF65-F5344CB8AC3E}">
        <p14:creationId xmlns="" xmlns:p14="http://schemas.microsoft.com/office/powerpoint/2010/main" val="319943142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nodeType="click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down)">
                                      <p:cBhvr>
                                        <p:cTn id="7" dur="500"/>
                                        <p:tgtEl>
                                          <p:spTgt spid="2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nodeType="clickEffect">
                                  <p:stCondLst>
                                    <p:cond delay="0"/>
                                  </p:stCondLst>
                                  <p:childTnLst>
                                    <p:set>
                                      <p:cBhvr>
                                        <p:cTn id="11" dur="1" fill="hold">
                                          <p:stCondLst>
                                            <p:cond delay="0"/>
                                          </p:stCondLst>
                                        </p:cTn>
                                        <p:tgtEl>
                                          <p:spTgt spid="32"/>
                                        </p:tgtEl>
                                        <p:attrNameLst>
                                          <p:attrName>style.visibility</p:attrName>
                                        </p:attrNameLst>
                                      </p:cBhvr>
                                      <p:to>
                                        <p:strVal val="visible"/>
                                      </p:to>
                                    </p:set>
                                    <p:animEffect transition="in" filter="wipe(left)">
                                      <p:cBhvr>
                                        <p:cTn id="12" dur="500"/>
                                        <p:tgtEl>
                                          <p:spTgt spid="32"/>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nodeType="clickEffect">
                                  <p:stCondLst>
                                    <p:cond delay="0"/>
                                  </p:stCondLst>
                                  <p:childTnLst>
                                    <p:set>
                                      <p:cBhvr>
                                        <p:cTn id="16" dur="1" fill="hold">
                                          <p:stCondLst>
                                            <p:cond delay="0"/>
                                          </p:stCondLst>
                                        </p:cTn>
                                        <p:tgtEl>
                                          <p:spTgt spid="36"/>
                                        </p:tgtEl>
                                        <p:attrNameLst>
                                          <p:attrName>style.visibility</p:attrName>
                                        </p:attrNameLst>
                                      </p:cBhvr>
                                      <p:to>
                                        <p:strVal val="visible"/>
                                      </p:to>
                                    </p:set>
                                    <p:animEffect transition="in" filter="wipe(left)">
                                      <p:cBhvr>
                                        <p:cTn id="17" dur="500"/>
                                        <p:tgtEl>
                                          <p:spTgt spid="36"/>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nodeType="clickEffect">
                                  <p:stCondLst>
                                    <p:cond delay="0"/>
                                  </p:stCondLst>
                                  <p:childTnLst>
                                    <p:set>
                                      <p:cBhvr>
                                        <p:cTn id="21" dur="1" fill="hold">
                                          <p:stCondLst>
                                            <p:cond delay="0"/>
                                          </p:stCondLst>
                                        </p:cTn>
                                        <p:tgtEl>
                                          <p:spTgt spid="39"/>
                                        </p:tgtEl>
                                        <p:attrNameLst>
                                          <p:attrName>style.visibility</p:attrName>
                                        </p:attrNameLst>
                                      </p:cBhvr>
                                      <p:to>
                                        <p:strVal val="visible"/>
                                      </p:to>
                                    </p:set>
                                    <p:animEffect transition="in" filter="wipe(left)">
                                      <p:cBhvr>
                                        <p:cTn id="22" dur="500"/>
                                        <p:tgtEl>
                                          <p:spTgt spid="39"/>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4" fill="hold" nodeType="clickEffect">
                                  <p:stCondLst>
                                    <p:cond delay="0"/>
                                  </p:stCondLst>
                                  <p:childTnLst>
                                    <p:set>
                                      <p:cBhvr>
                                        <p:cTn id="26" dur="1" fill="hold">
                                          <p:stCondLst>
                                            <p:cond delay="0"/>
                                          </p:stCondLst>
                                        </p:cTn>
                                        <p:tgtEl>
                                          <p:spTgt spid="40"/>
                                        </p:tgtEl>
                                        <p:attrNameLst>
                                          <p:attrName>style.visibility</p:attrName>
                                        </p:attrNameLst>
                                      </p:cBhvr>
                                      <p:to>
                                        <p:strVal val="visible"/>
                                      </p:to>
                                    </p:set>
                                    <p:animEffect transition="in" filter="wipe(down)">
                                      <p:cBhvr>
                                        <p:cTn id="27" dur="500"/>
                                        <p:tgtEl>
                                          <p:spTgt spid="40"/>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22" presetClass="entr" presetSubtype="4" fill="hold" nodeType="click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wipe(down)">
                                      <p:cBhvr>
                                        <p:cTn id="3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文字方塊 6">
            <a:hlinkClick r:id="rId3"/>
          </p:cNvPr>
          <p:cNvSpPr txBox="1">
            <a:spLocks noChangeArrowheads="1"/>
          </p:cNvSpPr>
          <p:nvPr/>
        </p:nvSpPr>
        <p:spPr bwMode="auto">
          <a:xfrm>
            <a:off x="5222028" y="5601372"/>
            <a:ext cx="3851920" cy="523220"/>
          </a:xfrm>
          <a:prstGeom prst="rect">
            <a:avLst/>
          </a:prstGeom>
          <a:noFill/>
          <a:ln w="9525">
            <a:noFill/>
            <a:miter lim="800000"/>
            <a:headEnd/>
            <a:tailEnd/>
          </a:ln>
        </p:spPr>
        <p:txBody>
          <a:bodyPr wrap="square">
            <a:spAutoFit/>
          </a:bodyPr>
          <a:lstStyle/>
          <a:p>
            <a:pPr algn="r"/>
            <a:r>
              <a:rPr lang="zh-TW" altLang="en-US" sz="1400">
                <a:solidFill>
                  <a:schemeClr val="tx1">
                    <a:lumMod val="50000"/>
                    <a:lumOff val="50000"/>
                  </a:schemeClr>
                </a:solidFill>
                <a:latin typeface="微軟正黑體" panose="020B0604030504040204" pitchFamily="34" charset="-120"/>
                <a:ea typeface="微軟正黑體" panose="020B0604030504040204" pitchFamily="34" charset="-120"/>
              </a:rPr>
              <a:t>圖片來源：十二年國民基本教育</a:t>
            </a:r>
            <a:endParaRPr lang="en-US" altLang="zh-TW" sz="1400">
              <a:solidFill>
                <a:schemeClr val="tx1">
                  <a:lumMod val="50000"/>
                  <a:lumOff val="50000"/>
                </a:schemeClr>
              </a:solidFill>
              <a:latin typeface="微軟正黑體" panose="020B0604030504040204" pitchFamily="34" charset="-120"/>
              <a:ea typeface="微軟正黑體" panose="020B0604030504040204" pitchFamily="34" charset="-120"/>
            </a:endParaRPr>
          </a:p>
          <a:p>
            <a:pPr algn="r"/>
            <a:r>
              <a:rPr lang="en-US" altLang="zh-TW" sz="1400">
                <a:solidFill>
                  <a:schemeClr val="tx1">
                    <a:lumMod val="50000"/>
                    <a:lumOff val="50000"/>
                  </a:schemeClr>
                </a:solidFill>
                <a:latin typeface="微軟正黑體" panose="020B0604030504040204" pitchFamily="34" charset="-120"/>
                <a:ea typeface="微軟正黑體" panose="020B0604030504040204" pitchFamily="34" charset="-120"/>
              </a:rPr>
              <a:t>http://12basic.edu.tw/temp/brochure2.pdf</a:t>
            </a:r>
            <a:endParaRPr lang="zh-TW" altLang="en-US" sz="1400">
              <a:solidFill>
                <a:schemeClr val="tx1">
                  <a:lumMod val="50000"/>
                  <a:lumOff val="50000"/>
                </a:schemeClr>
              </a:solidFill>
              <a:latin typeface="微軟正黑體" panose="020B0604030504040204" pitchFamily="34" charset="-120"/>
              <a:ea typeface="微軟正黑體" panose="020B0604030504040204" pitchFamily="34" charset="-120"/>
            </a:endParaRPr>
          </a:p>
        </p:txBody>
      </p:sp>
      <p:grpSp>
        <p:nvGrpSpPr>
          <p:cNvPr id="29" name="群組 28"/>
          <p:cNvGrpSpPr/>
          <p:nvPr/>
        </p:nvGrpSpPr>
        <p:grpSpPr>
          <a:xfrm>
            <a:off x="7996405" y="655564"/>
            <a:ext cx="730788" cy="507432"/>
            <a:chOff x="4187222" y="395028"/>
            <a:chExt cx="1944212" cy="1349989"/>
          </a:xfrm>
          <a:solidFill>
            <a:srgbClr val="FCE4EC"/>
          </a:solidFill>
        </p:grpSpPr>
        <p:sp>
          <p:nvSpPr>
            <p:cNvPr id="30" name="流程圖: 決策 21"/>
            <p:cNvSpPr/>
            <p:nvPr/>
          </p:nvSpPr>
          <p:spPr>
            <a:xfrm rot="2095244" flipH="1">
              <a:off x="4187222" y="395028"/>
              <a:ext cx="1158067" cy="477960"/>
            </a:xfrm>
            <a:custGeom>
              <a:avLst/>
              <a:gdLst>
                <a:gd name="connsiteX0" fmla="*/ 0 w 10000"/>
                <a:gd name="connsiteY0" fmla="*/ 5000 h 10000"/>
                <a:gd name="connsiteX1" fmla="*/ 5000 w 10000"/>
                <a:gd name="connsiteY1" fmla="*/ 0 h 10000"/>
                <a:gd name="connsiteX2" fmla="*/ 10000 w 10000"/>
                <a:gd name="connsiteY2" fmla="*/ 5000 h 10000"/>
                <a:gd name="connsiteX3" fmla="*/ 5000 w 10000"/>
                <a:gd name="connsiteY3" fmla="*/ 10000 h 10000"/>
                <a:gd name="connsiteX4" fmla="*/ 0 w 10000"/>
                <a:gd name="connsiteY4" fmla="*/ 5000 h 10000"/>
                <a:gd name="connsiteX0" fmla="*/ 0 w 10000"/>
                <a:gd name="connsiteY0" fmla="*/ 5000 h 10000"/>
                <a:gd name="connsiteX1" fmla="*/ 5000 w 10000"/>
                <a:gd name="connsiteY1" fmla="*/ 0 h 10000"/>
                <a:gd name="connsiteX2" fmla="*/ 10000 w 10000"/>
                <a:gd name="connsiteY2" fmla="*/ 5000 h 10000"/>
                <a:gd name="connsiteX3" fmla="*/ 5000 w 10000"/>
                <a:gd name="connsiteY3" fmla="*/ 10000 h 10000"/>
                <a:gd name="connsiteX4" fmla="*/ 0 w 10000"/>
                <a:gd name="connsiteY4" fmla="*/ 5000 h 10000"/>
                <a:gd name="connsiteX0" fmla="*/ 0 w 10000"/>
                <a:gd name="connsiteY0" fmla="*/ 5000 h 10335"/>
                <a:gd name="connsiteX1" fmla="*/ 5000 w 10000"/>
                <a:gd name="connsiteY1" fmla="*/ 0 h 10335"/>
                <a:gd name="connsiteX2" fmla="*/ 10000 w 10000"/>
                <a:gd name="connsiteY2" fmla="*/ 5000 h 10335"/>
                <a:gd name="connsiteX3" fmla="*/ 5000 w 10000"/>
                <a:gd name="connsiteY3" fmla="*/ 10000 h 10335"/>
                <a:gd name="connsiteX4" fmla="*/ 0 w 10000"/>
                <a:gd name="connsiteY4" fmla="*/ 5000 h 10335"/>
                <a:gd name="connsiteX0" fmla="*/ 0 w 10000"/>
                <a:gd name="connsiteY0" fmla="*/ 5000 h 10007"/>
                <a:gd name="connsiteX1" fmla="*/ 5000 w 10000"/>
                <a:gd name="connsiteY1" fmla="*/ 0 h 10007"/>
                <a:gd name="connsiteX2" fmla="*/ 10000 w 10000"/>
                <a:gd name="connsiteY2" fmla="*/ 5000 h 10007"/>
                <a:gd name="connsiteX3" fmla="*/ 5000 w 10000"/>
                <a:gd name="connsiteY3" fmla="*/ 10000 h 10007"/>
                <a:gd name="connsiteX4" fmla="*/ 0 w 10000"/>
                <a:gd name="connsiteY4" fmla="*/ 5000 h 10007"/>
                <a:gd name="connsiteX0" fmla="*/ 0 w 25856"/>
                <a:gd name="connsiteY0" fmla="*/ 11448 h 12104"/>
                <a:gd name="connsiteX1" fmla="*/ 20856 w 25856"/>
                <a:gd name="connsiteY1" fmla="*/ 159 h 12104"/>
                <a:gd name="connsiteX2" fmla="*/ 25856 w 25856"/>
                <a:gd name="connsiteY2" fmla="*/ 5159 h 12104"/>
                <a:gd name="connsiteX3" fmla="*/ 20856 w 25856"/>
                <a:gd name="connsiteY3" fmla="*/ 10159 h 12104"/>
                <a:gd name="connsiteX4" fmla="*/ 0 w 25856"/>
                <a:gd name="connsiteY4" fmla="*/ 11448 h 12104"/>
                <a:gd name="connsiteX0" fmla="*/ 107 w 25963"/>
                <a:gd name="connsiteY0" fmla="*/ 11448 h 18561"/>
                <a:gd name="connsiteX1" fmla="*/ 20963 w 25963"/>
                <a:gd name="connsiteY1" fmla="*/ 159 h 18561"/>
                <a:gd name="connsiteX2" fmla="*/ 25963 w 25963"/>
                <a:gd name="connsiteY2" fmla="*/ 5159 h 18561"/>
                <a:gd name="connsiteX3" fmla="*/ 13368 w 25963"/>
                <a:gd name="connsiteY3" fmla="*/ 18419 h 18561"/>
                <a:gd name="connsiteX4" fmla="*/ 107 w 25963"/>
                <a:gd name="connsiteY4" fmla="*/ 11448 h 18561"/>
                <a:gd name="connsiteX0" fmla="*/ 119 w 25975"/>
                <a:gd name="connsiteY0" fmla="*/ 11448 h 18423"/>
                <a:gd name="connsiteX1" fmla="*/ 20975 w 25975"/>
                <a:gd name="connsiteY1" fmla="*/ 159 h 18423"/>
                <a:gd name="connsiteX2" fmla="*/ 25975 w 25975"/>
                <a:gd name="connsiteY2" fmla="*/ 5159 h 18423"/>
                <a:gd name="connsiteX3" fmla="*/ 13380 w 25975"/>
                <a:gd name="connsiteY3" fmla="*/ 18419 h 18423"/>
                <a:gd name="connsiteX4" fmla="*/ 119 w 25975"/>
                <a:gd name="connsiteY4" fmla="*/ 11448 h 18423"/>
                <a:gd name="connsiteX0" fmla="*/ 5 w 25861"/>
                <a:gd name="connsiteY0" fmla="*/ 14232 h 21207"/>
                <a:gd name="connsiteX1" fmla="*/ 12000 w 25861"/>
                <a:gd name="connsiteY1" fmla="*/ 103 h 21207"/>
                <a:gd name="connsiteX2" fmla="*/ 25861 w 25861"/>
                <a:gd name="connsiteY2" fmla="*/ 7943 h 21207"/>
                <a:gd name="connsiteX3" fmla="*/ 13266 w 25861"/>
                <a:gd name="connsiteY3" fmla="*/ 21203 h 21207"/>
                <a:gd name="connsiteX4" fmla="*/ 5 w 25861"/>
                <a:gd name="connsiteY4" fmla="*/ 14232 h 21207"/>
                <a:gd name="connsiteX0" fmla="*/ 4 w 25860"/>
                <a:gd name="connsiteY0" fmla="*/ 14378 h 21353"/>
                <a:gd name="connsiteX1" fmla="*/ 11999 w 25860"/>
                <a:gd name="connsiteY1" fmla="*/ 249 h 21353"/>
                <a:gd name="connsiteX2" fmla="*/ 25860 w 25860"/>
                <a:gd name="connsiteY2" fmla="*/ 8089 h 21353"/>
                <a:gd name="connsiteX3" fmla="*/ 13265 w 25860"/>
                <a:gd name="connsiteY3" fmla="*/ 21349 h 21353"/>
                <a:gd name="connsiteX4" fmla="*/ 4 w 25860"/>
                <a:gd name="connsiteY4" fmla="*/ 14378 h 21353"/>
                <a:gd name="connsiteX0" fmla="*/ 5 w 25861"/>
                <a:gd name="connsiteY0" fmla="*/ 15810 h 22785"/>
                <a:gd name="connsiteX1" fmla="*/ 12000 w 25861"/>
                <a:gd name="connsiteY1" fmla="*/ 1681 h 22785"/>
                <a:gd name="connsiteX2" fmla="*/ 25861 w 25861"/>
                <a:gd name="connsiteY2" fmla="*/ 9521 h 22785"/>
                <a:gd name="connsiteX3" fmla="*/ 13266 w 25861"/>
                <a:gd name="connsiteY3" fmla="*/ 22781 h 22785"/>
                <a:gd name="connsiteX4" fmla="*/ 5 w 25861"/>
                <a:gd name="connsiteY4" fmla="*/ 15810 h 22785"/>
                <a:gd name="connsiteX0" fmla="*/ 5 w 25992"/>
                <a:gd name="connsiteY0" fmla="*/ 14278 h 21442"/>
                <a:gd name="connsiteX1" fmla="*/ 12000 w 25992"/>
                <a:gd name="connsiteY1" fmla="*/ 149 h 21442"/>
                <a:gd name="connsiteX2" fmla="*/ 25992 w 25992"/>
                <a:gd name="connsiteY2" fmla="*/ 7068 h 21442"/>
                <a:gd name="connsiteX3" fmla="*/ 13266 w 25992"/>
                <a:gd name="connsiteY3" fmla="*/ 21249 h 21442"/>
                <a:gd name="connsiteX4" fmla="*/ 5 w 25992"/>
                <a:gd name="connsiteY4" fmla="*/ 14278 h 21442"/>
                <a:gd name="connsiteX0" fmla="*/ 5 w 26639"/>
                <a:gd name="connsiteY0" fmla="*/ 14267 h 21422"/>
                <a:gd name="connsiteX1" fmla="*/ 12000 w 26639"/>
                <a:gd name="connsiteY1" fmla="*/ 138 h 21422"/>
                <a:gd name="connsiteX2" fmla="*/ 26639 w 26639"/>
                <a:gd name="connsiteY2" fmla="*/ 7254 h 21422"/>
                <a:gd name="connsiteX3" fmla="*/ 13266 w 26639"/>
                <a:gd name="connsiteY3" fmla="*/ 21238 h 21422"/>
                <a:gd name="connsiteX4" fmla="*/ 5 w 26639"/>
                <a:gd name="connsiteY4" fmla="*/ 14267 h 21422"/>
                <a:gd name="connsiteX0" fmla="*/ 5 w 26639"/>
                <a:gd name="connsiteY0" fmla="*/ 15645 h 22800"/>
                <a:gd name="connsiteX1" fmla="*/ 12000 w 26639"/>
                <a:gd name="connsiteY1" fmla="*/ 1516 h 22800"/>
                <a:gd name="connsiteX2" fmla="*/ 26639 w 26639"/>
                <a:gd name="connsiteY2" fmla="*/ 8632 h 22800"/>
                <a:gd name="connsiteX3" fmla="*/ 13266 w 26639"/>
                <a:gd name="connsiteY3" fmla="*/ 22616 h 22800"/>
                <a:gd name="connsiteX4" fmla="*/ 5 w 26639"/>
                <a:gd name="connsiteY4" fmla="*/ 15645 h 22800"/>
                <a:gd name="connsiteX0" fmla="*/ 5 w 26639"/>
                <a:gd name="connsiteY0" fmla="*/ 15645 h 22800"/>
                <a:gd name="connsiteX1" fmla="*/ 12000 w 26639"/>
                <a:gd name="connsiteY1" fmla="*/ 1516 h 22800"/>
                <a:gd name="connsiteX2" fmla="*/ 26639 w 26639"/>
                <a:gd name="connsiteY2" fmla="*/ 8632 h 22800"/>
                <a:gd name="connsiteX3" fmla="*/ 13266 w 26639"/>
                <a:gd name="connsiteY3" fmla="*/ 22616 h 22800"/>
                <a:gd name="connsiteX4" fmla="*/ 5 w 26639"/>
                <a:gd name="connsiteY4" fmla="*/ 15645 h 22800"/>
                <a:gd name="connsiteX0" fmla="*/ 4 w 27082"/>
                <a:gd name="connsiteY0" fmla="*/ 15354 h 22763"/>
                <a:gd name="connsiteX1" fmla="*/ 12443 w 27082"/>
                <a:gd name="connsiteY1" fmla="*/ 1498 h 22763"/>
                <a:gd name="connsiteX2" fmla="*/ 27082 w 27082"/>
                <a:gd name="connsiteY2" fmla="*/ 8614 h 22763"/>
                <a:gd name="connsiteX3" fmla="*/ 13709 w 27082"/>
                <a:gd name="connsiteY3" fmla="*/ 22598 h 22763"/>
                <a:gd name="connsiteX4" fmla="*/ 4 w 27082"/>
                <a:gd name="connsiteY4" fmla="*/ 15354 h 22763"/>
                <a:gd name="connsiteX0" fmla="*/ 5 w 26687"/>
                <a:gd name="connsiteY0" fmla="*/ 16364 h 22904"/>
                <a:gd name="connsiteX1" fmla="*/ 12048 w 26687"/>
                <a:gd name="connsiteY1" fmla="*/ 1563 h 22904"/>
                <a:gd name="connsiteX2" fmla="*/ 26687 w 26687"/>
                <a:gd name="connsiteY2" fmla="*/ 8679 h 22904"/>
                <a:gd name="connsiteX3" fmla="*/ 13314 w 26687"/>
                <a:gd name="connsiteY3" fmla="*/ 22663 h 22904"/>
                <a:gd name="connsiteX4" fmla="*/ 5 w 26687"/>
                <a:gd name="connsiteY4" fmla="*/ 16364 h 22904"/>
                <a:gd name="connsiteX0" fmla="*/ 5 w 26687"/>
                <a:gd name="connsiteY0" fmla="*/ 16332 h 22872"/>
                <a:gd name="connsiteX1" fmla="*/ 12048 w 26687"/>
                <a:gd name="connsiteY1" fmla="*/ 1531 h 22872"/>
                <a:gd name="connsiteX2" fmla="*/ 26687 w 26687"/>
                <a:gd name="connsiteY2" fmla="*/ 8647 h 22872"/>
                <a:gd name="connsiteX3" fmla="*/ 13314 w 26687"/>
                <a:gd name="connsiteY3" fmla="*/ 22631 h 22872"/>
                <a:gd name="connsiteX4" fmla="*/ 5 w 26687"/>
                <a:gd name="connsiteY4" fmla="*/ 16332 h 228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687" h="22872">
                  <a:moveTo>
                    <a:pt x="5" y="16332"/>
                  </a:moveTo>
                  <a:cubicBezTo>
                    <a:pt x="-206" y="12815"/>
                    <a:pt x="7601" y="2812"/>
                    <a:pt x="12048" y="1531"/>
                  </a:cubicBezTo>
                  <a:cubicBezTo>
                    <a:pt x="16495" y="250"/>
                    <a:pt x="16971" y="-3401"/>
                    <a:pt x="26687" y="8647"/>
                  </a:cubicBezTo>
                  <a:cubicBezTo>
                    <a:pt x="20997" y="18564"/>
                    <a:pt x="17761" y="21350"/>
                    <a:pt x="13314" y="22631"/>
                  </a:cubicBezTo>
                  <a:cubicBezTo>
                    <a:pt x="8867" y="23912"/>
                    <a:pt x="216" y="19849"/>
                    <a:pt x="5" y="16332"/>
                  </a:cubicBezTo>
                  <a:close/>
                </a:path>
              </a:pathLst>
            </a:custGeom>
            <a:grpFill/>
            <a:ln>
              <a:noFill/>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31" name="矩形 5"/>
            <p:cNvSpPr/>
            <p:nvPr/>
          </p:nvSpPr>
          <p:spPr>
            <a:xfrm>
              <a:off x="4969136" y="937243"/>
              <a:ext cx="391764" cy="807774"/>
            </a:xfrm>
            <a:custGeom>
              <a:avLst/>
              <a:gdLst>
                <a:gd name="connsiteX0" fmla="*/ 0 w 360040"/>
                <a:gd name="connsiteY0" fmla="*/ 0 h 803635"/>
                <a:gd name="connsiteX1" fmla="*/ 360040 w 360040"/>
                <a:gd name="connsiteY1" fmla="*/ 0 h 803635"/>
                <a:gd name="connsiteX2" fmla="*/ 360040 w 360040"/>
                <a:gd name="connsiteY2" fmla="*/ 803635 h 803635"/>
                <a:gd name="connsiteX3" fmla="*/ 0 w 360040"/>
                <a:gd name="connsiteY3" fmla="*/ 803635 h 803635"/>
                <a:gd name="connsiteX4" fmla="*/ 0 w 360040"/>
                <a:gd name="connsiteY4" fmla="*/ 0 h 803635"/>
                <a:gd name="connsiteX0" fmla="*/ 114300 w 360040"/>
                <a:gd name="connsiteY0" fmla="*/ 0 h 803635"/>
                <a:gd name="connsiteX1" fmla="*/ 360040 w 360040"/>
                <a:gd name="connsiteY1" fmla="*/ 0 h 803635"/>
                <a:gd name="connsiteX2" fmla="*/ 360040 w 360040"/>
                <a:gd name="connsiteY2" fmla="*/ 803635 h 803635"/>
                <a:gd name="connsiteX3" fmla="*/ 0 w 360040"/>
                <a:gd name="connsiteY3" fmla="*/ 803635 h 803635"/>
                <a:gd name="connsiteX4" fmla="*/ 114300 w 360040"/>
                <a:gd name="connsiteY4" fmla="*/ 0 h 803635"/>
                <a:gd name="connsiteX0" fmla="*/ 114300 w 360040"/>
                <a:gd name="connsiteY0" fmla="*/ 0 h 803635"/>
                <a:gd name="connsiteX1" fmla="*/ 258440 w 360040"/>
                <a:gd name="connsiteY1" fmla="*/ 6350 h 803635"/>
                <a:gd name="connsiteX2" fmla="*/ 360040 w 360040"/>
                <a:gd name="connsiteY2" fmla="*/ 803635 h 803635"/>
                <a:gd name="connsiteX3" fmla="*/ 0 w 360040"/>
                <a:gd name="connsiteY3" fmla="*/ 803635 h 803635"/>
                <a:gd name="connsiteX4" fmla="*/ 114300 w 360040"/>
                <a:gd name="connsiteY4" fmla="*/ 0 h 803635"/>
                <a:gd name="connsiteX0" fmla="*/ 114300 w 258440"/>
                <a:gd name="connsiteY0" fmla="*/ 0 h 803635"/>
                <a:gd name="connsiteX1" fmla="*/ 258440 w 258440"/>
                <a:gd name="connsiteY1" fmla="*/ 6350 h 803635"/>
                <a:gd name="connsiteX2" fmla="*/ 252090 w 258440"/>
                <a:gd name="connsiteY2" fmla="*/ 803635 h 803635"/>
                <a:gd name="connsiteX3" fmla="*/ 0 w 258440"/>
                <a:gd name="connsiteY3" fmla="*/ 803635 h 803635"/>
                <a:gd name="connsiteX4" fmla="*/ 114300 w 258440"/>
                <a:gd name="connsiteY4" fmla="*/ 0 h 803635"/>
                <a:gd name="connsiteX0" fmla="*/ 114300 w 328334"/>
                <a:gd name="connsiteY0" fmla="*/ 0 h 803635"/>
                <a:gd name="connsiteX1" fmla="*/ 258440 w 328334"/>
                <a:gd name="connsiteY1" fmla="*/ 6350 h 803635"/>
                <a:gd name="connsiteX2" fmla="*/ 328290 w 328334"/>
                <a:gd name="connsiteY2" fmla="*/ 771885 h 803635"/>
                <a:gd name="connsiteX3" fmla="*/ 0 w 328334"/>
                <a:gd name="connsiteY3" fmla="*/ 803635 h 803635"/>
                <a:gd name="connsiteX4" fmla="*/ 114300 w 328334"/>
                <a:gd name="connsiteY4" fmla="*/ 0 h 803635"/>
                <a:gd name="connsiteX0" fmla="*/ 127000 w 341034"/>
                <a:gd name="connsiteY0" fmla="*/ 0 h 771885"/>
                <a:gd name="connsiteX1" fmla="*/ 271140 w 341034"/>
                <a:gd name="connsiteY1" fmla="*/ 6350 h 771885"/>
                <a:gd name="connsiteX2" fmla="*/ 340990 w 341034"/>
                <a:gd name="connsiteY2" fmla="*/ 771885 h 771885"/>
                <a:gd name="connsiteX3" fmla="*/ 0 w 341034"/>
                <a:gd name="connsiteY3" fmla="*/ 746485 h 771885"/>
                <a:gd name="connsiteX4" fmla="*/ 127000 w 341034"/>
                <a:gd name="connsiteY4" fmla="*/ 0 h 771885"/>
                <a:gd name="connsiteX0" fmla="*/ 127000 w 341028"/>
                <a:gd name="connsiteY0" fmla="*/ 0 h 771885"/>
                <a:gd name="connsiteX1" fmla="*/ 258440 w 341028"/>
                <a:gd name="connsiteY1" fmla="*/ 19050 h 771885"/>
                <a:gd name="connsiteX2" fmla="*/ 340990 w 341028"/>
                <a:gd name="connsiteY2" fmla="*/ 771885 h 771885"/>
                <a:gd name="connsiteX3" fmla="*/ 0 w 341028"/>
                <a:gd name="connsiteY3" fmla="*/ 746485 h 771885"/>
                <a:gd name="connsiteX4" fmla="*/ 127000 w 341028"/>
                <a:gd name="connsiteY4" fmla="*/ 0 h 771885"/>
                <a:gd name="connsiteX0" fmla="*/ 127000 w 341031"/>
                <a:gd name="connsiteY0" fmla="*/ 0 h 771885"/>
                <a:gd name="connsiteX1" fmla="*/ 258440 w 341031"/>
                <a:gd name="connsiteY1" fmla="*/ 19050 h 771885"/>
                <a:gd name="connsiteX2" fmla="*/ 340990 w 341031"/>
                <a:gd name="connsiteY2" fmla="*/ 771885 h 771885"/>
                <a:gd name="connsiteX3" fmla="*/ 0 w 341031"/>
                <a:gd name="connsiteY3" fmla="*/ 746485 h 771885"/>
                <a:gd name="connsiteX4" fmla="*/ 127000 w 341031"/>
                <a:gd name="connsiteY4" fmla="*/ 0 h 771885"/>
                <a:gd name="connsiteX0" fmla="*/ 127000 w 341031"/>
                <a:gd name="connsiteY0" fmla="*/ 0 h 771885"/>
                <a:gd name="connsiteX1" fmla="*/ 258440 w 341031"/>
                <a:gd name="connsiteY1" fmla="*/ 19050 h 771885"/>
                <a:gd name="connsiteX2" fmla="*/ 340990 w 341031"/>
                <a:gd name="connsiteY2" fmla="*/ 771885 h 771885"/>
                <a:gd name="connsiteX3" fmla="*/ 0 w 341031"/>
                <a:gd name="connsiteY3" fmla="*/ 746485 h 771885"/>
                <a:gd name="connsiteX4" fmla="*/ 127000 w 341031"/>
                <a:gd name="connsiteY4" fmla="*/ 0 h 771885"/>
                <a:gd name="connsiteX0" fmla="*/ 127000 w 340990"/>
                <a:gd name="connsiteY0" fmla="*/ 0 h 771885"/>
                <a:gd name="connsiteX1" fmla="*/ 258440 w 340990"/>
                <a:gd name="connsiteY1" fmla="*/ 19050 h 771885"/>
                <a:gd name="connsiteX2" fmla="*/ 340990 w 340990"/>
                <a:gd name="connsiteY2" fmla="*/ 771885 h 771885"/>
                <a:gd name="connsiteX3" fmla="*/ 0 w 340990"/>
                <a:gd name="connsiteY3" fmla="*/ 746485 h 771885"/>
                <a:gd name="connsiteX4" fmla="*/ 127000 w 340990"/>
                <a:gd name="connsiteY4" fmla="*/ 0 h 771885"/>
                <a:gd name="connsiteX0" fmla="*/ 127000 w 347340"/>
                <a:gd name="connsiteY0" fmla="*/ 0 h 746485"/>
                <a:gd name="connsiteX1" fmla="*/ 258440 w 347340"/>
                <a:gd name="connsiteY1" fmla="*/ 19050 h 746485"/>
                <a:gd name="connsiteX2" fmla="*/ 347340 w 347340"/>
                <a:gd name="connsiteY2" fmla="*/ 740135 h 746485"/>
                <a:gd name="connsiteX3" fmla="*/ 0 w 347340"/>
                <a:gd name="connsiteY3" fmla="*/ 746485 h 746485"/>
                <a:gd name="connsiteX4" fmla="*/ 127000 w 347340"/>
                <a:gd name="connsiteY4" fmla="*/ 0 h 746485"/>
                <a:gd name="connsiteX0" fmla="*/ 127000 w 347340"/>
                <a:gd name="connsiteY0" fmla="*/ 0 h 746485"/>
                <a:gd name="connsiteX1" fmla="*/ 264790 w 347340"/>
                <a:gd name="connsiteY1" fmla="*/ 95250 h 746485"/>
                <a:gd name="connsiteX2" fmla="*/ 347340 w 347340"/>
                <a:gd name="connsiteY2" fmla="*/ 740135 h 746485"/>
                <a:gd name="connsiteX3" fmla="*/ 0 w 347340"/>
                <a:gd name="connsiteY3" fmla="*/ 746485 h 746485"/>
                <a:gd name="connsiteX4" fmla="*/ 127000 w 347340"/>
                <a:gd name="connsiteY4" fmla="*/ 0 h 746485"/>
                <a:gd name="connsiteX0" fmla="*/ 95250 w 347340"/>
                <a:gd name="connsiteY0" fmla="*/ 0 h 663935"/>
                <a:gd name="connsiteX1" fmla="*/ 264790 w 347340"/>
                <a:gd name="connsiteY1" fmla="*/ 12700 h 663935"/>
                <a:gd name="connsiteX2" fmla="*/ 347340 w 347340"/>
                <a:gd name="connsiteY2" fmla="*/ 657585 h 663935"/>
                <a:gd name="connsiteX3" fmla="*/ 0 w 347340"/>
                <a:gd name="connsiteY3" fmla="*/ 663935 h 663935"/>
                <a:gd name="connsiteX4" fmla="*/ 95250 w 347340"/>
                <a:gd name="connsiteY4" fmla="*/ 0 h 663935"/>
                <a:gd name="connsiteX0" fmla="*/ 95250 w 347340"/>
                <a:gd name="connsiteY0" fmla="*/ 0 h 663935"/>
                <a:gd name="connsiteX1" fmla="*/ 252090 w 347340"/>
                <a:gd name="connsiteY1" fmla="*/ 12700 h 663935"/>
                <a:gd name="connsiteX2" fmla="*/ 347340 w 347340"/>
                <a:gd name="connsiteY2" fmla="*/ 657585 h 663935"/>
                <a:gd name="connsiteX3" fmla="*/ 0 w 347340"/>
                <a:gd name="connsiteY3" fmla="*/ 663935 h 663935"/>
                <a:gd name="connsiteX4" fmla="*/ 95250 w 347340"/>
                <a:gd name="connsiteY4" fmla="*/ 0 h 663935"/>
                <a:gd name="connsiteX0" fmla="*/ 146050 w 347340"/>
                <a:gd name="connsiteY0" fmla="*/ 0 h 663935"/>
                <a:gd name="connsiteX1" fmla="*/ 252090 w 347340"/>
                <a:gd name="connsiteY1" fmla="*/ 12700 h 663935"/>
                <a:gd name="connsiteX2" fmla="*/ 347340 w 347340"/>
                <a:gd name="connsiteY2" fmla="*/ 657585 h 663935"/>
                <a:gd name="connsiteX3" fmla="*/ 0 w 347340"/>
                <a:gd name="connsiteY3" fmla="*/ 663935 h 663935"/>
                <a:gd name="connsiteX4" fmla="*/ 146050 w 347340"/>
                <a:gd name="connsiteY4" fmla="*/ 0 h 663935"/>
                <a:gd name="connsiteX0" fmla="*/ 88900 w 347340"/>
                <a:gd name="connsiteY0" fmla="*/ 12700 h 651235"/>
                <a:gd name="connsiteX1" fmla="*/ 252090 w 347340"/>
                <a:gd name="connsiteY1" fmla="*/ 0 h 651235"/>
                <a:gd name="connsiteX2" fmla="*/ 347340 w 347340"/>
                <a:gd name="connsiteY2" fmla="*/ 644885 h 651235"/>
                <a:gd name="connsiteX3" fmla="*/ 0 w 347340"/>
                <a:gd name="connsiteY3" fmla="*/ 651235 h 651235"/>
                <a:gd name="connsiteX4" fmla="*/ 88900 w 347340"/>
                <a:gd name="connsiteY4" fmla="*/ 12700 h 651235"/>
                <a:gd name="connsiteX0" fmla="*/ 88900 w 369552"/>
                <a:gd name="connsiteY0" fmla="*/ 12700 h 807774"/>
                <a:gd name="connsiteX1" fmla="*/ 252090 w 369552"/>
                <a:gd name="connsiteY1" fmla="*/ 0 h 807774"/>
                <a:gd name="connsiteX2" fmla="*/ 369552 w 369552"/>
                <a:gd name="connsiteY2" fmla="*/ 807774 h 807774"/>
                <a:gd name="connsiteX3" fmla="*/ 0 w 369552"/>
                <a:gd name="connsiteY3" fmla="*/ 651235 h 807774"/>
                <a:gd name="connsiteX4" fmla="*/ 88900 w 369552"/>
                <a:gd name="connsiteY4" fmla="*/ 12700 h 807774"/>
                <a:gd name="connsiteX0" fmla="*/ 111112 w 391764"/>
                <a:gd name="connsiteY0" fmla="*/ 12700 h 807774"/>
                <a:gd name="connsiteX1" fmla="*/ 274302 w 391764"/>
                <a:gd name="connsiteY1" fmla="*/ 0 h 807774"/>
                <a:gd name="connsiteX2" fmla="*/ 391764 w 391764"/>
                <a:gd name="connsiteY2" fmla="*/ 807774 h 807774"/>
                <a:gd name="connsiteX3" fmla="*/ 0 w 391764"/>
                <a:gd name="connsiteY3" fmla="*/ 803018 h 807774"/>
                <a:gd name="connsiteX4" fmla="*/ 111112 w 391764"/>
                <a:gd name="connsiteY4" fmla="*/ 12700 h 807774"/>
                <a:gd name="connsiteX0" fmla="*/ 118516 w 391764"/>
                <a:gd name="connsiteY0" fmla="*/ 1594 h 807774"/>
                <a:gd name="connsiteX1" fmla="*/ 274302 w 391764"/>
                <a:gd name="connsiteY1" fmla="*/ 0 h 807774"/>
                <a:gd name="connsiteX2" fmla="*/ 391764 w 391764"/>
                <a:gd name="connsiteY2" fmla="*/ 807774 h 807774"/>
                <a:gd name="connsiteX3" fmla="*/ 0 w 391764"/>
                <a:gd name="connsiteY3" fmla="*/ 803018 h 807774"/>
                <a:gd name="connsiteX4" fmla="*/ 118516 w 391764"/>
                <a:gd name="connsiteY4" fmla="*/ 1594 h 8077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1764" h="807774">
                  <a:moveTo>
                    <a:pt x="118516" y="1594"/>
                  </a:moveTo>
                  <a:lnTo>
                    <a:pt x="274302" y="0"/>
                  </a:lnTo>
                  <a:cubicBezTo>
                    <a:pt x="278535" y="119712"/>
                    <a:pt x="355781" y="542012"/>
                    <a:pt x="391764" y="807774"/>
                  </a:cubicBezTo>
                  <a:lnTo>
                    <a:pt x="0" y="803018"/>
                  </a:lnTo>
                  <a:cubicBezTo>
                    <a:pt x="42333" y="554190"/>
                    <a:pt x="107933" y="117072"/>
                    <a:pt x="118516" y="1594"/>
                  </a:cubicBezTo>
                  <a:close/>
                </a:path>
              </a:pathLst>
            </a:custGeom>
            <a:grpFill/>
          </p:spPr>
          <p:txBody>
            <a:bodyPr wrap="none" rtlCol="0" anchor="ctr">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32" name="流程圖: 決策 21"/>
            <p:cNvSpPr/>
            <p:nvPr/>
          </p:nvSpPr>
          <p:spPr>
            <a:xfrm rot="19504756">
              <a:off x="4973367" y="416786"/>
              <a:ext cx="1158067" cy="477960"/>
            </a:xfrm>
            <a:custGeom>
              <a:avLst/>
              <a:gdLst>
                <a:gd name="connsiteX0" fmla="*/ 0 w 10000"/>
                <a:gd name="connsiteY0" fmla="*/ 5000 h 10000"/>
                <a:gd name="connsiteX1" fmla="*/ 5000 w 10000"/>
                <a:gd name="connsiteY1" fmla="*/ 0 h 10000"/>
                <a:gd name="connsiteX2" fmla="*/ 10000 w 10000"/>
                <a:gd name="connsiteY2" fmla="*/ 5000 h 10000"/>
                <a:gd name="connsiteX3" fmla="*/ 5000 w 10000"/>
                <a:gd name="connsiteY3" fmla="*/ 10000 h 10000"/>
                <a:gd name="connsiteX4" fmla="*/ 0 w 10000"/>
                <a:gd name="connsiteY4" fmla="*/ 5000 h 10000"/>
                <a:gd name="connsiteX0" fmla="*/ 0 w 10000"/>
                <a:gd name="connsiteY0" fmla="*/ 5000 h 10000"/>
                <a:gd name="connsiteX1" fmla="*/ 5000 w 10000"/>
                <a:gd name="connsiteY1" fmla="*/ 0 h 10000"/>
                <a:gd name="connsiteX2" fmla="*/ 10000 w 10000"/>
                <a:gd name="connsiteY2" fmla="*/ 5000 h 10000"/>
                <a:gd name="connsiteX3" fmla="*/ 5000 w 10000"/>
                <a:gd name="connsiteY3" fmla="*/ 10000 h 10000"/>
                <a:gd name="connsiteX4" fmla="*/ 0 w 10000"/>
                <a:gd name="connsiteY4" fmla="*/ 5000 h 10000"/>
                <a:gd name="connsiteX0" fmla="*/ 0 w 10000"/>
                <a:gd name="connsiteY0" fmla="*/ 5000 h 10335"/>
                <a:gd name="connsiteX1" fmla="*/ 5000 w 10000"/>
                <a:gd name="connsiteY1" fmla="*/ 0 h 10335"/>
                <a:gd name="connsiteX2" fmla="*/ 10000 w 10000"/>
                <a:gd name="connsiteY2" fmla="*/ 5000 h 10335"/>
                <a:gd name="connsiteX3" fmla="*/ 5000 w 10000"/>
                <a:gd name="connsiteY3" fmla="*/ 10000 h 10335"/>
                <a:gd name="connsiteX4" fmla="*/ 0 w 10000"/>
                <a:gd name="connsiteY4" fmla="*/ 5000 h 10335"/>
                <a:gd name="connsiteX0" fmla="*/ 0 w 10000"/>
                <a:gd name="connsiteY0" fmla="*/ 5000 h 10007"/>
                <a:gd name="connsiteX1" fmla="*/ 5000 w 10000"/>
                <a:gd name="connsiteY1" fmla="*/ 0 h 10007"/>
                <a:gd name="connsiteX2" fmla="*/ 10000 w 10000"/>
                <a:gd name="connsiteY2" fmla="*/ 5000 h 10007"/>
                <a:gd name="connsiteX3" fmla="*/ 5000 w 10000"/>
                <a:gd name="connsiteY3" fmla="*/ 10000 h 10007"/>
                <a:gd name="connsiteX4" fmla="*/ 0 w 10000"/>
                <a:gd name="connsiteY4" fmla="*/ 5000 h 10007"/>
                <a:gd name="connsiteX0" fmla="*/ 0 w 25856"/>
                <a:gd name="connsiteY0" fmla="*/ 11448 h 12104"/>
                <a:gd name="connsiteX1" fmla="*/ 20856 w 25856"/>
                <a:gd name="connsiteY1" fmla="*/ 159 h 12104"/>
                <a:gd name="connsiteX2" fmla="*/ 25856 w 25856"/>
                <a:gd name="connsiteY2" fmla="*/ 5159 h 12104"/>
                <a:gd name="connsiteX3" fmla="*/ 20856 w 25856"/>
                <a:gd name="connsiteY3" fmla="*/ 10159 h 12104"/>
                <a:gd name="connsiteX4" fmla="*/ 0 w 25856"/>
                <a:gd name="connsiteY4" fmla="*/ 11448 h 12104"/>
                <a:gd name="connsiteX0" fmla="*/ 107 w 25963"/>
                <a:gd name="connsiteY0" fmla="*/ 11448 h 18561"/>
                <a:gd name="connsiteX1" fmla="*/ 20963 w 25963"/>
                <a:gd name="connsiteY1" fmla="*/ 159 h 18561"/>
                <a:gd name="connsiteX2" fmla="*/ 25963 w 25963"/>
                <a:gd name="connsiteY2" fmla="*/ 5159 h 18561"/>
                <a:gd name="connsiteX3" fmla="*/ 13368 w 25963"/>
                <a:gd name="connsiteY3" fmla="*/ 18419 h 18561"/>
                <a:gd name="connsiteX4" fmla="*/ 107 w 25963"/>
                <a:gd name="connsiteY4" fmla="*/ 11448 h 18561"/>
                <a:gd name="connsiteX0" fmla="*/ 119 w 25975"/>
                <a:gd name="connsiteY0" fmla="*/ 11448 h 18423"/>
                <a:gd name="connsiteX1" fmla="*/ 20975 w 25975"/>
                <a:gd name="connsiteY1" fmla="*/ 159 h 18423"/>
                <a:gd name="connsiteX2" fmla="*/ 25975 w 25975"/>
                <a:gd name="connsiteY2" fmla="*/ 5159 h 18423"/>
                <a:gd name="connsiteX3" fmla="*/ 13380 w 25975"/>
                <a:gd name="connsiteY3" fmla="*/ 18419 h 18423"/>
                <a:gd name="connsiteX4" fmla="*/ 119 w 25975"/>
                <a:gd name="connsiteY4" fmla="*/ 11448 h 18423"/>
                <a:gd name="connsiteX0" fmla="*/ 5 w 25861"/>
                <a:gd name="connsiteY0" fmla="*/ 14232 h 21207"/>
                <a:gd name="connsiteX1" fmla="*/ 12000 w 25861"/>
                <a:gd name="connsiteY1" fmla="*/ 103 h 21207"/>
                <a:gd name="connsiteX2" fmla="*/ 25861 w 25861"/>
                <a:gd name="connsiteY2" fmla="*/ 7943 h 21207"/>
                <a:gd name="connsiteX3" fmla="*/ 13266 w 25861"/>
                <a:gd name="connsiteY3" fmla="*/ 21203 h 21207"/>
                <a:gd name="connsiteX4" fmla="*/ 5 w 25861"/>
                <a:gd name="connsiteY4" fmla="*/ 14232 h 21207"/>
                <a:gd name="connsiteX0" fmla="*/ 4 w 25860"/>
                <a:gd name="connsiteY0" fmla="*/ 14378 h 21353"/>
                <a:gd name="connsiteX1" fmla="*/ 11999 w 25860"/>
                <a:gd name="connsiteY1" fmla="*/ 249 h 21353"/>
                <a:gd name="connsiteX2" fmla="*/ 25860 w 25860"/>
                <a:gd name="connsiteY2" fmla="*/ 8089 h 21353"/>
                <a:gd name="connsiteX3" fmla="*/ 13265 w 25860"/>
                <a:gd name="connsiteY3" fmla="*/ 21349 h 21353"/>
                <a:gd name="connsiteX4" fmla="*/ 4 w 25860"/>
                <a:gd name="connsiteY4" fmla="*/ 14378 h 21353"/>
                <a:gd name="connsiteX0" fmla="*/ 5 w 25861"/>
                <a:gd name="connsiteY0" fmla="*/ 15810 h 22785"/>
                <a:gd name="connsiteX1" fmla="*/ 12000 w 25861"/>
                <a:gd name="connsiteY1" fmla="*/ 1681 h 22785"/>
                <a:gd name="connsiteX2" fmla="*/ 25861 w 25861"/>
                <a:gd name="connsiteY2" fmla="*/ 9521 h 22785"/>
                <a:gd name="connsiteX3" fmla="*/ 13266 w 25861"/>
                <a:gd name="connsiteY3" fmla="*/ 22781 h 22785"/>
                <a:gd name="connsiteX4" fmla="*/ 5 w 25861"/>
                <a:gd name="connsiteY4" fmla="*/ 15810 h 22785"/>
                <a:gd name="connsiteX0" fmla="*/ 5 w 25992"/>
                <a:gd name="connsiteY0" fmla="*/ 14278 h 21442"/>
                <a:gd name="connsiteX1" fmla="*/ 12000 w 25992"/>
                <a:gd name="connsiteY1" fmla="*/ 149 h 21442"/>
                <a:gd name="connsiteX2" fmla="*/ 25992 w 25992"/>
                <a:gd name="connsiteY2" fmla="*/ 7068 h 21442"/>
                <a:gd name="connsiteX3" fmla="*/ 13266 w 25992"/>
                <a:gd name="connsiteY3" fmla="*/ 21249 h 21442"/>
                <a:gd name="connsiteX4" fmla="*/ 5 w 25992"/>
                <a:gd name="connsiteY4" fmla="*/ 14278 h 21442"/>
                <a:gd name="connsiteX0" fmla="*/ 5 w 26639"/>
                <a:gd name="connsiteY0" fmla="*/ 14267 h 21422"/>
                <a:gd name="connsiteX1" fmla="*/ 12000 w 26639"/>
                <a:gd name="connsiteY1" fmla="*/ 138 h 21422"/>
                <a:gd name="connsiteX2" fmla="*/ 26639 w 26639"/>
                <a:gd name="connsiteY2" fmla="*/ 7254 h 21422"/>
                <a:gd name="connsiteX3" fmla="*/ 13266 w 26639"/>
                <a:gd name="connsiteY3" fmla="*/ 21238 h 21422"/>
                <a:gd name="connsiteX4" fmla="*/ 5 w 26639"/>
                <a:gd name="connsiteY4" fmla="*/ 14267 h 21422"/>
                <a:gd name="connsiteX0" fmla="*/ 5 w 26639"/>
                <a:gd name="connsiteY0" fmla="*/ 15645 h 22800"/>
                <a:gd name="connsiteX1" fmla="*/ 12000 w 26639"/>
                <a:gd name="connsiteY1" fmla="*/ 1516 h 22800"/>
                <a:gd name="connsiteX2" fmla="*/ 26639 w 26639"/>
                <a:gd name="connsiteY2" fmla="*/ 8632 h 22800"/>
                <a:gd name="connsiteX3" fmla="*/ 13266 w 26639"/>
                <a:gd name="connsiteY3" fmla="*/ 22616 h 22800"/>
                <a:gd name="connsiteX4" fmla="*/ 5 w 26639"/>
                <a:gd name="connsiteY4" fmla="*/ 15645 h 22800"/>
                <a:gd name="connsiteX0" fmla="*/ 5 w 26639"/>
                <a:gd name="connsiteY0" fmla="*/ 15645 h 22800"/>
                <a:gd name="connsiteX1" fmla="*/ 12000 w 26639"/>
                <a:gd name="connsiteY1" fmla="*/ 1516 h 22800"/>
                <a:gd name="connsiteX2" fmla="*/ 26639 w 26639"/>
                <a:gd name="connsiteY2" fmla="*/ 8632 h 22800"/>
                <a:gd name="connsiteX3" fmla="*/ 13266 w 26639"/>
                <a:gd name="connsiteY3" fmla="*/ 22616 h 22800"/>
                <a:gd name="connsiteX4" fmla="*/ 5 w 26639"/>
                <a:gd name="connsiteY4" fmla="*/ 15645 h 22800"/>
                <a:gd name="connsiteX0" fmla="*/ 4 w 27082"/>
                <a:gd name="connsiteY0" fmla="*/ 15354 h 22763"/>
                <a:gd name="connsiteX1" fmla="*/ 12443 w 27082"/>
                <a:gd name="connsiteY1" fmla="*/ 1498 h 22763"/>
                <a:gd name="connsiteX2" fmla="*/ 27082 w 27082"/>
                <a:gd name="connsiteY2" fmla="*/ 8614 h 22763"/>
                <a:gd name="connsiteX3" fmla="*/ 13709 w 27082"/>
                <a:gd name="connsiteY3" fmla="*/ 22598 h 22763"/>
                <a:gd name="connsiteX4" fmla="*/ 4 w 27082"/>
                <a:gd name="connsiteY4" fmla="*/ 15354 h 22763"/>
                <a:gd name="connsiteX0" fmla="*/ 5 w 26687"/>
                <a:gd name="connsiteY0" fmla="*/ 16364 h 22904"/>
                <a:gd name="connsiteX1" fmla="*/ 12048 w 26687"/>
                <a:gd name="connsiteY1" fmla="*/ 1563 h 22904"/>
                <a:gd name="connsiteX2" fmla="*/ 26687 w 26687"/>
                <a:gd name="connsiteY2" fmla="*/ 8679 h 22904"/>
                <a:gd name="connsiteX3" fmla="*/ 13314 w 26687"/>
                <a:gd name="connsiteY3" fmla="*/ 22663 h 22904"/>
                <a:gd name="connsiteX4" fmla="*/ 5 w 26687"/>
                <a:gd name="connsiteY4" fmla="*/ 16364 h 22904"/>
                <a:gd name="connsiteX0" fmla="*/ 5 w 26687"/>
                <a:gd name="connsiteY0" fmla="*/ 16332 h 22872"/>
                <a:gd name="connsiteX1" fmla="*/ 12048 w 26687"/>
                <a:gd name="connsiteY1" fmla="*/ 1531 h 22872"/>
                <a:gd name="connsiteX2" fmla="*/ 26687 w 26687"/>
                <a:gd name="connsiteY2" fmla="*/ 8647 h 22872"/>
                <a:gd name="connsiteX3" fmla="*/ 13314 w 26687"/>
                <a:gd name="connsiteY3" fmla="*/ 22631 h 22872"/>
                <a:gd name="connsiteX4" fmla="*/ 5 w 26687"/>
                <a:gd name="connsiteY4" fmla="*/ 16332 h 228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687" h="22872">
                  <a:moveTo>
                    <a:pt x="5" y="16332"/>
                  </a:moveTo>
                  <a:cubicBezTo>
                    <a:pt x="-206" y="12815"/>
                    <a:pt x="7601" y="2812"/>
                    <a:pt x="12048" y="1531"/>
                  </a:cubicBezTo>
                  <a:cubicBezTo>
                    <a:pt x="16495" y="250"/>
                    <a:pt x="16971" y="-3401"/>
                    <a:pt x="26687" y="8647"/>
                  </a:cubicBezTo>
                  <a:cubicBezTo>
                    <a:pt x="20997" y="18564"/>
                    <a:pt x="17761" y="21350"/>
                    <a:pt x="13314" y="22631"/>
                  </a:cubicBezTo>
                  <a:cubicBezTo>
                    <a:pt x="8867" y="23912"/>
                    <a:pt x="216" y="19849"/>
                    <a:pt x="5" y="16332"/>
                  </a:cubicBezTo>
                  <a:close/>
                </a:path>
              </a:pathLst>
            </a:custGeom>
            <a:grpFill/>
            <a:ln>
              <a:noFill/>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grpSp>
      <p:sp>
        <p:nvSpPr>
          <p:cNvPr id="9" name="流程圖: 接點 8"/>
          <p:cNvSpPr/>
          <p:nvPr/>
        </p:nvSpPr>
        <p:spPr>
          <a:xfrm>
            <a:off x="2644628" y="2215476"/>
            <a:ext cx="3554818" cy="3554818"/>
          </a:xfrm>
          <a:prstGeom prst="flowChartConnector">
            <a:avLst/>
          </a:prstGeom>
          <a:solidFill>
            <a:schemeClr val="bg1"/>
          </a:solidFill>
          <a:ln>
            <a:solidFill>
              <a:schemeClr val="bg1">
                <a:lumMod val="75000"/>
              </a:schemeClr>
            </a:solidFill>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2" name="流程圖: 接點 1"/>
          <p:cNvSpPr/>
          <p:nvPr/>
        </p:nvSpPr>
        <p:spPr>
          <a:xfrm>
            <a:off x="3217465" y="4264358"/>
            <a:ext cx="1191873" cy="1191873"/>
          </a:xfrm>
          <a:prstGeom prst="flowChartConnector">
            <a:avLst/>
          </a:prstGeom>
          <a:solidFill>
            <a:srgbClr val="E65100"/>
          </a:solid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22" name="流程圖: 接點 21"/>
          <p:cNvSpPr/>
          <p:nvPr/>
        </p:nvSpPr>
        <p:spPr>
          <a:xfrm>
            <a:off x="4785690" y="3118263"/>
            <a:ext cx="1191873" cy="1191873"/>
          </a:xfrm>
          <a:prstGeom prst="flowChartConnector">
            <a:avLst/>
          </a:prstGeom>
          <a:solidFill>
            <a:srgbClr val="9C27B0"/>
          </a:solid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23" name="流程圖: 接點 22"/>
          <p:cNvSpPr/>
          <p:nvPr/>
        </p:nvSpPr>
        <p:spPr>
          <a:xfrm>
            <a:off x="2894846" y="3117622"/>
            <a:ext cx="1191873" cy="1191873"/>
          </a:xfrm>
          <a:prstGeom prst="flowChartConnector">
            <a:avLst/>
          </a:prstGeom>
          <a:solidFill>
            <a:srgbClr val="3D9641"/>
          </a:solid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24" name="流程圖: 接點 23"/>
          <p:cNvSpPr/>
          <p:nvPr/>
        </p:nvSpPr>
        <p:spPr>
          <a:xfrm>
            <a:off x="3838155" y="2395217"/>
            <a:ext cx="1191873" cy="1191873"/>
          </a:xfrm>
          <a:prstGeom prst="flowChartConnector">
            <a:avLst/>
          </a:prstGeom>
          <a:solidFill>
            <a:srgbClr val="1E88E5"/>
          </a:solid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25" name="流程圖: 接點 24"/>
          <p:cNvSpPr/>
          <p:nvPr/>
        </p:nvSpPr>
        <p:spPr>
          <a:xfrm>
            <a:off x="4406314" y="4248587"/>
            <a:ext cx="1191873" cy="1191873"/>
          </a:xfrm>
          <a:prstGeom prst="flowChartConnector">
            <a:avLst/>
          </a:prstGeom>
          <a:solidFill>
            <a:srgbClr val="D81B60"/>
          </a:solid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21" name="文字方塊 20"/>
          <p:cNvSpPr txBox="1"/>
          <p:nvPr/>
        </p:nvSpPr>
        <p:spPr>
          <a:xfrm>
            <a:off x="4028131" y="3598831"/>
            <a:ext cx="800219" cy="830997"/>
          </a:xfrm>
          <a:prstGeom prst="rect">
            <a:avLst/>
          </a:prstGeom>
          <a:noFill/>
        </p:spPr>
        <p:txBody>
          <a:bodyPr wrap="none" rtlCol="0">
            <a:spAutoFit/>
          </a:bodyPr>
          <a:lstStyle/>
          <a:p>
            <a:r>
              <a:rPr lang="zh-TW" altLang="en-US" sz="2400" b="1">
                <a:latin typeface="微軟正黑體" panose="020B0604030504040204" pitchFamily="34" charset="-120"/>
                <a:ea typeface="微軟正黑體" panose="020B0604030504040204" pitchFamily="34" charset="-120"/>
              </a:rPr>
              <a:t>五大</a:t>
            </a:r>
            <a:endParaRPr lang="en-US" altLang="zh-TW" sz="2400" b="1">
              <a:latin typeface="微軟正黑體" panose="020B0604030504040204" pitchFamily="34" charset="-120"/>
              <a:ea typeface="微軟正黑體" panose="020B0604030504040204" pitchFamily="34" charset="-120"/>
            </a:endParaRPr>
          </a:p>
          <a:p>
            <a:r>
              <a:rPr lang="zh-TW" altLang="en-US" sz="2400" b="1">
                <a:latin typeface="微軟正黑體" panose="020B0604030504040204" pitchFamily="34" charset="-120"/>
                <a:ea typeface="微軟正黑體" panose="020B0604030504040204" pitchFamily="34" charset="-120"/>
              </a:rPr>
              <a:t>理念</a:t>
            </a:r>
          </a:p>
        </p:txBody>
      </p:sp>
      <p:grpSp>
        <p:nvGrpSpPr>
          <p:cNvPr id="6" name="群組 5"/>
          <p:cNvGrpSpPr/>
          <p:nvPr/>
        </p:nvGrpSpPr>
        <p:grpSpPr>
          <a:xfrm>
            <a:off x="3135962" y="2622811"/>
            <a:ext cx="2626439" cy="2609390"/>
            <a:chOff x="3278560" y="3137196"/>
            <a:chExt cx="2626439" cy="2609390"/>
          </a:xfrm>
        </p:grpSpPr>
        <p:sp>
          <p:nvSpPr>
            <p:cNvPr id="3" name="文字方塊 2"/>
            <p:cNvSpPr txBox="1"/>
            <p:nvPr/>
          </p:nvSpPr>
          <p:spPr>
            <a:xfrm>
              <a:off x="4203122" y="3137196"/>
              <a:ext cx="697627" cy="707886"/>
            </a:xfrm>
            <a:prstGeom prst="rect">
              <a:avLst/>
            </a:prstGeom>
            <a:noFill/>
          </p:spPr>
          <p:txBody>
            <a:bodyPr wrap="none" rtlCol="0">
              <a:spAutoFit/>
            </a:bodyPr>
            <a:lstStyle/>
            <a:p>
              <a:r>
                <a:rPr lang="zh-TW" altLang="en-US" sz="2000" b="1">
                  <a:solidFill>
                    <a:schemeClr val="bg1"/>
                  </a:solidFill>
                  <a:latin typeface="微軟正黑體" panose="020B0604030504040204" pitchFamily="34" charset="-120"/>
                  <a:ea typeface="微軟正黑體" panose="020B0604030504040204" pitchFamily="34" charset="-120"/>
                </a:rPr>
                <a:t>有教</a:t>
              </a:r>
              <a:endParaRPr lang="en-US" altLang="zh-TW" sz="2000" b="1">
                <a:solidFill>
                  <a:schemeClr val="bg1"/>
                </a:solidFill>
                <a:latin typeface="微軟正黑體" panose="020B0604030504040204" pitchFamily="34" charset="-120"/>
                <a:ea typeface="微軟正黑體" panose="020B0604030504040204" pitchFamily="34" charset="-120"/>
              </a:endParaRPr>
            </a:p>
            <a:p>
              <a:r>
                <a:rPr lang="zh-TW" altLang="en-US" sz="2000" b="1">
                  <a:solidFill>
                    <a:schemeClr val="bg1"/>
                  </a:solidFill>
                  <a:latin typeface="微軟正黑體" panose="020B0604030504040204" pitchFamily="34" charset="-120"/>
                  <a:ea typeface="微軟正黑體" panose="020B0604030504040204" pitchFamily="34" charset="-120"/>
                </a:rPr>
                <a:t>無類</a:t>
              </a:r>
            </a:p>
          </p:txBody>
        </p:sp>
        <p:sp>
          <p:nvSpPr>
            <p:cNvPr id="17" name="文字方塊 16"/>
            <p:cNvSpPr txBox="1"/>
            <p:nvPr/>
          </p:nvSpPr>
          <p:spPr>
            <a:xfrm>
              <a:off x="5207372" y="3914025"/>
              <a:ext cx="697627" cy="707886"/>
            </a:xfrm>
            <a:prstGeom prst="rect">
              <a:avLst/>
            </a:prstGeom>
            <a:noFill/>
          </p:spPr>
          <p:txBody>
            <a:bodyPr wrap="none" rtlCol="0">
              <a:spAutoFit/>
            </a:bodyPr>
            <a:lstStyle/>
            <a:p>
              <a:r>
                <a:rPr lang="zh-TW" altLang="en-US" sz="2000" b="1">
                  <a:solidFill>
                    <a:schemeClr val="bg1"/>
                  </a:solidFill>
                  <a:latin typeface="微軟正黑體" panose="020B0604030504040204" pitchFamily="34" charset="-120"/>
                  <a:ea typeface="微軟正黑體" panose="020B0604030504040204" pitchFamily="34" charset="-120"/>
                </a:rPr>
                <a:t>因材</a:t>
              </a:r>
              <a:endParaRPr lang="en-US" altLang="zh-TW" sz="2000" b="1">
                <a:solidFill>
                  <a:schemeClr val="bg1"/>
                </a:solidFill>
                <a:latin typeface="微軟正黑體" panose="020B0604030504040204" pitchFamily="34" charset="-120"/>
                <a:ea typeface="微軟正黑體" panose="020B0604030504040204" pitchFamily="34" charset="-120"/>
              </a:endParaRPr>
            </a:p>
            <a:p>
              <a:r>
                <a:rPr lang="zh-TW" altLang="en-US" sz="2000" b="1">
                  <a:solidFill>
                    <a:schemeClr val="bg1"/>
                  </a:solidFill>
                  <a:latin typeface="微軟正黑體" panose="020B0604030504040204" pitchFamily="34" charset="-120"/>
                  <a:ea typeface="微軟正黑體" panose="020B0604030504040204" pitchFamily="34" charset="-120"/>
                </a:rPr>
                <a:t>施教</a:t>
              </a:r>
            </a:p>
          </p:txBody>
        </p:sp>
        <p:sp>
          <p:nvSpPr>
            <p:cNvPr id="18" name="文字方塊 17"/>
            <p:cNvSpPr txBox="1"/>
            <p:nvPr/>
          </p:nvSpPr>
          <p:spPr>
            <a:xfrm>
              <a:off x="4823812" y="5038700"/>
              <a:ext cx="697627" cy="707886"/>
            </a:xfrm>
            <a:prstGeom prst="rect">
              <a:avLst/>
            </a:prstGeom>
            <a:noFill/>
          </p:spPr>
          <p:txBody>
            <a:bodyPr wrap="none" rtlCol="0">
              <a:spAutoFit/>
            </a:bodyPr>
            <a:lstStyle/>
            <a:p>
              <a:r>
                <a:rPr lang="zh-TW" altLang="en-US" sz="2000" b="1" dirty="0">
                  <a:solidFill>
                    <a:schemeClr val="bg1"/>
                  </a:solidFill>
                  <a:latin typeface="微軟正黑體" panose="020B0604030504040204" pitchFamily="34" charset="-120"/>
                  <a:ea typeface="微軟正黑體" panose="020B0604030504040204" pitchFamily="34" charset="-120"/>
                </a:rPr>
                <a:t>適性</a:t>
              </a:r>
              <a:endParaRPr lang="en-US" altLang="zh-TW" sz="2000" b="1" dirty="0">
                <a:solidFill>
                  <a:schemeClr val="bg1"/>
                </a:solidFill>
                <a:latin typeface="微軟正黑體" panose="020B0604030504040204" pitchFamily="34" charset="-120"/>
                <a:ea typeface="微軟正黑體" panose="020B0604030504040204" pitchFamily="34" charset="-120"/>
              </a:endParaRPr>
            </a:p>
            <a:p>
              <a:r>
                <a:rPr lang="zh-TW" altLang="en-US" sz="2000" b="1" dirty="0">
                  <a:solidFill>
                    <a:schemeClr val="bg1"/>
                  </a:solidFill>
                  <a:latin typeface="微軟正黑體" panose="020B0604030504040204" pitchFamily="34" charset="-120"/>
                  <a:ea typeface="微軟正黑體" panose="020B0604030504040204" pitchFamily="34" charset="-120"/>
                </a:rPr>
                <a:t>揚才</a:t>
              </a:r>
            </a:p>
          </p:txBody>
        </p:sp>
        <p:sp>
          <p:nvSpPr>
            <p:cNvPr id="19" name="文字方塊 18"/>
            <p:cNvSpPr txBox="1"/>
            <p:nvPr/>
          </p:nvSpPr>
          <p:spPr>
            <a:xfrm>
              <a:off x="3607185" y="5038700"/>
              <a:ext cx="697627" cy="707886"/>
            </a:xfrm>
            <a:prstGeom prst="rect">
              <a:avLst/>
            </a:prstGeom>
            <a:noFill/>
          </p:spPr>
          <p:txBody>
            <a:bodyPr wrap="none" rtlCol="0">
              <a:spAutoFit/>
            </a:bodyPr>
            <a:lstStyle/>
            <a:p>
              <a:r>
                <a:rPr lang="zh-TW" altLang="en-US" sz="2000" b="1">
                  <a:solidFill>
                    <a:schemeClr val="bg1"/>
                  </a:solidFill>
                  <a:latin typeface="微軟正黑體" panose="020B0604030504040204" pitchFamily="34" charset="-120"/>
                  <a:ea typeface="微軟正黑體" panose="020B0604030504040204" pitchFamily="34" charset="-120"/>
                </a:rPr>
                <a:t>多元</a:t>
              </a:r>
              <a:endParaRPr lang="en-US" altLang="zh-TW" sz="2000" b="1">
                <a:solidFill>
                  <a:schemeClr val="bg1"/>
                </a:solidFill>
                <a:latin typeface="微軟正黑體" panose="020B0604030504040204" pitchFamily="34" charset="-120"/>
                <a:ea typeface="微軟正黑體" panose="020B0604030504040204" pitchFamily="34" charset="-120"/>
              </a:endParaRPr>
            </a:p>
            <a:p>
              <a:r>
                <a:rPr lang="zh-TW" altLang="en-US" sz="2000" b="1">
                  <a:solidFill>
                    <a:schemeClr val="bg1"/>
                  </a:solidFill>
                  <a:latin typeface="微軟正黑體" panose="020B0604030504040204" pitchFamily="34" charset="-120"/>
                  <a:ea typeface="微軟正黑體" panose="020B0604030504040204" pitchFamily="34" charset="-120"/>
                </a:rPr>
                <a:t>進路</a:t>
              </a:r>
            </a:p>
          </p:txBody>
        </p:sp>
        <p:sp>
          <p:nvSpPr>
            <p:cNvPr id="20" name="文字方塊 19"/>
            <p:cNvSpPr txBox="1"/>
            <p:nvPr/>
          </p:nvSpPr>
          <p:spPr>
            <a:xfrm>
              <a:off x="3278560" y="3923087"/>
              <a:ext cx="697627" cy="707886"/>
            </a:xfrm>
            <a:prstGeom prst="rect">
              <a:avLst/>
            </a:prstGeom>
            <a:noFill/>
          </p:spPr>
          <p:txBody>
            <a:bodyPr wrap="none" rtlCol="0">
              <a:spAutoFit/>
            </a:bodyPr>
            <a:lstStyle/>
            <a:p>
              <a:r>
                <a:rPr lang="zh-TW" altLang="en-US" sz="2000" b="1">
                  <a:solidFill>
                    <a:schemeClr val="bg1"/>
                  </a:solidFill>
                  <a:latin typeface="微軟正黑體" panose="020B0604030504040204" pitchFamily="34" charset="-120"/>
                  <a:ea typeface="微軟正黑體" panose="020B0604030504040204" pitchFamily="34" charset="-120"/>
                </a:rPr>
                <a:t>優質</a:t>
              </a:r>
              <a:endParaRPr lang="en-US" altLang="zh-TW" sz="2000" b="1">
                <a:solidFill>
                  <a:schemeClr val="bg1"/>
                </a:solidFill>
                <a:latin typeface="微軟正黑體" panose="020B0604030504040204" pitchFamily="34" charset="-120"/>
                <a:ea typeface="微軟正黑體" panose="020B0604030504040204" pitchFamily="34" charset="-120"/>
              </a:endParaRPr>
            </a:p>
            <a:p>
              <a:r>
                <a:rPr lang="zh-TW" altLang="en-US" sz="2000" b="1">
                  <a:solidFill>
                    <a:schemeClr val="bg1"/>
                  </a:solidFill>
                  <a:latin typeface="微軟正黑體" panose="020B0604030504040204" pitchFamily="34" charset="-120"/>
                  <a:ea typeface="微軟正黑體" panose="020B0604030504040204" pitchFamily="34" charset="-120"/>
                </a:rPr>
                <a:t>銜接</a:t>
              </a:r>
            </a:p>
          </p:txBody>
        </p:sp>
      </p:grpSp>
      <p:sp>
        <p:nvSpPr>
          <p:cNvPr id="4" name="投影片編號版面配置區 3"/>
          <p:cNvSpPr>
            <a:spLocks noGrp="1"/>
          </p:cNvSpPr>
          <p:nvPr>
            <p:ph type="sldNum" sz="quarter" idx="12"/>
          </p:nvPr>
        </p:nvSpPr>
        <p:spPr/>
        <p:txBody>
          <a:bodyPr/>
          <a:lstStyle/>
          <a:p>
            <a:pPr>
              <a:defRPr/>
            </a:pPr>
            <a:fld id="{8598CAF7-0B11-4355-B351-D1350E429BEE}" type="slidenum">
              <a:rPr lang="zh-TW" altLang="en-US" smtClean="0"/>
              <a:pPr>
                <a:defRPr/>
              </a:pPr>
              <a:t>13</a:t>
            </a:fld>
            <a:endParaRPr lang="zh-TW" altLang="en-US"/>
          </a:p>
        </p:txBody>
      </p:sp>
      <p:sp>
        <p:nvSpPr>
          <p:cNvPr id="104" name="標題 2"/>
          <p:cNvSpPr txBox="1">
            <a:spLocks/>
          </p:cNvSpPr>
          <p:nvPr/>
        </p:nvSpPr>
        <p:spPr bwMode="auto">
          <a:xfrm>
            <a:off x="766763" y="192161"/>
            <a:ext cx="8377237" cy="965682"/>
          </a:xfrm>
          <a:prstGeom prst="rect">
            <a:avLst/>
          </a:prstGeom>
          <a:noFill/>
          <a:ln w="9525">
            <a:noFill/>
            <a:miter lim="800000"/>
            <a:headEnd/>
            <a:tailEnd/>
          </a:ln>
          <a:effectLst>
            <a:outerShdw blurRad="76200" dist="38100" dir="5400000" algn="t" rotWithShape="0">
              <a:prstClr val="black">
                <a:alpha val="10000"/>
              </a:prstClr>
            </a:outerShdw>
          </a:effec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kern="1200">
                <a:solidFill>
                  <a:schemeClr val="tx1"/>
                </a:solidFill>
                <a:latin typeface="微軟正黑體" pitchFamily="34" charset="-120"/>
                <a:ea typeface="微軟正黑體" pitchFamily="34" charset="-120"/>
                <a:cs typeface="+mj-cs"/>
              </a:defRPr>
            </a:lvl1pPr>
            <a:lvl2pPr algn="ctr" rtl="0" eaLnBrk="0" fontAlgn="base" hangingPunct="0">
              <a:spcBef>
                <a:spcPct val="0"/>
              </a:spcBef>
              <a:spcAft>
                <a:spcPct val="0"/>
              </a:spcAft>
              <a:defRPr sz="4400">
                <a:solidFill>
                  <a:schemeClr val="tx1"/>
                </a:solidFill>
                <a:latin typeface="微軟正黑體" pitchFamily="34" charset="-120"/>
                <a:ea typeface="微軟正黑體" pitchFamily="34" charset="-120"/>
              </a:defRPr>
            </a:lvl2pPr>
            <a:lvl3pPr algn="ctr" rtl="0" eaLnBrk="0" fontAlgn="base" hangingPunct="0">
              <a:spcBef>
                <a:spcPct val="0"/>
              </a:spcBef>
              <a:spcAft>
                <a:spcPct val="0"/>
              </a:spcAft>
              <a:defRPr sz="4400">
                <a:solidFill>
                  <a:schemeClr val="tx1"/>
                </a:solidFill>
                <a:latin typeface="微軟正黑體" pitchFamily="34" charset="-120"/>
                <a:ea typeface="微軟正黑體" pitchFamily="34" charset="-120"/>
              </a:defRPr>
            </a:lvl3pPr>
            <a:lvl4pPr algn="ctr" rtl="0" eaLnBrk="0" fontAlgn="base" hangingPunct="0">
              <a:spcBef>
                <a:spcPct val="0"/>
              </a:spcBef>
              <a:spcAft>
                <a:spcPct val="0"/>
              </a:spcAft>
              <a:defRPr sz="4400">
                <a:solidFill>
                  <a:schemeClr val="tx1"/>
                </a:solidFill>
                <a:latin typeface="微軟正黑體" pitchFamily="34" charset="-120"/>
                <a:ea typeface="微軟正黑體" pitchFamily="34" charset="-120"/>
              </a:defRPr>
            </a:lvl4pPr>
            <a:lvl5pPr algn="ctr" rtl="0" eaLnBrk="0" fontAlgn="base" hangingPunct="0">
              <a:spcBef>
                <a:spcPct val="0"/>
              </a:spcBef>
              <a:spcAft>
                <a:spcPct val="0"/>
              </a:spcAft>
              <a:defRPr sz="4400">
                <a:solidFill>
                  <a:schemeClr val="tx1"/>
                </a:solidFill>
                <a:latin typeface="微軟正黑體" pitchFamily="34" charset="-120"/>
                <a:ea typeface="微軟正黑體" pitchFamily="34" charset="-120"/>
              </a:defRPr>
            </a:lvl5pPr>
            <a:lvl6pPr marL="457200" algn="ctr" rtl="0" fontAlgn="base">
              <a:spcBef>
                <a:spcPct val="0"/>
              </a:spcBef>
              <a:spcAft>
                <a:spcPct val="0"/>
              </a:spcAft>
              <a:defRPr sz="4400">
                <a:solidFill>
                  <a:schemeClr val="tx1"/>
                </a:solidFill>
                <a:latin typeface="Calibri" panose="020F0502020204030204" pitchFamily="34" charset="0"/>
                <a:ea typeface="新細明體" panose="02020500000000000000" pitchFamily="18" charset="-120"/>
              </a:defRPr>
            </a:lvl6pPr>
            <a:lvl7pPr marL="914400" algn="ctr" rtl="0" fontAlgn="base">
              <a:spcBef>
                <a:spcPct val="0"/>
              </a:spcBef>
              <a:spcAft>
                <a:spcPct val="0"/>
              </a:spcAft>
              <a:defRPr sz="4400">
                <a:solidFill>
                  <a:schemeClr val="tx1"/>
                </a:solidFill>
                <a:latin typeface="Calibri" panose="020F0502020204030204" pitchFamily="34" charset="0"/>
                <a:ea typeface="新細明體" panose="02020500000000000000" pitchFamily="18" charset="-120"/>
              </a:defRPr>
            </a:lvl7pPr>
            <a:lvl8pPr marL="1371600" algn="ctr" rtl="0" fontAlgn="base">
              <a:spcBef>
                <a:spcPct val="0"/>
              </a:spcBef>
              <a:spcAft>
                <a:spcPct val="0"/>
              </a:spcAft>
              <a:defRPr sz="4400">
                <a:solidFill>
                  <a:schemeClr val="tx1"/>
                </a:solidFill>
                <a:latin typeface="Calibri" panose="020F0502020204030204" pitchFamily="34" charset="0"/>
                <a:ea typeface="新細明體" panose="02020500000000000000" pitchFamily="18" charset="-120"/>
              </a:defRPr>
            </a:lvl8pPr>
            <a:lvl9pPr marL="1828800" algn="ctr" rtl="0" fontAlgn="base">
              <a:spcBef>
                <a:spcPct val="0"/>
              </a:spcBef>
              <a:spcAft>
                <a:spcPct val="0"/>
              </a:spcAft>
              <a:defRPr sz="4400">
                <a:solidFill>
                  <a:schemeClr val="tx1"/>
                </a:solidFill>
                <a:latin typeface="Calibri" panose="020F0502020204030204" pitchFamily="34" charset="0"/>
                <a:ea typeface="新細明體" panose="02020500000000000000" pitchFamily="18" charset="-120"/>
              </a:defRPr>
            </a:lvl9pPr>
          </a:lstStyle>
          <a:p>
            <a:pPr algn="l" eaLnBrk="1" hangingPunct="1"/>
            <a:r>
              <a:rPr kumimoji="0" lang="zh-TW" altLang="en-US" sz="3600" b="1">
                <a:solidFill>
                  <a:schemeClr val="bg1"/>
                </a:solidFill>
                <a:cs typeface="Times New Roman" pitchFamily="18" charset="0"/>
              </a:rPr>
              <a:t>三、</a:t>
            </a:r>
            <a:r>
              <a:rPr kumimoji="0" lang="en-US" altLang="zh-TW" sz="3600" b="1">
                <a:solidFill>
                  <a:schemeClr val="bg1"/>
                </a:solidFill>
                <a:cs typeface="Times New Roman" pitchFamily="18" charset="0"/>
              </a:rPr>
              <a:t>12</a:t>
            </a:r>
            <a:r>
              <a:rPr kumimoji="0" lang="zh-TW" altLang="en-US" sz="3600" b="1">
                <a:solidFill>
                  <a:schemeClr val="bg1"/>
                </a:solidFill>
                <a:cs typeface="Times New Roman" pitchFamily="18" charset="0"/>
              </a:rPr>
              <a:t>年國教課程願景發展歷程</a:t>
            </a:r>
          </a:p>
        </p:txBody>
      </p:sp>
      <p:sp>
        <p:nvSpPr>
          <p:cNvPr id="105" name="文字方塊 104"/>
          <p:cNvSpPr txBox="1"/>
          <p:nvPr/>
        </p:nvSpPr>
        <p:spPr>
          <a:xfrm>
            <a:off x="7782401" y="-34986"/>
            <a:ext cx="1038071" cy="276999"/>
          </a:xfrm>
          <a:prstGeom prst="rect">
            <a:avLst/>
          </a:prstGeom>
          <a:noFill/>
        </p:spPr>
        <p:txBody>
          <a:bodyPr wrap="square" rtlCol="0">
            <a:spAutoFit/>
          </a:bodyPr>
          <a:lstStyle/>
          <a:p>
            <a:pPr algn="r"/>
            <a:r>
              <a:rPr lang="en-US" altLang="zh-TW" sz="1200">
                <a:solidFill>
                  <a:srgbClr val="F9BFD2"/>
                </a:solidFill>
              </a:rPr>
              <a:t>1-3</a:t>
            </a:r>
            <a:r>
              <a:rPr lang="zh-TW" altLang="en-US" sz="1200">
                <a:solidFill>
                  <a:srgbClr val="F9BFD2"/>
                </a:solidFill>
              </a:rPr>
              <a:t>   </a:t>
            </a:r>
            <a:r>
              <a:rPr lang="en-US" altLang="zh-TW" sz="1200">
                <a:solidFill>
                  <a:srgbClr val="F9BFD2"/>
                </a:solidFill>
              </a:rPr>
              <a:t>/</a:t>
            </a:r>
            <a:r>
              <a:rPr lang="zh-TW" altLang="en-US" sz="1200">
                <a:solidFill>
                  <a:srgbClr val="F9BFD2"/>
                </a:solidFill>
              </a:rPr>
              <a:t> </a:t>
            </a:r>
          </a:p>
        </p:txBody>
      </p:sp>
      <p:sp>
        <p:nvSpPr>
          <p:cNvPr id="107" name="矩形 106"/>
          <p:cNvSpPr/>
          <p:nvPr/>
        </p:nvSpPr>
        <p:spPr>
          <a:xfrm>
            <a:off x="766762" y="1351591"/>
            <a:ext cx="8377237" cy="461665"/>
          </a:xfrm>
          <a:prstGeom prst="rect">
            <a:avLst/>
          </a:prstGeom>
        </p:spPr>
        <p:txBody>
          <a:bodyPr wrap="square">
            <a:spAutoFit/>
          </a:bodyPr>
          <a:lstStyle/>
          <a:p>
            <a:pPr defTabSz="1600200">
              <a:spcAft>
                <a:spcPct val="35000"/>
              </a:spcAft>
              <a:defRPr/>
            </a:pPr>
            <a:r>
              <a:rPr lang="zh-TW" altLang="en-US" sz="2400">
                <a:latin typeface="微軟正黑體" pitchFamily="34" charset="-120"/>
                <a:ea typeface="微軟正黑體" pitchFamily="34" charset="-120"/>
                <a:cs typeface="Times New Roman" pitchFamily="18" charset="0"/>
              </a:rPr>
              <a:t>透過十二年國教的契機，落實課程連貫及統整</a:t>
            </a:r>
          </a:p>
        </p:txBody>
      </p:sp>
      <p:sp>
        <p:nvSpPr>
          <p:cNvPr id="106" name="矩形 105"/>
          <p:cNvSpPr/>
          <p:nvPr/>
        </p:nvSpPr>
        <p:spPr>
          <a:xfrm>
            <a:off x="0" y="6101957"/>
            <a:ext cx="9143999" cy="756042"/>
          </a:xfrm>
          <a:prstGeom prst="rect">
            <a:avLst/>
          </a:prstGeom>
          <a:solidFill>
            <a:srgbClr val="AD1457"/>
          </a:solid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grpSp>
        <p:nvGrpSpPr>
          <p:cNvPr id="109" name="群組 108"/>
          <p:cNvGrpSpPr/>
          <p:nvPr/>
        </p:nvGrpSpPr>
        <p:grpSpPr>
          <a:xfrm>
            <a:off x="25685" y="6292047"/>
            <a:ext cx="9031035" cy="577667"/>
            <a:chOff x="25685" y="6268343"/>
            <a:chExt cx="9031035" cy="601371"/>
          </a:xfrm>
          <a:solidFill>
            <a:srgbClr val="C8195D"/>
          </a:solidFill>
        </p:grpSpPr>
        <p:grpSp>
          <p:nvGrpSpPr>
            <p:cNvPr id="110" name="群組 109"/>
            <p:cNvGrpSpPr/>
            <p:nvPr/>
          </p:nvGrpSpPr>
          <p:grpSpPr>
            <a:xfrm>
              <a:off x="4621601" y="6268343"/>
              <a:ext cx="4435119" cy="601371"/>
              <a:chOff x="-5484118" y="5157192"/>
              <a:chExt cx="4435119" cy="608869"/>
            </a:xfrm>
            <a:grpFill/>
          </p:grpSpPr>
          <p:grpSp>
            <p:nvGrpSpPr>
              <p:cNvPr id="145" name="群組 144"/>
              <p:cNvGrpSpPr/>
              <p:nvPr/>
            </p:nvGrpSpPr>
            <p:grpSpPr>
              <a:xfrm>
                <a:off x="-3193926" y="5157192"/>
                <a:ext cx="2144927" cy="586573"/>
                <a:chOff x="-3218928" y="3252179"/>
                <a:chExt cx="2144927" cy="586573"/>
              </a:xfrm>
              <a:grpFill/>
            </p:grpSpPr>
            <p:sp>
              <p:nvSpPr>
                <p:cNvPr id="161" name="流程圖: 接點 160"/>
                <p:cNvSpPr/>
                <p:nvPr/>
              </p:nvSpPr>
              <p:spPr>
                <a:xfrm>
                  <a:off x="-2772816" y="3573016"/>
                  <a:ext cx="204004" cy="220485"/>
                </a:xfrm>
                <a:prstGeom prst="flowChartConnector">
                  <a:avLst/>
                </a:prstGeom>
                <a:grp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162" name="流程圖: 接點 161"/>
                <p:cNvSpPr/>
                <p:nvPr/>
              </p:nvSpPr>
              <p:spPr>
                <a:xfrm>
                  <a:off x="-2546147" y="3439352"/>
                  <a:ext cx="204004" cy="220485"/>
                </a:xfrm>
                <a:prstGeom prst="flowChartConnector">
                  <a:avLst/>
                </a:prstGeom>
                <a:grp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163" name="流程圖: 接點 162"/>
                <p:cNvSpPr/>
                <p:nvPr/>
              </p:nvSpPr>
              <p:spPr>
                <a:xfrm>
                  <a:off x="-2319478" y="3618267"/>
                  <a:ext cx="204004" cy="220485"/>
                </a:xfrm>
                <a:prstGeom prst="flowChartConnector">
                  <a:avLst/>
                </a:prstGeom>
                <a:grp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164" name="流程圖: 接點 163"/>
                <p:cNvSpPr/>
                <p:nvPr/>
              </p:nvSpPr>
              <p:spPr>
                <a:xfrm>
                  <a:off x="-2113041" y="3441926"/>
                  <a:ext cx="204004" cy="220485"/>
                </a:xfrm>
                <a:prstGeom prst="flowChartConnector">
                  <a:avLst/>
                </a:prstGeom>
                <a:grp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165" name="流程圖: 接點 164"/>
                <p:cNvSpPr/>
                <p:nvPr/>
              </p:nvSpPr>
              <p:spPr>
                <a:xfrm>
                  <a:off x="-1845087" y="3604789"/>
                  <a:ext cx="204004" cy="220485"/>
                </a:xfrm>
                <a:prstGeom prst="flowChartConnector">
                  <a:avLst/>
                </a:prstGeom>
                <a:grp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166" name="流程圖: 接點 165"/>
                <p:cNvSpPr/>
                <p:nvPr/>
              </p:nvSpPr>
              <p:spPr>
                <a:xfrm>
                  <a:off x="-1618418" y="3378861"/>
                  <a:ext cx="204004" cy="220485"/>
                </a:xfrm>
                <a:prstGeom prst="flowChartConnector">
                  <a:avLst/>
                </a:prstGeom>
                <a:grp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167" name="流程圖: 接點 166"/>
                <p:cNvSpPr/>
                <p:nvPr/>
              </p:nvSpPr>
              <p:spPr>
                <a:xfrm>
                  <a:off x="-2948674" y="3329705"/>
                  <a:ext cx="204004" cy="220485"/>
                </a:xfrm>
                <a:prstGeom prst="flowChartConnector">
                  <a:avLst/>
                </a:prstGeom>
                <a:grp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168" name="流程圖: 接點 167"/>
                <p:cNvSpPr/>
                <p:nvPr/>
              </p:nvSpPr>
              <p:spPr>
                <a:xfrm>
                  <a:off x="-1856596" y="3361826"/>
                  <a:ext cx="143461" cy="155051"/>
                </a:xfrm>
                <a:prstGeom prst="flowChartConnector">
                  <a:avLst/>
                </a:prstGeom>
                <a:grp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169" name="流程圖: 接點 168"/>
                <p:cNvSpPr/>
                <p:nvPr/>
              </p:nvSpPr>
              <p:spPr>
                <a:xfrm>
                  <a:off x="-3082298" y="3624999"/>
                  <a:ext cx="143461" cy="155051"/>
                </a:xfrm>
                <a:prstGeom prst="flowChartConnector">
                  <a:avLst/>
                </a:prstGeom>
                <a:grp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170" name="流程圖: 接點 169"/>
                <p:cNvSpPr/>
                <p:nvPr/>
              </p:nvSpPr>
              <p:spPr>
                <a:xfrm>
                  <a:off x="-2722137" y="3301335"/>
                  <a:ext cx="143461" cy="155051"/>
                </a:xfrm>
                <a:prstGeom prst="flowChartConnector">
                  <a:avLst/>
                </a:prstGeom>
                <a:grp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171" name="流程圖: 接點 170"/>
                <p:cNvSpPr/>
                <p:nvPr/>
              </p:nvSpPr>
              <p:spPr>
                <a:xfrm>
                  <a:off x="-3218928" y="3301335"/>
                  <a:ext cx="143461" cy="155051"/>
                </a:xfrm>
                <a:prstGeom prst="flowChartConnector">
                  <a:avLst/>
                </a:prstGeom>
                <a:grp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172" name="流程圖: 接點 171"/>
                <p:cNvSpPr/>
                <p:nvPr/>
              </p:nvSpPr>
              <p:spPr>
                <a:xfrm>
                  <a:off x="-2312493" y="3252179"/>
                  <a:ext cx="143461" cy="155051"/>
                </a:xfrm>
                <a:prstGeom prst="flowChartConnector">
                  <a:avLst/>
                </a:prstGeom>
                <a:grp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173" name="流程圖: 接點 172"/>
                <p:cNvSpPr/>
                <p:nvPr/>
              </p:nvSpPr>
              <p:spPr>
                <a:xfrm>
                  <a:off x="-1428261" y="3620585"/>
                  <a:ext cx="143461" cy="155051"/>
                </a:xfrm>
                <a:prstGeom prst="flowChartConnector">
                  <a:avLst/>
                </a:prstGeom>
                <a:grp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174" name="流程圖: 接點 173"/>
                <p:cNvSpPr/>
                <p:nvPr/>
              </p:nvSpPr>
              <p:spPr>
                <a:xfrm>
                  <a:off x="-1217462" y="3394543"/>
                  <a:ext cx="143461" cy="155051"/>
                </a:xfrm>
                <a:prstGeom prst="flowChartConnector">
                  <a:avLst/>
                </a:prstGeom>
                <a:grp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grpSp>
          <p:grpSp>
            <p:nvGrpSpPr>
              <p:cNvPr id="146" name="群組 145"/>
              <p:cNvGrpSpPr/>
              <p:nvPr/>
            </p:nvGrpSpPr>
            <p:grpSpPr>
              <a:xfrm>
                <a:off x="-5484118" y="5179488"/>
                <a:ext cx="2144927" cy="586573"/>
                <a:chOff x="-5077072" y="3404579"/>
                <a:chExt cx="2144927" cy="586573"/>
              </a:xfrm>
              <a:grpFill/>
            </p:grpSpPr>
            <p:sp>
              <p:nvSpPr>
                <p:cNvPr id="147" name="流程圖: 接點 146"/>
                <p:cNvSpPr/>
                <p:nvPr/>
              </p:nvSpPr>
              <p:spPr>
                <a:xfrm flipV="1">
                  <a:off x="-4630960" y="3725416"/>
                  <a:ext cx="204004" cy="220485"/>
                </a:xfrm>
                <a:prstGeom prst="flowChartConnector">
                  <a:avLst/>
                </a:prstGeom>
                <a:grp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148" name="流程圖: 接點 147"/>
                <p:cNvSpPr/>
                <p:nvPr/>
              </p:nvSpPr>
              <p:spPr>
                <a:xfrm flipV="1">
                  <a:off x="-4404291" y="3591752"/>
                  <a:ext cx="204004" cy="220485"/>
                </a:xfrm>
                <a:prstGeom prst="flowChartConnector">
                  <a:avLst/>
                </a:prstGeom>
                <a:grp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149" name="流程圖: 接點 148"/>
                <p:cNvSpPr/>
                <p:nvPr/>
              </p:nvSpPr>
              <p:spPr>
                <a:xfrm flipV="1">
                  <a:off x="-4177622" y="3770667"/>
                  <a:ext cx="204004" cy="220485"/>
                </a:xfrm>
                <a:prstGeom prst="flowChartConnector">
                  <a:avLst/>
                </a:prstGeom>
                <a:grp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150" name="流程圖: 接點 149"/>
                <p:cNvSpPr/>
                <p:nvPr/>
              </p:nvSpPr>
              <p:spPr>
                <a:xfrm flipV="1">
                  <a:off x="-3971185" y="3594326"/>
                  <a:ext cx="204004" cy="220485"/>
                </a:xfrm>
                <a:prstGeom prst="flowChartConnector">
                  <a:avLst/>
                </a:prstGeom>
                <a:grp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151" name="流程圖: 接點 150"/>
                <p:cNvSpPr/>
                <p:nvPr/>
              </p:nvSpPr>
              <p:spPr>
                <a:xfrm flipV="1">
                  <a:off x="-3703231" y="3757189"/>
                  <a:ext cx="204004" cy="220485"/>
                </a:xfrm>
                <a:prstGeom prst="flowChartConnector">
                  <a:avLst/>
                </a:prstGeom>
                <a:grp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152" name="流程圖: 接點 151"/>
                <p:cNvSpPr/>
                <p:nvPr/>
              </p:nvSpPr>
              <p:spPr>
                <a:xfrm flipV="1">
                  <a:off x="-3476562" y="3531261"/>
                  <a:ext cx="204004" cy="220485"/>
                </a:xfrm>
                <a:prstGeom prst="flowChartConnector">
                  <a:avLst/>
                </a:prstGeom>
                <a:grp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153" name="流程圖: 接點 152"/>
                <p:cNvSpPr/>
                <p:nvPr/>
              </p:nvSpPr>
              <p:spPr>
                <a:xfrm flipV="1">
                  <a:off x="-4806818" y="3482105"/>
                  <a:ext cx="204004" cy="220485"/>
                </a:xfrm>
                <a:prstGeom prst="flowChartConnector">
                  <a:avLst/>
                </a:prstGeom>
                <a:grp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154" name="流程圖: 接點 153"/>
                <p:cNvSpPr/>
                <p:nvPr/>
              </p:nvSpPr>
              <p:spPr>
                <a:xfrm flipV="1">
                  <a:off x="-3714740" y="3514226"/>
                  <a:ext cx="143461" cy="155051"/>
                </a:xfrm>
                <a:prstGeom prst="flowChartConnector">
                  <a:avLst/>
                </a:prstGeom>
                <a:grp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155" name="流程圖: 接點 154"/>
                <p:cNvSpPr/>
                <p:nvPr/>
              </p:nvSpPr>
              <p:spPr>
                <a:xfrm flipV="1">
                  <a:off x="-4940442" y="3777399"/>
                  <a:ext cx="143461" cy="155051"/>
                </a:xfrm>
                <a:prstGeom prst="flowChartConnector">
                  <a:avLst/>
                </a:prstGeom>
                <a:grp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156" name="流程圖: 接點 155"/>
                <p:cNvSpPr/>
                <p:nvPr/>
              </p:nvSpPr>
              <p:spPr>
                <a:xfrm flipV="1">
                  <a:off x="-4580281" y="3453735"/>
                  <a:ext cx="143461" cy="155051"/>
                </a:xfrm>
                <a:prstGeom prst="flowChartConnector">
                  <a:avLst/>
                </a:prstGeom>
                <a:grp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157" name="流程圖: 接點 156"/>
                <p:cNvSpPr/>
                <p:nvPr/>
              </p:nvSpPr>
              <p:spPr>
                <a:xfrm flipV="1">
                  <a:off x="-5077072" y="3453735"/>
                  <a:ext cx="143461" cy="155051"/>
                </a:xfrm>
                <a:prstGeom prst="flowChartConnector">
                  <a:avLst/>
                </a:prstGeom>
                <a:grp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158" name="流程圖: 接點 157"/>
                <p:cNvSpPr/>
                <p:nvPr/>
              </p:nvSpPr>
              <p:spPr>
                <a:xfrm flipV="1">
                  <a:off x="-4170637" y="3404579"/>
                  <a:ext cx="143461" cy="155051"/>
                </a:xfrm>
                <a:prstGeom prst="flowChartConnector">
                  <a:avLst/>
                </a:prstGeom>
                <a:grp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159" name="流程圖: 接點 158"/>
                <p:cNvSpPr/>
                <p:nvPr/>
              </p:nvSpPr>
              <p:spPr>
                <a:xfrm flipV="1">
                  <a:off x="-3286405" y="3772985"/>
                  <a:ext cx="143461" cy="155051"/>
                </a:xfrm>
                <a:prstGeom prst="flowChartConnector">
                  <a:avLst/>
                </a:prstGeom>
                <a:grp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160" name="流程圖: 接點 159"/>
                <p:cNvSpPr/>
                <p:nvPr/>
              </p:nvSpPr>
              <p:spPr>
                <a:xfrm flipV="1">
                  <a:off x="-3075606" y="3546943"/>
                  <a:ext cx="143461" cy="155051"/>
                </a:xfrm>
                <a:prstGeom prst="flowChartConnector">
                  <a:avLst/>
                </a:prstGeom>
                <a:grp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grpSp>
        </p:grpSp>
        <p:grpSp>
          <p:nvGrpSpPr>
            <p:cNvPr id="111" name="群組 110"/>
            <p:cNvGrpSpPr/>
            <p:nvPr/>
          </p:nvGrpSpPr>
          <p:grpSpPr>
            <a:xfrm>
              <a:off x="25685" y="6268343"/>
              <a:ext cx="4435119" cy="601371"/>
              <a:chOff x="-5484118" y="5157192"/>
              <a:chExt cx="4435119" cy="608869"/>
            </a:xfrm>
            <a:grpFill/>
          </p:grpSpPr>
          <p:grpSp>
            <p:nvGrpSpPr>
              <p:cNvPr id="115" name="群組 114"/>
              <p:cNvGrpSpPr/>
              <p:nvPr/>
            </p:nvGrpSpPr>
            <p:grpSpPr>
              <a:xfrm>
                <a:off x="-3193926" y="5157192"/>
                <a:ext cx="2144927" cy="586573"/>
                <a:chOff x="-3218928" y="3252179"/>
                <a:chExt cx="2144927" cy="586573"/>
              </a:xfrm>
              <a:grpFill/>
            </p:grpSpPr>
            <p:sp>
              <p:nvSpPr>
                <p:cNvPr id="131" name="流程圖: 接點 130"/>
                <p:cNvSpPr/>
                <p:nvPr/>
              </p:nvSpPr>
              <p:spPr>
                <a:xfrm>
                  <a:off x="-2772816" y="3573016"/>
                  <a:ext cx="204004" cy="220485"/>
                </a:xfrm>
                <a:prstGeom prst="flowChartConnector">
                  <a:avLst/>
                </a:prstGeom>
                <a:grp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132" name="流程圖: 接點 131"/>
                <p:cNvSpPr/>
                <p:nvPr/>
              </p:nvSpPr>
              <p:spPr>
                <a:xfrm>
                  <a:off x="-2546147" y="3439352"/>
                  <a:ext cx="204004" cy="220485"/>
                </a:xfrm>
                <a:prstGeom prst="flowChartConnector">
                  <a:avLst/>
                </a:prstGeom>
                <a:grp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133" name="流程圖: 接點 132"/>
                <p:cNvSpPr/>
                <p:nvPr/>
              </p:nvSpPr>
              <p:spPr>
                <a:xfrm>
                  <a:off x="-2319478" y="3618267"/>
                  <a:ext cx="204004" cy="220485"/>
                </a:xfrm>
                <a:prstGeom prst="flowChartConnector">
                  <a:avLst/>
                </a:prstGeom>
                <a:grp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134" name="流程圖: 接點 133"/>
                <p:cNvSpPr/>
                <p:nvPr/>
              </p:nvSpPr>
              <p:spPr>
                <a:xfrm>
                  <a:off x="-2113041" y="3441926"/>
                  <a:ext cx="204004" cy="220485"/>
                </a:xfrm>
                <a:prstGeom prst="flowChartConnector">
                  <a:avLst/>
                </a:prstGeom>
                <a:grp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135" name="流程圖: 接點 134"/>
                <p:cNvSpPr/>
                <p:nvPr/>
              </p:nvSpPr>
              <p:spPr>
                <a:xfrm>
                  <a:off x="-1845087" y="3604789"/>
                  <a:ext cx="204004" cy="220485"/>
                </a:xfrm>
                <a:prstGeom prst="flowChartConnector">
                  <a:avLst/>
                </a:prstGeom>
                <a:grp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136" name="流程圖: 接點 135"/>
                <p:cNvSpPr/>
                <p:nvPr/>
              </p:nvSpPr>
              <p:spPr>
                <a:xfrm>
                  <a:off x="-1618418" y="3378861"/>
                  <a:ext cx="204004" cy="220485"/>
                </a:xfrm>
                <a:prstGeom prst="flowChartConnector">
                  <a:avLst/>
                </a:prstGeom>
                <a:grp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137" name="流程圖: 接點 136"/>
                <p:cNvSpPr/>
                <p:nvPr/>
              </p:nvSpPr>
              <p:spPr>
                <a:xfrm>
                  <a:off x="-2948674" y="3329705"/>
                  <a:ext cx="204004" cy="220485"/>
                </a:xfrm>
                <a:prstGeom prst="flowChartConnector">
                  <a:avLst/>
                </a:prstGeom>
                <a:grp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138" name="流程圖: 接點 137"/>
                <p:cNvSpPr/>
                <p:nvPr/>
              </p:nvSpPr>
              <p:spPr>
                <a:xfrm>
                  <a:off x="-1856596" y="3361826"/>
                  <a:ext cx="143461" cy="155051"/>
                </a:xfrm>
                <a:prstGeom prst="flowChartConnector">
                  <a:avLst/>
                </a:prstGeom>
                <a:grp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139" name="流程圖: 接點 138"/>
                <p:cNvSpPr/>
                <p:nvPr/>
              </p:nvSpPr>
              <p:spPr>
                <a:xfrm>
                  <a:off x="-3082298" y="3624999"/>
                  <a:ext cx="143461" cy="155051"/>
                </a:xfrm>
                <a:prstGeom prst="flowChartConnector">
                  <a:avLst/>
                </a:prstGeom>
                <a:grp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140" name="流程圖: 接點 139"/>
                <p:cNvSpPr/>
                <p:nvPr/>
              </p:nvSpPr>
              <p:spPr>
                <a:xfrm>
                  <a:off x="-2722137" y="3301335"/>
                  <a:ext cx="143461" cy="155051"/>
                </a:xfrm>
                <a:prstGeom prst="flowChartConnector">
                  <a:avLst/>
                </a:prstGeom>
                <a:grp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141" name="流程圖: 接點 140"/>
                <p:cNvSpPr/>
                <p:nvPr/>
              </p:nvSpPr>
              <p:spPr>
                <a:xfrm>
                  <a:off x="-3218928" y="3301335"/>
                  <a:ext cx="143461" cy="155051"/>
                </a:xfrm>
                <a:prstGeom prst="flowChartConnector">
                  <a:avLst/>
                </a:prstGeom>
                <a:grp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142" name="流程圖: 接點 141"/>
                <p:cNvSpPr/>
                <p:nvPr/>
              </p:nvSpPr>
              <p:spPr>
                <a:xfrm>
                  <a:off x="-2312493" y="3252179"/>
                  <a:ext cx="143461" cy="155051"/>
                </a:xfrm>
                <a:prstGeom prst="flowChartConnector">
                  <a:avLst/>
                </a:prstGeom>
                <a:grp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143" name="流程圖: 接點 142"/>
                <p:cNvSpPr/>
                <p:nvPr/>
              </p:nvSpPr>
              <p:spPr>
                <a:xfrm>
                  <a:off x="-1428261" y="3620585"/>
                  <a:ext cx="143461" cy="155051"/>
                </a:xfrm>
                <a:prstGeom prst="flowChartConnector">
                  <a:avLst/>
                </a:prstGeom>
                <a:grp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144" name="流程圖: 接點 143"/>
                <p:cNvSpPr/>
                <p:nvPr/>
              </p:nvSpPr>
              <p:spPr>
                <a:xfrm>
                  <a:off x="-1217462" y="3394543"/>
                  <a:ext cx="143461" cy="155051"/>
                </a:xfrm>
                <a:prstGeom prst="flowChartConnector">
                  <a:avLst/>
                </a:prstGeom>
                <a:grp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grpSp>
          <p:grpSp>
            <p:nvGrpSpPr>
              <p:cNvPr id="116" name="群組 115"/>
              <p:cNvGrpSpPr/>
              <p:nvPr/>
            </p:nvGrpSpPr>
            <p:grpSpPr>
              <a:xfrm>
                <a:off x="-5484118" y="5179488"/>
                <a:ext cx="2144927" cy="586573"/>
                <a:chOff x="-5077072" y="3404579"/>
                <a:chExt cx="2144927" cy="586573"/>
              </a:xfrm>
              <a:grpFill/>
            </p:grpSpPr>
            <p:sp>
              <p:nvSpPr>
                <p:cNvPr id="117" name="流程圖: 接點 116"/>
                <p:cNvSpPr/>
                <p:nvPr/>
              </p:nvSpPr>
              <p:spPr>
                <a:xfrm flipV="1">
                  <a:off x="-4630960" y="3725416"/>
                  <a:ext cx="204004" cy="220485"/>
                </a:xfrm>
                <a:prstGeom prst="flowChartConnector">
                  <a:avLst/>
                </a:prstGeom>
                <a:grp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118" name="流程圖: 接點 117"/>
                <p:cNvSpPr/>
                <p:nvPr/>
              </p:nvSpPr>
              <p:spPr>
                <a:xfrm flipV="1">
                  <a:off x="-4404291" y="3591752"/>
                  <a:ext cx="204004" cy="220485"/>
                </a:xfrm>
                <a:prstGeom prst="flowChartConnector">
                  <a:avLst/>
                </a:prstGeom>
                <a:grp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119" name="流程圖: 接點 118"/>
                <p:cNvSpPr/>
                <p:nvPr/>
              </p:nvSpPr>
              <p:spPr>
                <a:xfrm flipV="1">
                  <a:off x="-4177622" y="3770667"/>
                  <a:ext cx="204004" cy="220485"/>
                </a:xfrm>
                <a:prstGeom prst="flowChartConnector">
                  <a:avLst/>
                </a:prstGeom>
                <a:grp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120" name="流程圖: 接點 119"/>
                <p:cNvSpPr/>
                <p:nvPr/>
              </p:nvSpPr>
              <p:spPr>
                <a:xfrm flipV="1">
                  <a:off x="-3971185" y="3594326"/>
                  <a:ext cx="204004" cy="220485"/>
                </a:xfrm>
                <a:prstGeom prst="flowChartConnector">
                  <a:avLst/>
                </a:prstGeom>
                <a:grp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121" name="流程圖: 接點 120"/>
                <p:cNvSpPr/>
                <p:nvPr/>
              </p:nvSpPr>
              <p:spPr>
                <a:xfrm flipV="1">
                  <a:off x="-3703231" y="3757189"/>
                  <a:ext cx="204004" cy="220485"/>
                </a:xfrm>
                <a:prstGeom prst="flowChartConnector">
                  <a:avLst/>
                </a:prstGeom>
                <a:grp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122" name="流程圖: 接點 121"/>
                <p:cNvSpPr/>
                <p:nvPr/>
              </p:nvSpPr>
              <p:spPr>
                <a:xfrm flipV="1">
                  <a:off x="-3476562" y="3531261"/>
                  <a:ext cx="204004" cy="220485"/>
                </a:xfrm>
                <a:prstGeom prst="flowChartConnector">
                  <a:avLst/>
                </a:prstGeom>
                <a:grp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123" name="流程圖: 接點 122"/>
                <p:cNvSpPr/>
                <p:nvPr/>
              </p:nvSpPr>
              <p:spPr>
                <a:xfrm flipV="1">
                  <a:off x="-4806818" y="3482105"/>
                  <a:ext cx="204004" cy="220485"/>
                </a:xfrm>
                <a:prstGeom prst="flowChartConnector">
                  <a:avLst/>
                </a:prstGeom>
                <a:grp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124" name="流程圖: 接點 123"/>
                <p:cNvSpPr/>
                <p:nvPr/>
              </p:nvSpPr>
              <p:spPr>
                <a:xfrm flipV="1">
                  <a:off x="-3714740" y="3514226"/>
                  <a:ext cx="143461" cy="155051"/>
                </a:xfrm>
                <a:prstGeom prst="flowChartConnector">
                  <a:avLst/>
                </a:prstGeom>
                <a:grp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125" name="流程圖: 接點 124"/>
                <p:cNvSpPr/>
                <p:nvPr/>
              </p:nvSpPr>
              <p:spPr>
                <a:xfrm flipV="1">
                  <a:off x="-4940442" y="3777399"/>
                  <a:ext cx="143461" cy="155051"/>
                </a:xfrm>
                <a:prstGeom prst="flowChartConnector">
                  <a:avLst/>
                </a:prstGeom>
                <a:grp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126" name="流程圖: 接點 125"/>
                <p:cNvSpPr/>
                <p:nvPr/>
              </p:nvSpPr>
              <p:spPr>
                <a:xfrm flipV="1">
                  <a:off x="-4580281" y="3453735"/>
                  <a:ext cx="143461" cy="155051"/>
                </a:xfrm>
                <a:prstGeom prst="flowChartConnector">
                  <a:avLst/>
                </a:prstGeom>
                <a:grp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127" name="流程圖: 接點 126"/>
                <p:cNvSpPr/>
                <p:nvPr/>
              </p:nvSpPr>
              <p:spPr>
                <a:xfrm flipV="1">
                  <a:off x="-5077072" y="3453735"/>
                  <a:ext cx="143461" cy="155051"/>
                </a:xfrm>
                <a:prstGeom prst="flowChartConnector">
                  <a:avLst/>
                </a:prstGeom>
                <a:grp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128" name="流程圖: 接點 127"/>
                <p:cNvSpPr/>
                <p:nvPr/>
              </p:nvSpPr>
              <p:spPr>
                <a:xfrm flipV="1">
                  <a:off x="-4170637" y="3404579"/>
                  <a:ext cx="143461" cy="155051"/>
                </a:xfrm>
                <a:prstGeom prst="flowChartConnector">
                  <a:avLst/>
                </a:prstGeom>
                <a:grp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129" name="流程圖: 接點 128"/>
                <p:cNvSpPr/>
                <p:nvPr/>
              </p:nvSpPr>
              <p:spPr>
                <a:xfrm flipV="1">
                  <a:off x="-3286405" y="3772985"/>
                  <a:ext cx="143461" cy="155051"/>
                </a:xfrm>
                <a:prstGeom prst="flowChartConnector">
                  <a:avLst/>
                </a:prstGeom>
                <a:grp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130" name="流程圖: 接點 129"/>
                <p:cNvSpPr/>
                <p:nvPr/>
              </p:nvSpPr>
              <p:spPr>
                <a:xfrm flipV="1">
                  <a:off x="-3075606" y="3546943"/>
                  <a:ext cx="143461" cy="155051"/>
                </a:xfrm>
                <a:prstGeom prst="flowChartConnector">
                  <a:avLst/>
                </a:prstGeom>
                <a:grp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grpSp>
        </p:grpSp>
        <p:sp>
          <p:nvSpPr>
            <p:cNvPr id="112" name="流程圖: 接點 111"/>
            <p:cNvSpPr/>
            <p:nvPr/>
          </p:nvSpPr>
          <p:spPr>
            <a:xfrm flipV="1">
              <a:off x="2207756" y="6567886"/>
              <a:ext cx="204004" cy="217770"/>
            </a:xfrm>
            <a:prstGeom prst="flowChartConnector">
              <a:avLst/>
            </a:prstGeom>
            <a:grp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113" name="流程圖: 接點 112"/>
            <p:cNvSpPr/>
            <p:nvPr/>
          </p:nvSpPr>
          <p:spPr>
            <a:xfrm flipV="1">
              <a:off x="4440004" y="6567886"/>
              <a:ext cx="204004" cy="217770"/>
            </a:xfrm>
            <a:prstGeom prst="flowChartConnector">
              <a:avLst/>
            </a:prstGeom>
            <a:grp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114" name="流程圖: 接點 113"/>
            <p:cNvSpPr/>
            <p:nvPr/>
          </p:nvSpPr>
          <p:spPr>
            <a:xfrm flipV="1">
              <a:off x="6744260" y="6567886"/>
              <a:ext cx="204004" cy="217770"/>
            </a:xfrm>
            <a:prstGeom prst="flowChartConnector">
              <a:avLst/>
            </a:prstGeom>
            <a:grp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grpSp>
    </p:spTree>
    <p:extLst>
      <p:ext uri="{BB962C8B-B14F-4D97-AF65-F5344CB8AC3E}">
        <p14:creationId xmlns="" xmlns:p14="http://schemas.microsoft.com/office/powerpoint/2010/main" val="14856829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fade">
                                      <p:cBhvr>
                                        <p:cTn id="7" dur="500"/>
                                        <p:tgtEl>
                                          <p:spTgt spid="21"/>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500"/>
                                        <p:tgtEl>
                                          <p:spTgt spid="9"/>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24"/>
                                        </p:tgtEl>
                                        <p:attrNameLst>
                                          <p:attrName>style.visibility</p:attrName>
                                        </p:attrNameLst>
                                      </p:cBhvr>
                                      <p:to>
                                        <p:strVal val="visible"/>
                                      </p:to>
                                    </p:set>
                                    <p:animEffect transition="in" filter="fade">
                                      <p:cBhvr>
                                        <p:cTn id="15" dur="500"/>
                                        <p:tgtEl>
                                          <p:spTgt spid="24"/>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22"/>
                                        </p:tgtEl>
                                        <p:attrNameLst>
                                          <p:attrName>style.visibility</p:attrName>
                                        </p:attrNameLst>
                                      </p:cBhvr>
                                      <p:to>
                                        <p:strVal val="visible"/>
                                      </p:to>
                                    </p:set>
                                    <p:animEffect transition="in" filter="fade">
                                      <p:cBhvr>
                                        <p:cTn id="19" dur="500"/>
                                        <p:tgtEl>
                                          <p:spTgt spid="22"/>
                                        </p:tgtEl>
                                      </p:cBhvr>
                                    </p:animEffect>
                                  </p:childTnLst>
                                </p:cTn>
                              </p:par>
                            </p:childTnLst>
                          </p:cTn>
                        </p:par>
                        <p:par>
                          <p:cTn id="20" fill="hold">
                            <p:stCondLst>
                              <p:cond delay="2000"/>
                            </p:stCondLst>
                            <p:childTnLst>
                              <p:par>
                                <p:cTn id="21" presetID="10" presetClass="entr" presetSubtype="0" fill="hold" grpId="0" nodeType="afterEffect">
                                  <p:stCondLst>
                                    <p:cond delay="0"/>
                                  </p:stCondLst>
                                  <p:childTnLst>
                                    <p:set>
                                      <p:cBhvr>
                                        <p:cTn id="22" dur="1" fill="hold">
                                          <p:stCondLst>
                                            <p:cond delay="0"/>
                                          </p:stCondLst>
                                        </p:cTn>
                                        <p:tgtEl>
                                          <p:spTgt spid="25"/>
                                        </p:tgtEl>
                                        <p:attrNameLst>
                                          <p:attrName>style.visibility</p:attrName>
                                        </p:attrNameLst>
                                      </p:cBhvr>
                                      <p:to>
                                        <p:strVal val="visible"/>
                                      </p:to>
                                    </p:set>
                                    <p:animEffect transition="in" filter="fade">
                                      <p:cBhvr>
                                        <p:cTn id="23" dur="500"/>
                                        <p:tgtEl>
                                          <p:spTgt spid="25"/>
                                        </p:tgtEl>
                                      </p:cBhvr>
                                    </p:animEffect>
                                  </p:childTnLst>
                                </p:cTn>
                              </p:par>
                            </p:childTnLst>
                          </p:cTn>
                        </p:par>
                        <p:par>
                          <p:cTn id="24" fill="hold">
                            <p:stCondLst>
                              <p:cond delay="2500"/>
                            </p:stCondLst>
                            <p:childTnLst>
                              <p:par>
                                <p:cTn id="25" presetID="10" presetClass="entr" presetSubtype="0" fill="hold" grpId="0" nodeType="afterEffect">
                                  <p:stCondLst>
                                    <p:cond delay="0"/>
                                  </p:stCondLst>
                                  <p:childTnLst>
                                    <p:set>
                                      <p:cBhvr>
                                        <p:cTn id="26" dur="1" fill="hold">
                                          <p:stCondLst>
                                            <p:cond delay="0"/>
                                          </p:stCondLst>
                                        </p:cTn>
                                        <p:tgtEl>
                                          <p:spTgt spid="2"/>
                                        </p:tgtEl>
                                        <p:attrNameLst>
                                          <p:attrName>style.visibility</p:attrName>
                                        </p:attrNameLst>
                                      </p:cBhvr>
                                      <p:to>
                                        <p:strVal val="visible"/>
                                      </p:to>
                                    </p:set>
                                    <p:animEffect transition="in" filter="fade">
                                      <p:cBhvr>
                                        <p:cTn id="27" dur="500"/>
                                        <p:tgtEl>
                                          <p:spTgt spid="2"/>
                                        </p:tgtEl>
                                      </p:cBhvr>
                                    </p:animEffect>
                                  </p:childTnLst>
                                </p:cTn>
                              </p:par>
                            </p:childTnLst>
                          </p:cTn>
                        </p:par>
                        <p:par>
                          <p:cTn id="28" fill="hold">
                            <p:stCondLst>
                              <p:cond delay="3000"/>
                            </p:stCondLst>
                            <p:childTnLst>
                              <p:par>
                                <p:cTn id="29" presetID="1" presetClass="entr" presetSubtype="0" fill="hold" grpId="0" nodeType="afterEffect">
                                  <p:stCondLst>
                                    <p:cond delay="0"/>
                                  </p:stCondLst>
                                  <p:childTnLst>
                                    <p:set>
                                      <p:cBhvr>
                                        <p:cTn id="30" dur="1" fill="hold">
                                          <p:stCondLst>
                                            <p:cond delay="0"/>
                                          </p:stCondLst>
                                        </p:cTn>
                                        <p:tgtEl>
                                          <p:spTgt spid="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2" grpId="0" animBg="1"/>
      <p:bldP spid="22" grpId="0" animBg="1"/>
      <p:bldP spid="23" grpId="0" animBg="1"/>
      <p:bldP spid="24" grpId="0" animBg="1"/>
      <p:bldP spid="25" grpId="0" animBg="1"/>
      <p:bldP spid="21"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 name="圓角矩形 52"/>
          <p:cNvSpPr/>
          <p:nvPr/>
        </p:nvSpPr>
        <p:spPr>
          <a:xfrm>
            <a:off x="5137065" y="2677880"/>
            <a:ext cx="3570372" cy="2404515"/>
          </a:xfrm>
          <a:prstGeom prst="roundRect">
            <a:avLst>
              <a:gd name="adj" fmla="val 4076"/>
            </a:avLst>
          </a:prstGeom>
          <a:solidFill>
            <a:srgbClr val="E8F5E9"/>
          </a:solidFill>
          <a:ln w="38100" cap="rnd">
            <a:noFill/>
          </a:ln>
        </p:spPr>
        <p:txBody>
          <a:bodyPr rtlCol="0" anchor="ctr"/>
          <a:lstStyle/>
          <a:p>
            <a:pPr algn="ctr"/>
            <a:endParaRPr lang="zh-TW" altLang="en-US"/>
          </a:p>
        </p:txBody>
      </p:sp>
      <p:sp>
        <p:nvSpPr>
          <p:cNvPr id="2" name="圓角矩形 1"/>
          <p:cNvSpPr/>
          <p:nvPr/>
        </p:nvSpPr>
        <p:spPr>
          <a:xfrm>
            <a:off x="1285852" y="3286124"/>
            <a:ext cx="4032448" cy="599829"/>
          </a:xfrm>
          <a:prstGeom prst="roundRect">
            <a:avLst/>
          </a:prstGeom>
          <a:solidFill>
            <a:srgbClr val="E8F5E9"/>
          </a:solidFill>
          <a:ln w="38100" cap="rnd">
            <a:noFill/>
          </a:ln>
        </p:spPr>
        <p:txBody>
          <a:bodyPr rtlCol="0" anchor="ctr"/>
          <a:lstStyle/>
          <a:p>
            <a:pPr algn="ctr"/>
            <a:endParaRPr lang="zh-TW" altLang="en-US"/>
          </a:p>
        </p:txBody>
      </p:sp>
      <p:sp>
        <p:nvSpPr>
          <p:cNvPr id="184" name="圓角矩形 183"/>
          <p:cNvSpPr/>
          <p:nvPr/>
        </p:nvSpPr>
        <p:spPr>
          <a:xfrm>
            <a:off x="0" y="0"/>
            <a:ext cx="9144000" cy="1730525"/>
          </a:xfrm>
          <a:prstGeom prst="roundRect">
            <a:avLst>
              <a:gd name="adj" fmla="val 0"/>
            </a:avLst>
          </a:prstGeom>
          <a:solidFill>
            <a:srgbClr val="388E3C"/>
          </a:solidFill>
          <a:effectLst>
            <a:outerShdw blurRad="50800" dist="38100" dir="5400000" algn="t" rotWithShape="0">
              <a:prstClr val="black">
                <a:alpha val="10000"/>
              </a:prstClr>
            </a:outerShdw>
          </a:effectLst>
        </p:spPr>
        <p:txBody>
          <a:bodyPr wrap="square" rtlCol="0" anchor="ctr">
            <a:spAutoFit/>
          </a:bodyPr>
          <a:lstStyle/>
          <a:p>
            <a:pPr algn="ctr"/>
            <a:endParaRPr lang="zh-TW" altLang="en-US" sz="2400">
              <a:solidFill>
                <a:srgbClr val="9C27B0"/>
              </a:solidFill>
              <a:latin typeface="微軟正黑體" panose="020B0604030504040204" pitchFamily="34" charset="-120"/>
              <a:ea typeface="微軟正黑體" panose="020B0604030504040204" pitchFamily="34" charset="-120"/>
            </a:endParaRPr>
          </a:p>
        </p:txBody>
      </p:sp>
      <p:sp>
        <p:nvSpPr>
          <p:cNvPr id="33" name="文字方塊 32"/>
          <p:cNvSpPr txBox="1"/>
          <p:nvPr/>
        </p:nvSpPr>
        <p:spPr>
          <a:xfrm>
            <a:off x="6781791" y="433819"/>
            <a:ext cx="2398721" cy="1015663"/>
          </a:xfrm>
          <a:prstGeom prst="rect">
            <a:avLst/>
          </a:prstGeom>
          <a:noFill/>
        </p:spPr>
        <p:txBody>
          <a:bodyPr wrap="square" rtlCol="0">
            <a:spAutoFit/>
          </a:bodyPr>
          <a:lstStyle/>
          <a:p>
            <a:r>
              <a:rPr lang="zh-TW" altLang="en-US" sz="6000" b="1">
                <a:solidFill>
                  <a:schemeClr val="bg1"/>
                </a:solidFill>
                <a:latin typeface="微軟正黑體" panose="020B0604030504040204" pitchFamily="34" charset="-120"/>
                <a:ea typeface="微軟正黑體" panose="020B0604030504040204" pitchFamily="34" charset="-120"/>
              </a:rPr>
              <a:t>目錄</a:t>
            </a:r>
          </a:p>
        </p:txBody>
      </p:sp>
      <p:sp>
        <p:nvSpPr>
          <p:cNvPr id="34" name="矩形 33"/>
          <p:cNvSpPr/>
          <p:nvPr/>
        </p:nvSpPr>
        <p:spPr>
          <a:xfrm>
            <a:off x="6485222" y="602725"/>
            <a:ext cx="202295" cy="66349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solidFill>
                <a:schemeClr val="tx1"/>
              </a:solidFill>
            </a:endParaRPr>
          </a:p>
        </p:txBody>
      </p:sp>
      <p:sp>
        <p:nvSpPr>
          <p:cNvPr id="26" name="文字方塊 25"/>
          <p:cNvSpPr txBox="1"/>
          <p:nvPr/>
        </p:nvSpPr>
        <p:spPr>
          <a:xfrm>
            <a:off x="1285852" y="3286124"/>
            <a:ext cx="3770736" cy="523220"/>
          </a:xfrm>
          <a:prstGeom prst="rect">
            <a:avLst/>
          </a:prstGeom>
          <a:noFill/>
        </p:spPr>
        <p:txBody>
          <a:bodyPr wrap="square">
            <a:spAutoFit/>
          </a:bodyPr>
          <a:lstStyle/>
          <a:p>
            <a:pPr eaLnBrk="0" hangingPunct="0">
              <a:defRPr/>
            </a:pPr>
            <a:r>
              <a:rPr lang="zh-TW" altLang="en-US" sz="2800" b="1" dirty="0">
                <a:latin typeface="微軟正黑體" panose="020B0604030504040204" pitchFamily="34" charset="-120"/>
                <a:ea typeface="微軟正黑體" panose="020B0604030504040204" pitchFamily="34" charset="-120"/>
              </a:rPr>
              <a:t>貳</a:t>
            </a:r>
            <a:r>
              <a:rPr lang="zh-TW" altLang="en-US" sz="2800" b="1" dirty="0" smtClean="0">
                <a:latin typeface="微軟正黑體" panose="020B0604030504040204" pitchFamily="34" charset="-120"/>
                <a:ea typeface="微軟正黑體" panose="020B0604030504040204" pitchFamily="34" charset="-120"/>
              </a:rPr>
              <a:t>、</a:t>
            </a:r>
            <a:r>
              <a:rPr lang="zh-TW" altLang="en-US" sz="2800" b="1" dirty="0">
                <a:latin typeface="微軟正黑體" panose="020B0604030504040204" pitchFamily="34" charset="-120"/>
                <a:ea typeface="微軟正黑體" panose="020B0604030504040204" pitchFamily="34" charset="-120"/>
              </a:rPr>
              <a:t>新課綱的重要內涵</a:t>
            </a:r>
          </a:p>
        </p:txBody>
      </p:sp>
      <p:sp>
        <p:nvSpPr>
          <p:cNvPr id="27" name="文字方塊 26"/>
          <p:cNvSpPr txBox="1"/>
          <p:nvPr/>
        </p:nvSpPr>
        <p:spPr>
          <a:xfrm>
            <a:off x="1292742" y="3886034"/>
            <a:ext cx="4660586" cy="523220"/>
          </a:xfrm>
          <a:prstGeom prst="rect">
            <a:avLst/>
          </a:prstGeom>
          <a:noFill/>
        </p:spPr>
        <p:txBody>
          <a:bodyPr wrap="square">
            <a:spAutoFit/>
          </a:bodyPr>
          <a:lstStyle/>
          <a:p>
            <a:pPr eaLnBrk="0" hangingPunct="0">
              <a:defRPr/>
            </a:pPr>
            <a:r>
              <a:rPr lang="zh-TW" altLang="en-US" sz="2800" b="1" dirty="0">
                <a:latin typeface="微軟正黑體" panose="020B0604030504040204" pitchFamily="34" charset="-120"/>
                <a:ea typeface="微軟正黑體" panose="020B0604030504040204" pitchFamily="34" charset="-120"/>
              </a:rPr>
              <a:t>參</a:t>
            </a:r>
            <a:r>
              <a:rPr lang="zh-TW" altLang="en-US" sz="2800" b="1" dirty="0" smtClean="0">
                <a:latin typeface="微軟正黑體" panose="020B0604030504040204" pitchFamily="34" charset="-120"/>
                <a:ea typeface="微軟正黑體" panose="020B0604030504040204" pitchFamily="34" charset="-120"/>
              </a:rPr>
              <a:t>、給家長的小</a:t>
            </a:r>
            <a:r>
              <a:rPr lang="zh-TW" altLang="en-US" sz="2800" b="1" dirty="0">
                <a:latin typeface="微軟正黑體" panose="020B0604030504040204" pitchFamily="34" charset="-120"/>
                <a:ea typeface="微軟正黑體" panose="020B0604030504040204" pitchFamily="34" charset="-120"/>
              </a:rPr>
              <a:t>叮嚀</a:t>
            </a:r>
          </a:p>
        </p:txBody>
      </p:sp>
      <p:sp>
        <p:nvSpPr>
          <p:cNvPr id="32" name="文字方塊 31"/>
          <p:cNvSpPr txBox="1"/>
          <p:nvPr/>
        </p:nvSpPr>
        <p:spPr>
          <a:xfrm>
            <a:off x="1293955" y="2735503"/>
            <a:ext cx="3743005" cy="523220"/>
          </a:xfrm>
          <a:prstGeom prst="rect">
            <a:avLst/>
          </a:prstGeom>
          <a:noFill/>
        </p:spPr>
        <p:txBody>
          <a:bodyPr wrap="square">
            <a:spAutoFit/>
          </a:bodyPr>
          <a:lstStyle/>
          <a:p>
            <a:pPr eaLnBrk="0" hangingPunct="0">
              <a:defRPr/>
            </a:pPr>
            <a:r>
              <a:rPr lang="zh-TW" altLang="en-US" sz="2800" b="1" dirty="0">
                <a:latin typeface="微軟正黑體" panose="020B0604030504040204" pitchFamily="34" charset="-120"/>
                <a:ea typeface="微軟正黑體" panose="020B0604030504040204" pitchFamily="34" charset="-120"/>
              </a:rPr>
              <a:t>壹、新課</a:t>
            </a:r>
            <a:r>
              <a:rPr lang="zh-TW" altLang="en-US" sz="2800" b="1">
                <a:latin typeface="微軟正黑體" panose="020B0604030504040204" pitchFamily="34" charset="-120"/>
                <a:ea typeface="微軟正黑體" panose="020B0604030504040204" pitchFamily="34" charset="-120"/>
              </a:rPr>
              <a:t>綱的研</a:t>
            </a:r>
            <a:r>
              <a:rPr lang="zh-TW" altLang="en-US" sz="2800" b="1" dirty="0">
                <a:latin typeface="微軟正黑體" panose="020B0604030504040204" pitchFamily="34" charset="-120"/>
                <a:ea typeface="微軟正黑體" panose="020B0604030504040204" pitchFamily="34" charset="-120"/>
              </a:rPr>
              <a:t>修背景</a:t>
            </a:r>
          </a:p>
        </p:txBody>
      </p:sp>
      <p:sp>
        <p:nvSpPr>
          <p:cNvPr id="6" name="矩形 5"/>
          <p:cNvSpPr/>
          <p:nvPr/>
        </p:nvSpPr>
        <p:spPr>
          <a:xfrm>
            <a:off x="2771800" y="542787"/>
            <a:ext cx="3523481" cy="830997"/>
          </a:xfrm>
          <a:prstGeom prst="rect">
            <a:avLst/>
          </a:prstGeom>
        </p:spPr>
        <p:txBody>
          <a:bodyPr wrap="square">
            <a:spAutoFit/>
          </a:bodyPr>
          <a:lstStyle/>
          <a:p>
            <a:pPr algn="r"/>
            <a:r>
              <a:rPr lang="zh-TW" altLang="en-US" sz="2400" b="1">
                <a:solidFill>
                  <a:schemeClr val="bg1"/>
                </a:solidFill>
                <a:latin typeface="微軟正黑體" panose="020B0604030504040204" pitchFamily="34" charset="-120"/>
                <a:ea typeface="微軟正黑體" panose="020B0604030504040204" pitchFamily="34" charset="-120"/>
              </a:rPr>
              <a:t>十二年國民基本教育</a:t>
            </a:r>
          </a:p>
          <a:p>
            <a:pPr algn="r"/>
            <a:r>
              <a:rPr lang="zh-TW" altLang="en-US" sz="2400" b="1">
                <a:solidFill>
                  <a:schemeClr val="bg1"/>
                </a:solidFill>
                <a:latin typeface="微軟正黑體" panose="020B0604030504040204" pitchFamily="34" charset="-120"/>
                <a:ea typeface="微軟正黑體" panose="020B0604030504040204" pitchFamily="34" charset="-120"/>
              </a:rPr>
              <a:t>課程綱要總綱宣講</a:t>
            </a:r>
          </a:p>
        </p:txBody>
      </p:sp>
      <p:grpSp>
        <p:nvGrpSpPr>
          <p:cNvPr id="3" name="群組 2"/>
          <p:cNvGrpSpPr/>
          <p:nvPr/>
        </p:nvGrpSpPr>
        <p:grpSpPr>
          <a:xfrm>
            <a:off x="6783775" y="5293154"/>
            <a:ext cx="957299" cy="1205948"/>
            <a:chOff x="5824492" y="2760936"/>
            <a:chExt cx="2627381" cy="3309818"/>
          </a:xfrm>
        </p:grpSpPr>
        <p:grpSp>
          <p:nvGrpSpPr>
            <p:cNvPr id="39" name="群組 38"/>
            <p:cNvGrpSpPr/>
            <p:nvPr/>
          </p:nvGrpSpPr>
          <p:grpSpPr>
            <a:xfrm>
              <a:off x="5824492" y="2760936"/>
              <a:ext cx="2627381" cy="1690147"/>
              <a:chOff x="5771788" y="3043525"/>
              <a:chExt cx="514470" cy="294608"/>
            </a:xfrm>
            <a:effectLst>
              <a:outerShdw blurRad="50800" dist="38100" dir="5400000" algn="t" rotWithShape="0">
                <a:prstClr val="black">
                  <a:alpha val="20000"/>
                </a:prstClr>
              </a:outerShdw>
            </a:effectLst>
          </p:grpSpPr>
          <p:grpSp>
            <p:nvGrpSpPr>
              <p:cNvPr id="42" name="群組 41"/>
              <p:cNvGrpSpPr/>
              <p:nvPr/>
            </p:nvGrpSpPr>
            <p:grpSpPr>
              <a:xfrm>
                <a:off x="5771788" y="3043525"/>
                <a:ext cx="514470" cy="294608"/>
                <a:chOff x="1475656" y="2780928"/>
                <a:chExt cx="6248400" cy="3578101"/>
              </a:xfrm>
            </p:grpSpPr>
            <p:sp>
              <p:nvSpPr>
                <p:cNvPr id="51" name="手繪多邊形 50"/>
                <p:cNvSpPr/>
                <p:nvPr/>
              </p:nvSpPr>
              <p:spPr>
                <a:xfrm>
                  <a:off x="1475656" y="2781301"/>
                  <a:ext cx="6248400" cy="3577728"/>
                </a:xfrm>
                <a:custGeom>
                  <a:avLst/>
                  <a:gdLst>
                    <a:gd name="connsiteX0" fmla="*/ 279400 w 6400800"/>
                    <a:gd name="connsiteY0" fmla="*/ 0 h 3581400"/>
                    <a:gd name="connsiteX1" fmla="*/ 38100 w 6400800"/>
                    <a:gd name="connsiteY1" fmla="*/ 317500 h 3581400"/>
                    <a:gd name="connsiteX2" fmla="*/ 0 w 6400800"/>
                    <a:gd name="connsiteY2" fmla="*/ 3238500 h 3581400"/>
                    <a:gd name="connsiteX3" fmla="*/ 2921000 w 6400800"/>
                    <a:gd name="connsiteY3" fmla="*/ 3581400 h 3581400"/>
                    <a:gd name="connsiteX4" fmla="*/ 3492500 w 6400800"/>
                    <a:gd name="connsiteY4" fmla="*/ 3568700 h 3581400"/>
                    <a:gd name="connsiteX5" fmla="*/ 6400800 w 6400800"/>
                    <a:gd name="connsiteY5" fmla="*/ 3251200 h 3581400"/>
                    <a:gd name="connsiteX6" fmla="*/ 6400800 w 6400800"/>
                    <a:gd name="connsiteY6" fmla="*/ 368300 h 3581400"/>
                    <a:gd name="connsiteX7" fmla="*/ 6045200 w 6400800"/>
                    <a:gd name="connsiteY7" fmla="*/ 25400 h 3581400"/>
                    <a:gd name="connsiteX8" fmla="*/ 3759200 w 6400800"/>
                    <a:gd name="connsiteY8" fmla="*/ 647700 h 3581400"/>
                    <a:gd name="connsiteX9" fmla="*/ 825500 w 6400800"/>
                    <a:gd name="connsiteY9" fmla="*/ 469900 h 3581400"/>
                    <a:gd name="connsiteX10" fmla="*/ 279400 w 6400800"/>
                    <a:gd name="connsiteY10" fmla="*/ 0 h 3581400"/>
                    <a:gd name="connsiteX0" fmla="*/ 279400 w 6400800"/>
                    <a:gd name="connsiteY0" fmla="*/ 0 h 3635119"/>
                    <a:gd name="connsiteX1" fmla="*/ 38100 w 6400800"/>
                    <a:gd name="connsiteY1" fmla="*/ 317500 h 3635119"/>
                    <a:gd name="connsiteX2" fmla="*/ 0 w 6400800"/>
                    <a:gd name="connsiteY2" fmla="*/ 3238500 h 3635119"/>
                    <a:gd name="connsiteX3" fmla="*/ 2921000 w 6400800"/>
                    <a:gd name="connsiteY3" fmla="*/ 3581400 h 3635119"/>
                    <a:gd name="connsiteX4" fmla="*/ 3492500 w 6400800"/>
                    <a:gd name="connsiteY4" fmla="*/ 3568700 h 3635119"/>
                    <a:gd name="connsiteX5" fmla="*/ 6400800 w 6400800"/>
                    <a:gd name="connsiteY5" fmla="*/ 3251200 h 3635119"/>
                    <a:gd name="connsiteX6" fmla="*/ 6400800 w 6400800"/>
                    <a:gd name="connsiteY6" fmla="*/ 368300 h 3635119"/>
                    <a:gd name="connsiteX7" fmla="*/ 6045200 w 6400800"/>
                    <a:gd name="connsiteY7" fmla="*/ 25400 h 3635119"/>
                    <a:gd name="connsiteX8" fmla="*/ 3759200 w 6400800"/>
                    <a:gd name="connsiteY8" fmla="*/ 647700 h 3635119"/>
                    <a:gd name="connsiteX9" fmla="*/ 825500 w 6400800"/>
                    <a:gd name="connsiteY9" fmla="*/ 469900 h 3635119"/>
                    <a:gd name="connsiteX10" fmla="*/ 279400 w 6400800"/>
                    <a:gd name="connsiteY10" fmla="*/ 0 h 3635119"/>
                    <a:gd name="connsiteX0" fmla="*/ 279400 w 6400800"/>
                    <a:gd name="connsiteY0" fmla="*/ 0 h 3656926"/>
                    <a:gd name="connsiteX1" fmla="*/ 38100 w 6400800"/>
                    <a:gd name="connsiteY1" fmla="*/ 317500 h 3656926"/>
                    <a:gd name="connsiteX2" fmla="*/ 0 w 6400800"/>
                    <a:gd name="connsiteY2" fmla="*/ 3238500 h 3656926"/>
                    <a:gd name="connsiteX3" fmla="*/ 2921000 w 6400800"/>
                    <a:gd name="connsiteY3" fmla="*/ 3581400 h 3656926"/>
                    <a:gd name="connsiteX4" fmla="*/ 3492500 w 6400800"/>
                    <a:gd name="connsiteY4" fmla="*/ 3568700 h 3656926"/>
                    <a:gd name="connsiteX5" fmla="*/ 6400800 w 6400800"/>
                    <a:gd name="connsiteY5" fmla="*/ 3251200 h 3656926"/>
                    <a:gd name="connsiteX6" fmla="*/ 6400800 w 6400800"/>
                    <a:gd name="connsiteY6" fmla="*/ 368300 h 3656926"/>
                    <a:gd name="connsiteX7" fmla="*/ 6045200 w 6400800"/>
                    <a:gd name="connsiteY7" fmla="*/ 25400 h 3656926"/>
                    <a:gd name="connsiteX8" fmla="*/ 3759200 w 6400800"/>
                    <a:gd name="connsiteY8" fmla="*/ 647700 h 3656926"/>
                    <a:gd name="connsiteX9" fmla="*/ 825500 w 6400800"/>
                    <a:gd name="connsiteY9" fmla="*/ 469900 h 3656926"/>
                    <a:gd name="connsiteX10" fmla="*/ 279400 w 6400800"/>
                    <a:gd name="connsiteY10" fmla="*/ 0 h 3656926"/>
                    <a:gd name="connsiteX0" fmla="*/ 279400 w 6400800"/>
                    <a:gd name="connsiteY0" fmla="*/ 0 h 3656926"/>
                    <a:gd name="connsiteX1" fmla="*/ 38100 w 6400800"/>
                    <a:gd name="connsiteY1" fmla="*/ 317500 h 3656926"/>
                    <a:gd name="connsiteX2" fmla="*/ 0 w 6400800"/>
                    <a:gd name="connsiteY2" fmla="*/ 3238500 h 3656926"/>
                    <a:gd name="connsiteX3" fmla="*/ 2921000 w 6400800"/>
                    <a:gd name="connsiteY3" fmla="*/ 3581400 h 3656926"/>
                    <a:gd name="connsiteX4" fmla="*/ 3492500 w 6400800"/>
                    <a:gd name="connsiteY4" fmla="*/ 3568700 h 3656926"/>
                    <a:gd name="connsiteX5" fmla="*/ 6400800 w 6400800"/>
                    <a:gd name="connsiteY5" fmla="*/ 3251200 h 3656926"/>
                    <a:gd name="connsiteX6" fmla="*/ 6400800 w 6400800"/>
                    <a:gd name="connsiteY6" fmla="*/ 368300 h 3656926"/>
                    <a:gd name="connsiteX7" fmla="*/ 6045200 w 6400800"/>
                    <a:gd name="connsiteY7" fmla="*/ 25400 h 3656926"/>
                    <a:gd name="connsiteX8" fmla="*/ 3365500 w 6400800"/>
                    <a:gd name="connsiteY8" fmla="*/ 279400 h 3656926"/>
                    <a:gd name="connsiteX9" fmla="*/ 825500 w 6400800"/>
                    <a:gd name="connsiteY9" fmla="*/ 469900 h 3656926"/>
                    <a:gd name="connsiteX10" fmla="*/ 279400 w 6400800"/>
                    <a:gd name="connsiteY10" fmla="*/ 0 h 3656926"/>
                    <a:gd name="connsiteX0" fmla="*/ 279400 w 6400800"/>
                    <a:gd name="connsiteY0" fmla="*/ 0 h 3656926"/>
                    <a:gd name="connsiteX1" fmla="*/ 38100 w 6400800"/>
                    <a:gd name="connsiteY1" fmla="*/ 317500 h 3656926"/>
                    <a:gd name="connsiteX2" fmla="*/ 0 w 6400800"/>
                    <a:gd name="connsiteY2" fmla="*/ 3238500 h 3656926"/>
                    <a:gd name="connsiteX3" fmla="*/ 2921000 w 6400800"/>
                    <a:gd name="connsiteY3" fmla="*/ 3581400 h 3656926"/>
                    <a:gd name="connsiteX4" fmla="*/ 3492500 w 6400800"/>
                    <a:gd name="connsiteY4" fmla="*/ 3568700 h 3656926"/>
                    <a:gd name="connsiteX5" fmla="*/ 6400800 w 6400800"/>
                    <a:gd name="connsiteY5" fmla="*/ 3251200 h 3656926"/>
                    <a:gd name="connsiteX6" fmla="*/ 6400800 w 6400800"/>
                    <a:gd name="connsiteY6" fmla="*/ 368300 h 3656926"/>
                    <a:gd name="connsiteX7" fmla="*/ 6045200 w 6400800"/>
                    <a:gd name="connsiteY7" fmla="*/ 25400 h 3656926"/>
                    <a:gd name="connsiteX8" fmla="*/ 3365500 w 6400800"/>
                    <a:gd name="connsiteY8" fmla="*/ 279400 h 3656926"/>
                    <a:gd name="connsiteX9" fmla="*/ 825500 w 6400800"/>
                    <a:gd name="connsiteY9" fmla="*/ 469900 h 3656926"/>
                    <a:gd name="connsiteX10" fmla="*/ 279400 w 6400800"/>
                    <a:gd name="connsiteY10" fmla="*/ 0 h 3656926"/>
                    <a:gd name="connsiteX0" fmla="*/ 279400 w 6400800"/>
                    <a:gd name="connsiteY0" fmla="*/ 0 h 3656926"/>
                    <a:gd name="connsiteX1" fmla="*/ 38100 w 6400800"/>
                    <a:gd name="connsiteY1" fmla="*/ 317500 h 3656926"/>
                    <a:gd name="connsiteX2" fmla="*/ 0 w 6400800"/>
                    <a:gd name="connsiteY2" fmla="*/ 3238500 h 3656926"/>
                    <a:gd name="connsiteX3" fmla="*/ 2921000 w 6400800"/>
                    <a:gd name="connsiteY3" fmla="*/ 3581400 h 3656926"/>
                    <a:gd name="connsiteX4" fmla="*/ 3492500 w 6400800"/>
                    <a:gd name="connsiteY4" fmla="*/ 3568700 h 3656926"/>
                    <a:gd name="connsiteX5" fmla="*/ 6400800 w 6400800"/>
                    <a:gd name="connsiteY5" fmla="*/ 3251200 h 3656926"/>
                    <a:gd name="connsiteX6" fmla="*/ 6400800 w 6400800"/>
                    <a:gd name="connsiteY6" fmla="*/ 368300 h 3656926"/>
                    <a:gd name="connsiteX7" fmla="*/ 6045200 w 6400800"/>
                    <a:gd name="connsiteY7" fmla="*/ 25400 h 3656926"/>
                    <a:gd name="connsiteX8" fmla="*/ 3365500 w 6400800"/>
                    <a:gd name="connsiteY8" fmla="*/ 279400 h 3656926"/>
                    <a:gd name="connsiteX9" fmla="*/ 863600 w 6400800"/>
                    <a:gd name="connsiteY9" fmla="*/ 177800 h 3656926"/>
                    <a:gd name="connsiteX10" fmla="*/ 279400 w 6400800"/>
                    <a:gd name="connsiteY10" fmla="*/ 0 h 3656926"/>
                    <a:gd name="connsiteX0" fmla="*/ 279400 w 6400800"/>
                    <a:gd name="connsiteY0" fmla="*/ 0 h 3656926"/>
                    <a:gd name="connsiteX1" fmla="*/ 38100 w 6400800"/>
                    <a:gd name="connsiteY1" fmla="*/ 317500 h 3656926"/>
                    <a:gd name="connsiteX2" fmla="*/ 0 w 6400800"/>
                    <a:gd name="connsiteY2" fmla="*/ 3238500 h 3656926"/>
                    <a:gd name="connsiteX3" fmla="*/ 2921000 w 6400800"/>
                    <a:gd name="connsiteY3" fmla="*/ 3581400 h 3656926"/>
                    <a:gd name="connsiteX4" fmla="*/ 3492500 w 6400800"/>
                    <a:gd name="connsiteY4" fmla="*/ 3568700 h 3656926"/>
                    <a:gd name="connsiteX5" fmla="*/ 6400800 w 6400800"/>
                    <a:gd name="connsiteY5" fmla="*/ 3251200 h 3656926"/>
                    <a:gd name="connsiteX6" fmla="*/ 6400800 w 6400800"/>
                    <a:gd name="connsiteY6" fmla="*/ 368300 h 3656926"/>
                    <a:gd name="connsiteX7" fmla="*/ 6045200 w 6400800"/>
                    <a:gd name="connsiteY7" fmla="*/ 25400 h 3656926"/>
                    <a:gd name="connsiteX8" fmla="*/ 3365500 w 6400800"/>
                    <a:gd name="connsiteY8" fmla="*/ 279400 h 3656926"/>
                    <a:gd name="connsiteX9" fmla="*/ 863600 w 6400800"/>
                    <a:gd name="connsiteY9" fmla="*/ 177800 h 3656926"/>
                    <a:gd name="connsiteX10" fmla="*/ 279400 w 6400800"/>
                    <a:gd name="connsiteY10" fmla="*/ 0 h 3656926"/>
                    <a:gd name="connsiteX0" fmla="*/ 279400 w 6400800"/>
                    <a:gd name="connsiteY0" fmla="*/ 0 h 3656926"/>
                    <a:gd name="connsiteX1" fmla="*/ 38100 w 6400800"/>
                    <a:gd name="connsiteY1" fmla="*/ 317500 h 3656926"/>
                    <a:gd name="connsiteX2" fmla="*/ 0 w 6400800"/>
                    <a:gd name="connsiteY2" fmla="*/ 3238500 h 3656926"/>
                    <a:gd name="connsiteX3" fmla="*/ 2921000 w 6400800"/>
                    <a:gd name="connsiteY3" fmla="*/ 3581400 h 3656926"/>
                    <a:gd name="connsiteX4" fmla="*/ 3492500 w 6400800"/>
                    <a:gd name="connsiteY4" fmla="*/ 3568700 h 3656926"/>
                    <a:gd name="connsiteX5" fmla="*/ 6400800 w 6400800"/>
                    <a:gd name="connsiteY5" fmla="*/ 3251200 h 3656926"/>
                    <a:gd name="connsiteX6" fmla="*/ 6400800 w 6400800"/>
                    <a:gd name="connsiteY6" fmla="*/ 368300 h 3656926"/>
                    <a:gd name="connsiteX7" fmla="*/ 6045200 w 6400800"/>
                    <a:gd name="connsiteY7" fmla="*/ 25400 h 3656926"/>
                    <a:gd name="connsiteX8" fmla="*/ 3390900 w 6400800"/>
                    <a:gd name="connsiteY8" fmla="*/ 292100 h 3656926"/>
                    <a:gd name="connsiteX9" fmla="*/ 863600 w 6400800"/>
                    <a:gd name="connsiteY9" fmla="*/ 177800 h 3656926"/>
                    <a:gd name="connsiteX10" fmla="*/ 279400 w 6400800"/>
                    <a:gd name="connsiteY10" fmla="*/ 0 h 3656926"/>
                    <a:gd name="connsiteX0" fmla="*/ 279400 w 6400800"/>
                    <a:gd name="connsiteY0" fmla="*/ 0 h 3656926"/>
                    <a:gd name="connsiteX1" fmla="*/ 38100 w 6400800"/>
                    <a:gd name="connsiteY1" fmla="*/ 317500 h 3656926"/>
                    <a:gd name="connsiteX2" fmla="*/ 0 w 6400800"/>
                    <a:gd name="connsiteY2" fmla="*/ 3238500 h 3656926"/>
                    <a:gd name="connsiteX3" fmla="*/ 2921000 w 6400800"/>
                    <a:gd name="connsiteY3" fmla="*/ 3581400 h 3656926"/>
                    <a:gd name="connsiteX4" fmla="*/ 3492500 w 6400800"/>
                    <a:gd name="connsiteY4" fmla="*/ 3568700 h 3656926"/>
                    <a:gd name="connsiteX5" fmla="*/ 6400800 w 6400800"/>
                    <a:gd name="connsiteY5" fmla="*/ 3251200 h 3656926"/>
                    <a:gd name="connsiteX6" fmla="*/ 6324600 w 6400800"/>
                    <a:gd name="connsiteY6" fmla="*/ 368300 h 3656926"/>
                    <a:gd name="connsiteX7" fmla="*/ 6045200 w 6400800"/>
                    <a:gd name="connsiteY7" fmla="*/ 25400 h 3656926"/>
                    <a:gd name="connsiteX8" fmla="*/ 3390900 w 6400800"/>
                    <a:gd name="connsiteY8" fmla="*/ 292100 h 3656926"/>
                    <a:gd name="connsiteX9" fmla="*/ 863600 w 6400800"/>
                    <a:gd name="connsiteY9" fmla="*/ 177800 h 3656926"/>
                    <a:gd name="connsiteX10" fmla="*/ 279400 w 6400800"/>
                    <a:gd name="connsiteY10" fmla="*/ 0 h 3656926"/>
                    <a:gd name="connsiteX0" fmla="*/ 279400 w 6324600"/>
                    <a:gd name="connsiteY0" fmla="*/ 0 h 3656926"/>
                    <a:gd name="connsiteX1" fmla="*/ 38100 w 6324600"/>
                    <a:gd name="connsiteY1" fmla="*/ 317500 h 3656926"/>
                    <a:gd name="connsiteX2" fmla="*/ 0 w 6324600"/>
                    <a:gd name="connsiteY2" fmla="*/ 3238500 h 3656926"/>
                    <a:gd name="connsiteX3" fmla="*/ 2921000 w 6324600"/>
                    <a:gd name="connsiteY3" fmla="*/ 3581400 h 3656926"/>
                    <a:gd name="connsiteX4" fmla="*/ 3492500 w 6324600"/>
                    <a:gd name="connsiteY4" fmla="*/ 3568700 h 3656926"/>
                    <a:gd name="connsiteX5" fmla="*/ 6299200 w 6324600"/>
                    <a:gd name="connsiteY5" fmla="*/ 3251200 h 3656926"/>
                    <a:gd name="connsiteX6" fmla="*/ 6324600 w 6324600"/>
                    <a:gd name="connsiteY6" fmla="*/ 368300 h 3656926"/>
                    <a:gd name="connsiteX7" fmla="*/ 6045200 w 6324600"/>
                    <a:gd name="connsiteY7" fmla="*/ 25400 h 3656926"/>
                    <a:gd name="connsiteX8" fmla="*/ 3390900 w 6324600"/>
                    <a:gd name="connsiteY8" fmla="*/ 292100 h 3656926"/>
                    <a:gd name="connsiteX9" fmla="*/ 863600 w 6324600"/>
                    <a:gd name="connsiteY9" fmla="*/ 177800 h 3656926"/>
                    <a:gd name="connsiteX10" fmla="*/ 279400 w 6324600"/>
                    <a:gd name="connsiteY10" fmla="*/ 0 h 3656926"/>
                    <a:gd name="connsiteX0" fmla="*/ 279400 w 6324600"/>
                    <a:gd name="connsiteY0" fmla="*/ 0 h 3619086"/>
                    <a:gd name="connsiteX1" fmla="*/ 38100 w 6324600"/>
                    <a:gd name="connsiteY1" fmla="*/ 317500 h 3619086"/>
                    <a:gd name="connsiteX2" fmla="*/ 0 w 6324600"/>
                    <a:gd name="connsiteY2" fmla="*/ 3238500 h 3619086"/>
                    <a:gd name="connsiteX3" fmla="*/ 2921000 w 6324600"/>
                    <a:gd name="connsiteY3" fmla="*/ 3581400 h 3619086"/>
                    <a:gd name="connsiteX4" fmla="*/ 3543300 w 6324600"/>
                    <a:gd name="connsiteY4" fmla="*/ 3479800 h 3619086"/>
                    <a:gd name="connsiteX5" fmla="*/ 6299200 w 6324600"/>
                    <a:gd name="connsiteY5" fmla="*/ 3251200 h 3619086"/>
                    <a:gd name="connsiteX6" fmla="*/ 6324600 w 6324600"/>
                    <a:gd name="connsiteY6" fmla="*/ 368300 h 3619086"/>
                    <a:gd name="connsiteX7" fmla="*/ 6045200 w 6324600"/>
                    <a:gd name="connsiteY7" fmla="*/ 25400 h 3619086"/>
                    <a:gd name="connsiteX8" fmla="*/ 3390900 w 6324600"/>
                    <a:gd name="connsiteY8" fmla="*/ 292100 h 3619086"/>
                    <a:gd name="connsiteX9" fmla="*/ 863600 w 6324600"/>
                    <a:gd name="connsiteY9" fmla="*/ 177800 h 3619086"/>
                    <a:gd name="connsiteX10" fmla="*/ 279400 w 6324600"/>
                    <a:gd name="connsiteY10" fmla="*/ 0 h 3619086"/>
                    <a:gd name="connsiteX0" fmla="*/ 279400 w 6324600"/>
                    <a:gd name="connsiteY0" fmla="*/ 0 h 3562899"/>
                    <a:gd name="connsiteX1" fmla="*/ 38100 w 6324600"/>
                    <a:gd name="connsiteY1" fmla="*/ 317500 h 3562899"/>
                    <a:gd name="connsiteX2" fmla="*/ 0 w 6324600"/>
                    <a:gd name="connsiteY2" fmla="*/ 3238500 h 3562899"/>
                    <a:gd name="connsiteX3" fmla="*/ 2933700 w 6324600"/>
                    <a:gd name="connsiteY3" fmla="*/ 3479800 h 3562899"/>
                    <a:gd name="connsiteX4" fmla="*/ 3543300 w 6324600"/>
                    <a:gd name="connsiteY4" fmla="*/ 3479800 h 3562899"/>
                    <a:gd name="connsiteX5" fmla="*/ 6299200 w 6324600"/>
                    <a:gd name="connsiteY5" fmla="*/ 3251200 h 3562899"/>
                    <a:gd name="connsiteX6" fmla="*/ 6324600 w 6324600"/>
                    <a:gd name="connsiteY6" fmla="*/ 368300 h 3562899"/>
                    <a:gd name="connsiteX7" fmla="*/ 6045200 w 6324600"/>
                    <a:gd name="connsiteY7" fmla="*/ 25400 h 3562899"/>
                    <a:gd name="connsiteX8" fmla="*/ 3390900 w 6324600"/>
                    <a:gd name="connsiteY8" fmla="*/ 292100 h 3562899"/>
                    <a:gd name="connsiteX9" fmla="*/ 863600 w 6324600"/>
                    <a:gd name="connsiteY9" fmla="*/ 177800 h 3562899"/>
                    <a:gd name="connsiteX10" fmla="*/ 279400 w 6324600"/>
                    <a:gd name="connsiteY10" fmla="*/ 0 h 3562899"/>
                    <a:gd name="connsiteX0" fmla="*/ 241300 w 6286500"/>
                    <a:gd name="connsiteY0" fmla="*/ 0 h 3562899"/>
                    <a:gd name="connsiteX1" fmla="*/ 0 w 6286500"/>
                    <a:gd name="connsiteY1" fmla="*/ 317500 h 3562899"/>
                    <a:gd name="connsiteX2" fmla="*/ 12700 w 6286500"/>
                    <a:gd name="connsiteY2" fmla="*/ 3149600 h 3562899"/>
                    <a:gd name="connsiteX3" fmla="*/ 2895600 w 6286500"/>
                    <a:gd name="connsiteY3" fmla="*/ 3479800 h 3562899"/>
                    <a:gd name="connsiteX4" fmla="*/ 3505200 w 6286500"/>
                    <a:gd name="connsiteY4" fmla="*/ 3479800 h 3562899"/>
                    <a:gd name="connsiteX5" fmla="*/ 6261100 w 6286500"/>
                    <a:gd name="connsiteY5" fmla="*/ 3251200 h 3562899"/>
                    <a:gd name="connsiteX6" fmla="*/ 6286500 w 6286500"/>
                    <a:gd name="connsiteY6" fmla="*/ 368300 h 3562899"/>
                    <a:gd name="connsiteX7" fmla="*/ 6007100 w 6286500"/>
                    <a:gd name="connsiteY7" fmla="*/ 25400 h 3562899"/>
                    <a:gd name="connsiteX8" fmla="*/ 3352800 w 6286500"/>
                    <a:gd name="connsiteY8" fmla="*/ 292100 h 3562899"/>
                    <a:gd name="connsiteX9" fmla="*/ 825500 w 6286500"/>
                    <a:gd name="connsiteY9" fmla="*/ 177800 h 3562899"/>
                    <a:gd name="connsiteX10" fmla="*/ 241300 w 6286500"/>
                    <a:gd name="connsiteY10" fmla="*/ 0 h 3562899"/>
                    <a:gd name="connsiteX0" fmla="*/ 228968 w 6274168"/>
                    <a:gd name="connsiteY0" fmla="*/ 0 h 3562899"/>
                    <a:gd name="connsiteX1" fmla="*/ 25768 w 6274168"/>
                    <a:gd name="connsiteY1" fmla="*/ 304800 h 3562899"/>
                    <a:gd name="connsiteX2" fmla="*/ 368 w 6274168"/>
                    <a:gd name="connsiteY2" fmla="*/ 3149600 h 3562899"/>
                    <a:gd name="connsiteX3" fmla="*/ 2883268 w 6274168"/>
                    <a:gd name="connsiteY3" fmla="*/ 3479800 h 3562899"/>
                    <a:gd name="connsiteX4" fmla="*/ 3492868 w 6274168"/>
                    <a:gd name="connsiteY4" fmla="*/ 3479800 h 3562899"/>
                    <a:gd name="connsiteX5" fmla="*/ 6248768 w 6274168"/>
                    <a:gd name="connsiteY5" fmla="*/ 3251200 h 3562899"/>
                    <a:gd name="connsiteX6" fmla="*/ 6274168 w 6274168"/>
                    <a:gd name="connsiteY6" fmla="*/ 368300 h 3562899"/>
                    <a:gd name="connsiteX7" fmla="*/ 5994768 w 6274168"/>
                    <a:gd name="connsiteY7" fmla="*/ 25400 h 3562899"/>
                    <a:gd name="connsiteX8" fmla="*/ 3340468 w 6274168"/>
                    <a:gd name="connsiteY8" fmla="*/ 292100 h 3562899"/>
                    <a:gd name="connsiteX9" fmla="*/ 813168 w 6274168"/>
                    <a:gd name="connsiteY9" fmla="*/ 177800 h 3562899"/>
                    <a:gd name="connsiteX10" fmla="*/ 228968 w 6274168"/>
                    <a:gd name="connsiteY10" fmla="*/ 0 h 3562899"/>
                    <a:gd name="connsiteX0" fmla="*/ 203200 w 6248400"/>
                    <a:gd name="connsiteY0" fmla="*/ 0 h 3562899"/>
                    <a:gd name="connsiteX1" fmla="*/ 0 w 6248400"/>
                    <a:gd name="connsiteY1" fmla="*/ 304800 h 3562899"/>
                    <a:gd name="connsiteX2" fmla="*/ 12700 w 6248400"/>
                    <a:gd name="connsiteY2" fmla="*/ 3149600 h 3562899"/>
                    <a:gd name="connsiteX3" fmla="*/ 2857500 w 6248400"/>
                    <a:gd name="connsiteY3" fmla="*/ 3479800 h 3562899"/>
                    <a:gd name="connsiteX4" fmla="*/ 3467100 w 6248400"/>
                    <a:gd name="connsiteY4" fmla="*/ 3479800 h 3562899"/>
                    <a:gd name="connsiteX5" fmla="*/ 6223000 w 6248400"/>
                    <a:gd name="connsiteY5" fmla="*/ 3251200 h 3562899"/>
                    <a:gd name="connsiteX6" fmla="*/ 6248400 w 6248400"/>
                    <a:gd name="connsiteY6" fmla="*/ 368300 h 3562899"/>
                    <a:gd name="connsiteX7" fmla="*/ 5969000 w 6248400"/>
                    <a:gd name="connsiteY7" fmla="*/ 25400 h 3562899"/>
                    <a:gd name="connsiteX8" fmla="*/ 3314700 w 6248400"/>
                    <a:gd name="connsiteY8" fmla="*/ 292100 h 3562899"/>
                    <a:gd name="connsiteX9" fmla="*/ 787400 w 6248400"/>
                    <a:gd name="connsiteY9" fmla="*/ 177800 h 3562899"/>
                    <a:gd name="connsiteX10" fmla="*/ 203200 w 6248400"/>
                    <a:gd name="connsiteY10" fmla="*/ 0 h 3562899"/>
                    <a:gd name="connsiteX0" fmla="*/ 203200 w 6248400"/>
                    <a:gd name="connsiteY0" fmla="*/ 0 h 3562899"/>
                    <a:gd name="connsiteX1" fmla="*/ 0 w 6248400"/>
                    <a:gd name="connsiteY1" fmla="*/ 304800 h 3562899"/>
                    <a:gd name="connsiteX2" fmla="*/ 12700 w 6248400"/>
                    <a:gd name="connsiteY2" fmla="*/ 3149600 h 3562899"/>
                    <a:gd name="connsiteX3" fmla="*/ 2857500 w 6248400"/>
                    <a:gd name="connsiteY3" fmla="*/ 3479800 h 3562899"/>
                    <a:gd name="connsiteX4" fmla="*/ 3467100 w 6248400"/>
                    <a:gd name="connsiteY4" fmla="*/ 3479800 h 3562899"/>
                    <a:gd name="connsiteX5" fmla="*/ 6223000 w 6248400"/>
                    <a:gd name="connsiteY5" fmla="*/ 3251200 h 3562899"/>
                    <a:gd name="connsiteX6" fmla="*/ 6248400 w 6248400"/>
                    <a:gd name="connsiteY6" fmla="*/ 368300 h 3562899"/>
                    <a:gd name="connsiteX7" fmla="*/ 6003871 w 6248400"/>
                    <a:gd name="connsiteY7" fmla="*/ 6027 h 3562899"/>
                    <a:gd name="connsiteX8" fmla="*/ 3314700 w 6248400"/>
                    <a:gd name="connsiteY8" fmla="*/ 292100 h 3562899"/>
                    <a:gd name="connsiteX9" fmla="*/ 787400 w 6248400"/>
                    <a:gd name="connsiteY9" fmla="*/ 177800 h 3562899"/>
                    <a:gd name="connsiteX10" fmla="*/ 203200 w 6248400"/>
                    <a:gd name="connsiteY10" fmla="*/ 0 h 3562899"/>
                    <a:gd name="connsiteX0" fmla="*/ 203200 w 6248400"/>
                    <a:gd name="connsiteY0" fmla="*/ 0 h 3562899"/>
                    <a:gd name="connsiteX1" fmla="*/ 0 w 6248400"/>
                    <a:gd name="connsiteY1" fmla="*/ 304800 h 3562899"/>
                    <a:gd name="connsiteX2" fmla="*/ 12700 w 6248400"/>
                    <a:gd name="connsiteY2" fmla="*/ 3149600 h 3562899"/>
                    <a:gd name="connsiteX3" fmla="*/ 2857500 w 6248400"/>
                    <a:gd name="connsiteY3" fmla="*/ 3479800 h 3562899"/>
                    <a:gd name="connsiteX4" fmla="*/ 3467100 w 6248400"/>
                    <a:gd name="connsiteY4" fmla="*/ 3479800 h 3562899"/>
                    <a:gd name="connsiteX5" fmla="*/ 6223000 w 6248400"/>
                    <a:gd name="connsiteY5" fmla="*/ 3251200 h 3562899"/>
                    <a:gd name="connsiteX6" fmla="*/ 6248400 w 6248400"/>
                    <a:gd name="connsiteY6" fmla="*/ 368300 h 3562899"/>
                    <a:gd name="connsiteX7" fmla="*/ 5996122 w 6248400"/>
                    <a:gd name="connsiteY7" fmla="*/ 9902 h 3562899"/>
                    <a:gd name="connsiteX8" fmla="*/ 3314700 w 6248400"/>
                    <a:gd name="connsiteY8" fmla="*/ 292100 h 3562899"/>
                    <a:gd name="connsiteX9" fmla="*/ 787400 w 6248400"/>
                    <a:gd name="connsiteY9" fmla="*/ 177800 h 3562899"/>
                    <a:gd name="connsiteX10" fmla="*/ 203200 w 6248400"/>
                    <a:gd name="connsiteY10" fmla="*/ 0 h 3562899"/>
                    <a:gd name="connsiteX0" fmla="*/ 203200 w 6248400"/>
                    <a:gd name="connsiteY0" fmla="*/ 0 h 3562899"/>
                    <a:gd name="connsiteX1" fmla="*/ 0 w 6248400"/>
                    <a:gd name="connsiteY1" fmla="*/ 304800 h 3562899"/>
                    <a:gd name="connsiteX2" fmla="*/ 12700 w 6248400"/>
                    <a:gd name="connsiteY2" fmla="*/ 3149600 h 3562899"/>
                    <a:gd name="connsiteX3" fmla="*/ 2857500 w 6248400"/>
                    <a:gd name="connsiteY3" fmla="*/ 3479800 h 3562899"/>
                    <a:gd name="connsiteX4" fmla="*/ 3467100 w 6248400"/>
                    <a:gd name="connsiteY4" fmla="*/ 3479800 h 3562899"/>
                    <a:gd name="connsiteX5" fmla="*/ 6223000 w 6248400"/>
                    <a:gd name="connsiteY5" fmla="*/ 3251200 h 3562899"/>
                    <a:gd name="connsiteX6" fmla="*/ 6248400 w 6248400"/>
                    <a:gd name="connsiteY6" fmla="*/ 368300 h 3562899"/>
                    <a:gd name="connsiteX7" fmla="*/ 5996122 w 6248400"/>
                    <a:gd name="connsiteY7" fmla="*/ 9902 h 3562899"/>
                    <a:gd name="connsiteX8" fmla="*/ 3186839 w 6248400"/>
                    <a:gd name="connsiteY8" fmla="*/ 264978 h 3562899"/>
                    <a:gd name="connsiteX9" fmla="*/ 787400 w 6248400"/>
                    <a:gd name="connsiteY9" fmla="*/ 177800 h 3562899"/>
                    <a:gd name="connsiteX10" fmla="*/ 203200 w 6248400"/>
                    <a:gd name="connsiteY10" fmla="*/ 0 h 3562899"/>
                    <a:gd name="connsiteX0" fmla="*/ 203200 w 6248400"/>
                    <a:gd name="connsiteY0" fmla="*/ 0 h 3562899"/>
                    <a:gd name="connsiteX1" fmla="*/ 0 w 6248400"/>
                    <a:gd name="connsiteY1" fmla="*/ 304800 h 3562899"/>
                    <a:gd name="connsiteX2" fmla="*/ 12700 w 6248400"/>
                    <a:gd name="connsiteY2" fmla="*/ 3149600 h 3562899"/>
                    <a:gd name="connsiteX3" fmla="*/ 2857500 w 6248400"/>
                    <a:gd name="connsiteY3" fmla="*/ 3479800 h 3562899"/>
                    <a:gd name="connsiteX4" fmla="*/ 3467100 w 6248400"/>
                    <a:gd name="connsiteY4" fmla="*/ 3479800 h 3562899"/>
                    <a:gd name="connsiteX5" fmla="*/ 6223000 w 6248400"/>
                    <a:gd name="connsiteY5" fmla="*/ 3251200 h 3562899"/>
                    <a:gd name="connsiteX6" fmla="*/ 6248400 w 6248400"/>
                    <a:gd name="connsiteY6" fmla="*/ 368300 h 3562899"/>
                    <a:gd name="connsiteX7" fmla="*/ 5996122 w 6248400"/>
                    <a:gd name="connsiteY7" fmla="*/ 9902 h 3562899"/>
                    <a:gd name="connsiteX8" fmla="*/ 3186839 w 6248400"/>
                    <a:gd name="connsiteY8" fmla="*/ 264978 h 3562899"/>
                    <a:gd name="connsiteX9" fmla="*/ 787400 w 6248400"/>
                    <a:gd name="connsiteY9" fmla="*/ 177800 h 3562899"/>
                    <a:gd name="connsiteX10" fmla="*/ 203200 w 6248400"/>
                    <a:gd name="connsiteY10" fmla="*/ 0 h 3562899"/>
                    <a:gd name="connsiteX0" fmla="*/ 203200 w 6248400"/>
                    <a:gd name="connsiteY0" fmla="*/ 0 h 3567830"/>
                    <a:gd name="connsiteX1" fmla="*/ 0 w 6248400"/>
                    <a:gd name="connsiteY1" fmla="*/ 304800 h 3567830"/>
                    <a:gd name="connsiteX2" fmla="*/ 12700 w 6248400"/>
                    <a:gd name="connsiteY2" fmla="*/ 3149600 h 3567830"/>
                    <a:gd name="connsiteX3" fmla="*/ 2857500 w 6248400"/>
                    <a:gd name="connsiteY3" fmla="*/ 3479800 h 3567830"/>
                    <a:gd name="connsiteX4" fmla="*/ 3467100 w 6248400"/>
                    <a:gd name="connsiteY4" fmla="*/ 3479800 h 3567830"/>
                    <a:gd name="connsiteX5" fmla="*/ 6223000 w 6248400"/>
                    <a:gd name="connsiteY5" fmla="*/ 3251200 h 3567830"/>
                    <a:gd name="connsiteX6" fmla="*/ 6248400 w 6248400"/>
                    <a:gd name="connsiteY6" fmla="*/ 368300 h 3567830"/>
                    <a:gd name="connsiteX7" fmla="*/ 5996122 w 6248400"/>
                    <a:gd name="connsiteY7" fmla="*/ 9902 h 3567830"/>
                    <a:gd name="connsiteX8" fmla="*/ 3186839 w 6248400"/>
                    <a:gd name="connsiteY8" fmla="*/ 264978 h 3567830"/>
                    <a:gd name="connsiteX9" fmla="*/ 787400 w 6248400"/>
                    <a:gd name="connsiteY9" fmla="*/ 177800 h 3567830"/>
                    <a:gd name="connsiteX10" fmla="*/ 203200 w 6248400"/>
                    <a:gd name="connsiteY10" fmla="*/ 0 h 3567830"/>
                    <a:gd name="connsiteX0" fmla="*/ 203200 w 6248400"/>
                    <a:gd name="connsiteY0" fmla="*/ 0 h 3584379"/>
                    <a:gd name="connsiteX1" fmla="*/ 0 w 6248400"/>
                    <a:gd name="connsiteY1" fmla="*/ 304800 h 3584379"/>
                    <a:gd name="connsiteX2" fmla="*/ 12700 w 6248400"/>
                    <a:gd name="connsiteY2" fmla="*/ 3149600 h 3584379"/>
                    <a:gd name="connsiteX3" fmla="*/ 2857500 w 6248400"/>
                    <a:gd name="connsiteY3" fmla="*/ 3479800 h 3584379"/>
                    <a:gd name="connsiteX4" fmla="*/ 3467100 w 6248400"/>
                    <a:gd name="connsiteY4" fmla="*/ 3479800 h 3584379"/>
                    <a:gd name="connsiteX5" fmla="*/ 6223000 w 6248400"/>
                    <a:gd name="connsiteY5" fmla="*/ 3251200 h 3584379"/>
                    <a:gd name="connsiteX6" fmla="*/ 6248400 w 6248400"/>
                    <a:gd name="connsiteY6" fmla="*/ 368300 h 3584379"/>
                    <a:gd name="connsiteX7" fmla="*/ 5996122 w 6248400"/>
                    <a:gd name="connsiteY7" fmla="*/ 9902 h 3584379"/>
                    <a:gd name="connsiteX8" fmla="*/ 3186839 w 6248400"/>
                    <a:gd name="connsiteY8" fmla="*/ 264978 h 3584379"/>
                    <a:gd name="connsiteX9" fmla="*/ 787400 w 6248400"/>
                    <a:gd name="connsiteY9" fmla="*/ 177800 h 3584379"/>
                    <a:gd name="connsiteX10" fmla="*/ 203200 w 6248400"/>
                    <a:gd name="connsiteY10" fmla="*/ 0 h 3584379"/>
                    <a:gd name="connsiteX0" fmla="*/ 203200 w 6248400"/>
                    <a:gd name="connsiteY0" fmla="*/ 0 h 3581680"/>
                    <a:gd name="connsiteX1" fmla="*/ 0 w 6248400"/>
                    <a:gd name="connsiteY1" fmla="*/ 304800 h 3581680"/>
                    <a:gd name="connsiteX2" fmla="*/ 12700 w 6248400"/>
                    <a:gd name="connsiteY2" fmla="*/ 3149600 h 3581680"/>
                    <a:gd name="connsiteX3" fmla="*/ 2857500 w 6248400"/>
                    <a:gd name="connsiteY3" fmla="*/ 3479800 h 3581680"/>
                    <a:gd name="connsiteX4" fmla="*/ 3467100 w 6248400"/>
                    <a:gd name="connsiteY4" fmla="*/ 3479800 h 3581680"/>
                    <a:gd name="connsiteX5" fmla="*/ 6223000 w 6248400"/>
                    <a:gd name="connsiteY5" fmla="*/ 3251200 h 3581680"/>
                    <a:gd name="connsiteX6" fmla="*/ 6248400 w 6248400"/>
                    <a:gd name="connsiteY6" fmla="*/ 368300 h 3581680"/>
                    <a:gd name="connsiteX7" fmla="*/ 5996122 w 6248400"/>
                    <a:gd name="connsiteY7" fmla="*/ 9902 h 3581680"/>
                    <a:gd name="connsiteX8" fmla="*/ 3186839 w 6248400"/>
                    <a:gd name="connsiteY8" fmla="*/ 264978 h 3581680"/>
                    <a:gd name="connsiteX9" fmla="*/ 787400 w 6248400"/>
                    <a:gd name="connsiteY9" fmla="*/ 177800 h 3581680"/>
                    <a:gd name="connsiteX10" fmla="*/ 203200 w 6248400"/>
                    <a:gd name="connsiteY10" fmla="*/ 0 h 3581680"/>
                    <a:gd name="connsiteX0" fmla="*/ 203200 w 6248400"/>
                    <a:gd name="connsiteY0" fmla="*/ 0 h 3577728"/>
                    <a:gd name="connsiteX1" fmla="*/ 0 w 6248400"/>
                    <a:gd name="connsiteY1" fmla="*/ 304800 h 3577728"/>
                    <a:gd name="connsiteX2" fmla="*/ 12700 w 6248400"/>
                    <a:gd name="connsiteY2" fmla="*/ 3149600 h 3577728"/>
                    <a:gd name="connsiteX3" fmla="*/ 2857500 w 6248400"/>
                    <a:gd name="connsiteY3" fmla="*/ 3479800 h 3577728"/>
                    <a:gd name="connsiteX4" fmla="*/ 3467100 w 6248400"/>
                    <a:gd name="connsiteY4" fmla="*/ 3479800 h 3577728"/>
                    <a:gd name="connsiteX5" fmla="*/ 6223000 w 6248400"/>
                    <a:gd name="connsiteY5" fmla="*/ 3251200 h 3577728"/>
                    <a:gd name="connsiteX6" fmla="*/ 6248400 w 6248400"/>
                    <a:gd name="connsiteY6" fmla="*/ 368300 h 3577728"/>
                    <a:gd name="connsiteX7" fmla="*/ 5996122 w 6248400"/>
                    <a:gd name="connsiteY7" fmla="*/ 9902 h 3577728"/>
                    <a:gd name="connsiteX8" fmla="*/ 3186839 w 6248400"/>
                    <a:gd name="connsiteY8" fmla="*/ 264978 h 3577728"/>
                    <a:gd name="connsiteX9" fmla="*/ 787400 w 6248400"/>
                    <a:gd name="connsiteY9" fmla="*/ 177800 h 3577728"/>
                    <a:gd name="connsiteX10" fmla="*/ 203200 w 6248400"/>
                    <a:gd name="connsiteY10" fmla="*/ 0 h 3577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248400" h="3577728">
                      <a:moveTo>
                        <a:pt x="203200" y="0"/>
                      </a:moveTo>
                      <a:lnTo>
                        <a:pt x="0" y="304800"/>
                      </a:lnTo>
                      <a:cubicBezTo>
                        <a:pt x="4233" y="1248833"/>
                        <a:pt x="8467" y="2205567"/>
                        <a:pt x="12700" y="3149600"/>
                      </a:cubicBezTo>
                      <a:lnTo>
                        <a:pt x="2857500" y="3479800"/>
                      </a:lnTo>
                      <a:cubicBezTo>
                        <a:pt x="3078996" y="3582764"/>
                        <a:pt x="3151537" y="3635357"/>
                        <a:pt x="3467100" y="3479800"/>
                      </a:cubicBezTo>
                      <a:lnTo>
                        <a:pt x="6223000" y="3251200"/>
                      </a:lnTo>
                      <a:lnTo>
                        <a:pt x="6248400" y="368300"/>
                      </a:lnTo>
                      <a:lnTo>
                        <a:pt x="5996122" y="9902"/>
                      </a:lnTo>
                      <a:lnTo>
                        <a:pt x="3186839" y="264978"/>
                      </a:lnTo>
                      <a:cubicBezTo>
                        <a:pt x="2972589" y="268206"/>
                        <a:pt x="1595967" y="266700"/>
                        <a:pt x="787400" y="177800"/>
                      </a:cubicBezTo>
                      <a:lnTo>
                        <a:pt x="203200" y="0"/>
                      </a:lnTo>
                      <a:close/>
                    </a:path>
                  </a:pathLst>
                </a:custGeom>
                <a:solidFill>
                  <a:srgbClr val="81C784"/>
                </a:solid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56" name="手繪多邊形 55"/>
                <p:cNvSpPr/>
                <p:nvPr/>
              </p:nvSpPr>
              <p:spPr>
                <a:xfrm flipH="1">
                  <a:off x="4639632" y="2780928"/>
                  <a:ext cx="2832100" cy="3302000"/>
                </a:xfrm>
                <a:custGeom>
                  <a:avLst/>
                  <a:gdLst>
                    <a:gd name="connsiteX0" fmla="*/ 2730500 w 2730500"/>
                    <a:gd name="connsiteY0" fmla="*/ 3302000 h 3302000"/>
                    <a:gd name="connsiteX1" fmla="*/ 2730500 w 2730500"/>
                    <a:gd name="connsiteY1" fmla="*/ 304800 h 3302000"/>
                    <a:gd name="connsiteX2" fmla="*/ 0 w 2730500"/>
                    <a:gd name="connsiteY2" fmla="*/ 0 h 3302000"/>
                    <a:gd name="connsiteX3" fmla="*/ 38100 w 2730500"/>
                    <a:gd name="connsiteY3" fmla="*/ 2971800 h 3302000"/>
                    <a:gd name="connsiteX4" fmla="*/ 2730500 w 2730500"/>
                    <a:gd name="connsiteY4" fmla="*/ 3302000 h 3302000"/>
                    <a:gd name="connsiteX0" fmla="*/ 2692400 w 2692400"/>
                    <a:gd name="connsiteY0" fmla="*/ 3378200 h 3378200"/>
                    <a:gd name="connsiteX1" fmla="*/ 2692400 w 2692400"/>
                    <a:gd name="connsiteY1" fmla="*/ 381000 h 3378200"/>
                    <a:gd name="connsiteX2" fmla="*/ 0 w 2692400"/>
                    <a:gd name="connsiteY2" fmla="*/ 0 h 3378200"/>
                    <a:gd name="connsiteX3" fmla="*/ 0 w 2692400"/>
                    <a:gd name="connsiteY3" fmla="*/ 3048000 h 3378200"/>
                    <a:gd name="connsiteX4" fmla="*/ 2692400 w 2692400"/>
                    <a:gd name="connsiteY4" fmla="*/ 3378200 h 3378200"/>
                    <a:gd name="connsiteX0" fmla="*/ 2832100 w 2832100"/>
                    <a:gd name="connsiteY0" fmla="*/ 3263900 h 3263900"/>
                    <a:gd name="connsiteX1" fmla="*/ 2832100 w 2832100"/>
                    <a:gd name="connsiteY1" fmla="*/ 266700 h 3263900"/>
                    <a:gd name="connsiteX2" fmla="*/ 0 w 2832100"/>
                    <a:gd name="connsiteY2" fmla="*/ 0 h 3263900"/>
                    <a:gd name="connsiteX3" fmla="*/ 139700 w 2832100"/>
                    <a:gd name="connsiteY3" fmla="*/ 2933700 h 3263900"/>
                    <a:gd name="connsiteX4" fmla="*/ 2832100 w 2832100"/>
                    <a:gd name="connsiteY4" fmla="*/ 3263900 h 3263900"/>
                    <a:gd name="connsiteX0" fmla="*/ 2832100 w 2832100"/>
                    <a:gd name="connsiteY0" fmla="*/ 3263900 h 3263900"/>
                    <a:gd name="connsiteX1" fmla="*/ 2832100 w 2832100"/>
                    <a:gd name="connsiteY1" fmla="*/ 266700 h 3263900"/>
                    <a:gd name="connsiteX2" fmla="*/ 0 w 2832100"/>
                    <a:gd name="connsiteY2" fmla="*/ 0 h 3263900"/>
                    <a:gd name="connsiteX3" fmla="*/ 12700 w 2832100"/>
                    <a:gd name="connsiteY3" fmla="*/ 3009900 h 3263900"/>
                    <a:gd name="connsiteX4" fmla="*/ 2832100 w 2832100"/>
                    <a:gd name="connsiteY4" fmla="*/ 3263900 h 3263900"/>
                    <a:gd name="connsiteX0" fmla="*/ 2857500 w 2857500"/>
                    <a:gd name="connsiteY0" fmla="*/ 3314700 h 3314700"/>
                    <a:gd name="connsiteX1" fmla="*/ 2832100 w 2857500"/>
                    <a:gd name="connsiteY1" fmla="*/ 266700 h 3314700"/>
                    <a:gd name="connsiteX2" fmla="*/ 0 w 2857500"/>
                    <a:gd name="connsiteY2" fmla="*/ 0 h 3314700"/>
                    <a:gd name="connsiteX3" fmla="*/ 12700 w 2857500"/>
                    <a:gd name="connsiteY3" fmla="*/ 3009900 h 3314700"/>
                    <a:gd name="connsiteX4" fmla="*/ 2857500 w 2857500"/>
                    <a:gd name="connsiteY4" fmla="*/ 3314700 h 3314700"/>
                    <a:gd name="connsiteX0" fmla="*/ 2819400 w 2832100"/>
                    <a:gd name="connsiteY0" fmla="*/ 3302000 h 3302000"/>
                    <a:gd name="connsiteX1" fmla="*/ 2832100 w 2832100"/>
                    <a:gd name="connsiteY1" fmla="*/ 266700 h 3302000"/>
                    <a:gd name="connsiteX2" fmla="*/ 0 w 2832100"/>
                    <a:gd name="connsiteY2" fmla="*/ 0 h 3302000"/>
                    <a:gd name="connsiteX3" fmla="*/ 12700 w 2832100"/>
                    <a:gd name="connsiteY3" fmla="*/ 3009900 h 3302000"/>
                    <a:gd name="connsiteX4" fmla="*/ 2819400 w 2832100"/>
                    <a:gd name="connsiteY4" fmla="*/ 3302000 h 3302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32100" h="3302000">
                      <a:moveTo>
                        <a:pt x="2819400" y="3302000"/>
                      </a:moveTo>
                      <a:cubicBezTo>
                        <a:pt x="2823633" y="2290233"/>
                        <a:pt x="2827867" y="1278467"/>
                        <a:pt x="2832100" y="266700"/>
                      </a:cubicBezTo>
                      <a:lnTo>
                        <a:pt x="0" y="0"/>
                      </a:lnTo>
                      <a:cubicBezTo>
                        <a:pt x="4233" y="1003300"/>
                        <a:pt x="8467" y="2006600"/>
                        <a:pt x="12700" y="3009900"/>
                      </a:cubicBezTo>
                      <a:lnTo>
                        <a:pt x="2819400" y="3302000"/>
                      </a:lnTo>
                      <a:close/>
                    </a:path>
                  </a:pathLst>
                </a:custGeom>
                <a:solidFill>
                  <a:schemeClr val="bg1"/>
                </a:solid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57" name="手繪多邊形 56"/>
                <p:cNvSpPr/>
                <p:nvPr/>
              </p:nvSpPr>
              <p:spPr>
                <a:xfrm>
                  <a:off x="1706209" y="2780928"/>
                  <a:ext cx="2857500" cy="3314700"/>
                </a:xfrm>
                <a:custGeom>
                  <a:avLst/>
                  <a:gdLst>
                    <a:gd name="connsiteX0" fmla="*/ 2730500 w 2730500"/>
                    <a:gd name="connsiteY0" fmla="*/ 3302000 h 3302000"/>
                    <a:gd name="connsiteX1" fmla="*/ 2730500 w 2730500"/>
                    <a:gd name="connsiteY1" fmla="*/ 304800 h 3302000"/>
                    <a:gd name="connsiteX2" fmla="*/ 0 w 2730500"/>
                    <a:gd name="connsiteY2" fmla="*/ 0 h 3302000"/>
                    <a:gd name="connsiteX3" fmla="*/ 38100 w 2730500"/>
                    <a:gd name="connsiteY3" fmla="*/ 2971800 h 3302000"/>
                    <a:gd name="connsiteX4" fmla="*/ 2730500 w 2730500"/>
                    <a:gd name="connsiteY4" fmla="*/ 3302000 h 3302000"/>
                    <a:gd name="connsiteX0" fmla="*/ 2692400 w 2692400"/>
                    <a:gd name="connsiteY0" fmla="*/ 3378200 h 3378200"/>
                    <a:gd name="connsiteX1" fmla="*/ 2692400 w 2692400"/>
                    <a:gd name="connsiteY1" fmla="*/ 381000 h 3378200"/>
                    <a:gd name="connsiteX2" fmla="*/ 0 w 2692400"/>
                    <a:gd name="connsiteY2" fmla="*/ 0 h 3378200"/>
                    <a:gd name="connsiteX3" fmla="*/ 0 w 2692400"/>
                    <a:gd name="connsiteY3" fmla="*/ 3048000 h 3378200"/>
                    <a:gd name="connsiteX4" fmla="*/ 2692400 w 2692400"/>
                    <a:gd name="connsiteY4" fmla="*/ 3378200 h 3378200"/>
                    <a:gd name="connsiteX0" fmla="*/ 2832100 w 2832100"/>
                    <a:gd name="connsiteY0" fmla="*/ 3263900 h 3263900"/>
                    <a:gd name="connsiteX1" fmla="*/ 2832100 w 2832100"/>
                    <a:gd name="connsiteY1" fmla="*/ 266700 h 3263900"/>
                    <a:gd name="connsiteX2" fmla="*/ 0 w 2832100"/>
                    <a:gd name="connsiteY2" fmla="*/ 0 h 3263900"/>
                    <a:gd name="connsiteX3" fmla="*/ 139700 w 2832100"/>
                    <a:gd name="connsiteY3" fmla="*/ 2933700 h 3263900"/>
                    <a:gd name="connsiteX4" fmla="*/ 2832100 w 2832100"/>
                    <a:gd name="connsiteY4" fmla="*/ 3263900 h 3263900"/>
                    <a:gd name="connsiteX0" fmla="*/ 2832100 w 2832100"/>
                    <a:gd name="connsiteY0" fmla="*/ 3263900 h 3263900"/>
                    <a:gd name="connsiteX1" fmla="*/ 2832100 w 2832100"/>
                    <a:gd name="connsiteY1" fmla="*/ 266700 h 3263900"/>
                    <a:gd name="connsiteX2" fmla="*/ 0 w 2832100"/>
                    <a:gd name="connsiteY2" fmla="*/ 0 h 3263900"/>
                    <a:gd name="connsiteX3" fmla="*/ 12700 w 2832100"/>
                    <a:gd name="connsiteY3" fmla="*/ 3009900 h 3263900"/>
                    <a:gd name="connsiteX4" fmla="*/ 2832100 w 2832100"/>
                    <a:gd name="connsiteY4" fmla="*/ 3263900 h 3263900"/>
                    <a:gd name="connsiteX0" fmla="*/ 2857500 w 2857500"/>
                    <a:gd name="connsiteY0" fmla="*/ 3314700 h 3314700"/>
                    <a:gd name="connsiteX1" fmla="*/ 2832100 w 2857500"/>
                    <a:gd name="connsiteY1" fmla="*/ 266700 h 3314700"/>
                    <a:gd name="connsiteX2" fmla="*/ 0 w 2857500"/>
                    <a:gd name="connsiteY2" fmla="*/ 0 h 3314700"/>
                    <a:gd name="connsiteX3" fmla="*/ 12700 w 2857500"/>
                    <a:gd name="connsiteY3" fmla="*/ 3009900 h 3314700"/>
                    <a:gd name="connsiteX4" fmla="*/ 2857500 w 2857500"/>
                    <a:gd name="connsiteY4" fmla="*/ 3314700 h 33147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57500" h="3314700">
                      <a:moveTo>
                        <a:pt x="2857500" y="3314700"/>
                      </a:moveTo>
                      <a:lnTo>
                        <a:pt x="2832100" y="266700"/>
                      </a:lnTo>
                      <a:lnTo>
                        <a:pt x="0" y="0"/>
                      </a:lnTo>
                      <a:cubicBezTo>
                        <a:pt x="4233" y="1003300"/>
                        <a:pt x="8467" y="2006600"/>
                        <a:pt x="12700" y="3009900"/>
                      </a:cubicBezTo>
                      <a:lnTo>
                        <a:pt x="2857500" y="3314700"/>
                      </a:lnTo>
                      <a:close/>
                    </a:path>
                  </a:pathLst>
                </a:custGeom>
                <a:solidFill>
                  <a:schemeClr val="bg1"/>
                </a:solid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grpSp>
          <p:grpSp>
            <p:nvGrpSpPr>
              <p:cNvPr id="43" name="群組 42"/>
              <p:cNvGrpSpPr/>
              <p:nvPr/>
            </p:nvGrpSpPr>
            <p:grpSpPr>
              <a:xfrm>
                <a:off x="5865134" y="3120178"/>
                <a:ext cx="93421" cy="142489"/>
                <a:chOff x="5865134" y="3120178"/>
                <a:chExt cx="93421" cy="142489"/>
              </a:xfrm>
            </p:grpSpPr>
            <p:sp>
              <p:nvSpPr>
                <p:cNvPr id="48" name="圓角矩形 47"/>
                <p:cNvSpPr/>
                <p:nvPr/>
              </p:nvSpPr>
              <p:spPr>
                <a:xfrm rot="5832160">
                  <a:off x="5900305" y="3085008"/>
                  <a:ext cx="22833" cy="93174"/>
                </a:xfrm>
                <a:prstGeom prst="roundRect">
                  <a:avLst>
                    <a:gd name="adj" fmla="val 50000"/>
                  </a:avLst>
                </a:prstGeom>
                <a:solidFill>
                  <a:srgbClr val="81C784"/>
                </a:solidFill>
                <a:ln>
                  <a:noFill/>
                </a:ln>
              </p:spPr>
              <p:txBody>
                <a:bodyPr wrap="square" rtlCol="0" anchor="ctr">
                  <a:spAutoFit/>
                </a:bodyPr>
                <a:lstStyle/>
                <a:p>
                  <a:pPr algn="ctr"/>
                  <a:endParaRPr lang="zh-TW" altLang="en-US" sz="2400">
                    <a:solidFill>
                      <a:schemeClr val="bg1"/>
                    </a:solidFill>
                    <a:latin typeface="微軟正黑體" panose="020B0604030504040204" pitchFamily="34" charset="-120"/>
                    <a:ea typeface="微軟正黑體" panose="020B0604030504040204" pitchFamily="34" charset="-120"/>
                  </a:endParaRPr>
                </a:p>
              </p:txBody>
            </p:sp>
            <p:sp>
              <p:nvSpPr>
                <p:cNvPr id="49" name="圓角矩形 48"/>
                <p:cNvSpPr/>
                <p:nvPr/>
              </p:nvSpPr>
              <p:spPr>
                <a:xfrm rot="5832160">
                  <a:off x="5900304" y="3140956"/>
                  <a:ext cx="22833" cy="93174"/>
                </a:xfrm>
                <a:prstGeom prst="roundRect">
                  <a:avLst>
                    <a:gd name="adj" fmla="val 50000"/>
                  </a:avLst>
                </a:prstGeom>
                <a:solidFill>
                  <a:srgbClr val="81C784"/>
                </a:solidFill>
                <a:ln>
                  <a:noFill/>
                </a:ln>
              </p:spPr>
              <p:txBody>
                <a:bodyPr wrap="square" rtlCol="0" anchor="ctr">
                  <a:spAutoFit/>
                </a:bodyPr>
                <a:lstStyle/>
                <a:p>
                  <a:pPr algn="ctr"/>
                  <a:endParaRPr lang="zh-TW" altLang="en-US" sz="2400">
                    <a:solidFill>
                      <a:schemeClr val="bg1"/>
                    </a:solidFill>
                    <a:latin typeface="微軟正黑體" panose="020B0604030504040204" pitchFamily="34" charset="-120"/>
                    <a:ea typeface="微軟正黑體" panose="020B0604030504040204" pitchFamily="34" charset="-120"/>
                  </a:endParaRPr>
                </a:p>
              </p:txBody>
            </p:sp>
            <p:sp>
              <p:nvSpPr>
                <p:cNvPr id="50" name="圓角矩形 49"/>
                <p:cNvSpPr/>
                <p:nvPr/>
              </p:nvSpPr>
              <p:spPr>
                <a:xfrm rot="5832160">
                  <a:off x="5900551" y="3204664"/>
                  <a:ext cx="22833" cy="93174"/>
                </a:xfrm>
                <a:prstGeom prst="roundRect">
                  <a:avLst>
                    <a:gd name="adj" fmla="val 50000"/>
                  </a:avLst>
                </a:prstGeom>
                <a:solidFill>
                  <a:srgbClr val="81C784"/>
                </a:solidFill>
                <a:ln>
                  <a:noFill/>
                </a:ln>
              </p:spPr>
              <p:txBody>
                <a:bodyPr wrap="square" rtlCol="0" anchor="ctr">
                  <a:spAutoFit/>
                </a:bodyPr>
                <a:lstStyle/>
                <a:p>
                  <a:pPr algn="ctr"/>
                  <a:endParaRPr lang="zh-TW" altLang="en-US" sz="2400">
                    <a:solidFill>
                      <a:schemeClr val="bg1"/>
                    </a:solidFill>
                    <a:latin typeface="微軟正黑體" panose="020B0604030504040204" pitchFamily="34" charset="-120"/>
                    <a:ea typeface="微軟正黑體" panose="020B0604030504040204" pitchFamily="34" charset="-120"/>
                  </a:endParaRPr>
                </a:p>
              </p:txBody>
            </p:sp>
          </p:grpSp>
          <p:grpSp>
            <p:nvGrpSpPr>
              <p:cNvPr id="44" name="群組 43"/>
              <p:cNvGrpSpPr/>
              <p:nvPr/>
            </p:nvGrpSpPr>
            <p:grpSpPr>
              <a:xfrm flipH="1">
                <a:off x="6096665" y="3116784"/>
                <a:ext cx="93421" cy="142489"/>
                <a:chOff x="5865134" y="3120178"/>
                <a:chExt cx="93421" cy="142489"/>
              </a:xfrm>
            </p:grpSpPr>
            <p:sp>
              <p:nvSpPr>
                <p:cNvPr id="45" name="圓角矩形 44"/>
                <p:cNvSpPr/>
                <p:nvPr/>
              </p:nvSpPr>
              <p:spPr>
                <a:xfrm rot="5832160">
                  <a:off x="5900305" y="3085008"/>
                  <a:ext cx="22833" cy="93174"/>
                </a:xfrm>
                <a:prstGeom prst="roundRect">
                  <a:avLst>
                    <a:gd name="adj" fmla="val 50000"/>
                  </a:avLst>
                </a:prstGeom>
                <a:solidFill>
                  <a:srgbClr val="81C784"/>
                </a:solidFill>
                <a:ln>
                  <a:noFill/>
                </a:ln>
              </p:spPr>
              <p:txBody>
                <a:bodyPr wrap="square" rtlCol="0" anchor="ctr">
                  <a:spAutoFit/>
                </a:bodyPr>
                <a:lstStyle/>
                <a:p>
                  <a:pPr algn="ctr"/>
                  <a:endParaRPr lang="zh-TW" altLang="en-US" sz="2400">
                    <a:solidFill>
                      <a:schemeClr val="bg1"/>
                    </a:solidFill>
                    <a:latin typeface="微軟正黑體" panose="020B0604030504040204" pitchFamily="34" charset="-120"/>
                    <a:ea typeface="微軟正黑體" panose="020B0604030504040204" pitchFamily="34" charset="-120"/>
                  </a:endParaRPr>
                </a:p>
              </p:txBody>
            </p:sp>
            <p:sp>
              <p:nvSpPr>
                <p:cNvPr id="46" name="圓角矩形 45"/>
                <p:cNvSpPr/>
                <p:nvPr/>
              </p:nvSpPr>
              <p:spPr>
                <a:xfrm rot="5832160">
                  <a:off x="5900304" y="3140956"/>
                  <a:ext cx="22833" cy="93174"/>
                </a:xfrm>
                <a:prstGeom prst="roundRect">
                  <a:avLst>
                    <a:gd name="adj" fmla="val 50000"/>
                  </a:avLst>
                </a:prstGeom>
                <a:solidFill>
                  <a:srgbClr val="81C784"/>
                </a:solidFill>
                <a:ln>
                  <a:noFill/>
                </a:ln>
              </p:spPr>
              <p:txBody>
                <a:bodyPr wrap="square" rtlCol="0" anchor="ctr">
                  <a:spAutoFit/>
                </a:bodyPr>
                <a:lstStyle/>
                <a:p>
                  <a:pPr algn="ctr"/>
                  <a:endParaRPr lang="zh-TW" altLang="en-US" sz="2400">
                    <a:solidFill>
                      <a:schemeClr val="bg1"/>
                    </a:solidFill>
                    <a:latin typeface="微軟正黑體" panose="020B0604030504040204" pitchFamily="34" charset="-120"/>
                    <a:ea typeface="微軟正黑體" panose="020B0604030504040204" pitchFamily="34" charset="-120"/>
                  </a:endParaRPr>
                </a:p>
              </p:txBody>
            </p:sp>
            <p:sp>
              <p:nvSpPr>
                <p:cNvPr id="47" name="圓角矩形 46"/>
                <p:cNvSpPr/>
                <p:nvPr/>
              </p:nvSpPr>
              <p:spPr>
                <a:xfrm rot="5832160">
                  <a:off x="5900551" y="3204664"/>
                  <a:ext cx="22833" cy="93174"/>
                </a:xfrm>
                <a:prstGeom prst="roundRect">
                  <a:avLst>
                    <a:gd name="adj" fmla="val 50000"/>
                  </a:avLst>
                </a:prstGeom>
                <a:solidFill>
                  <a:srgbClr val="81C784"/>
                </a:solidFill>
                <a:ln>
                  <a:noFill/>
                </a:ln>
              </p:spPr>
              <p:txBody>
                <a:bodyPr wrap="square" rtlCol="0" anchor="ctr">
                  <a:spAutoFit/>
                </a:bodyPr>
                <a:lstStyle/>
                <a:p>
                  <a:pPr algn="ctr"/>
                  <a:endParaRPr lang="zh-TW" altLang="en-US" sz="2400">
                    <a:solidFill>
                      <a:schemeClr val="bg1"/>
                    </a:solidFill>
                    <a:latin typeface="微軟正黑體" panose="020B0604030504040204" pitchFamily="34" charset="-120"/>
                    <a:ea typeface="微軟正黑體" panose="020B0604030504040204" pitchFamily="34" charset="-120"/>
                  </a:endParaRPr>
                </a:p>
              </p:txBody>
            </p:sp>
          </p:grpSp>
        </p:grpSp>
        <p:grpSp>
          <p:nvGrpSpPr>
            <p:cNvPr id="63" name="群組 62"/>
            <p:cNvGrpSpPr/>
            <p:nvPr/>
          </p:nvGrpSpPr>
          <p:grpSpPr>
            <a:xfrm flipH="1">
              <a:off x="7256192" y="4036333"/>
              <a:ext cx="760927" cy="2034421"/>
              <a:chOff x="8017743" y="1806754"/>
              <a:chExt cx="760927" cy="2034421"/>
            </a:xfrm>
            <a:solidFill>
              <a:srgbClr val="81C784"/>
            </a:solidFill>
          </p:grpSpPr>
          <p:grpSp>
            <p:nvGrpSpPr>
              <p:cNvPr id="64" name="群組 63"/>
              <p:cNvGrpSpPr/>
              <p:nvPr/>
            </p:nvGrpSpPr>
            <p:grpSpPr>
              <a:xfrm rot="19621599">
                <a:off x="8124860" y="1806754"/>
                <a:ext cx="653810" cy="1168618"/>
                <a:chOff x="-171537" y="3056620"/>
                <a:chExt cx="2038340" cy="3643323"/>
              </a:xfrm>
              <a:grpFill/>
            </p:grpSpPr>
            <p:sp>
              <p:nvSpPr>
                <p:cNvPr id="73" name="甜甜圈 72"/>
                <p:cNvSpPr/>
                <p:nvPr/>
              </p:nvSpPr>
              <p:spPr>
                <a:xfrm>
                  <a:off x="-171537" y="3056620"/>
                  <a:ext cx="2038340" cy="2038340"/>
                </a:xfrm>
                <a:prstGeom prst="donut">
                  <a:avLst>
                    <a:gd name="adj" fmla="val 13317"/>
                  </a:avLst>
                </a:prstGeom>
                <a:grpFill/>
                <a:ln>
                  <a:noFill/>
                </a:ln>
              </p:spPr>
              <p:txBody>
                <a:bodyPr wrap="square" rtlCol="0" anchor="ctr">
                  <a:spAutoFit/>
                </a:bodyPr>
                <a:lstStyle/>
                <a:p>
                  <a:pPr algn="ctr"/>
                  <a:endParaRPr lang="zh-TW" altLang="en-US" sz="2400">
                    <a:solidFill>
                      <a:schemeClr val="bg1"/>
                    </a:solidFill>
                    <a:latin typeface="微軟正黑體" panose="020B0604030504040204" pitchFamily="34" charset="-120"/>
                    <a:ea typeface="微軟正黑體" panose="020B0604030504040204" pitchFamily="34" charset="-120"/>
                  </a:endParaRPr>
                </a:p>
              </p:txBody>
            </p:sp>
            <p:sp>
              <p:nvSpPr>
                <p:cNvPr id="74" name="圓角矩形 73"/>
                <p:cNvSpPr/>
                <p:nvPr/>
              </p:nvSpPr>
              <p:spPr>
                <a:xfrm>
                  <a:off x="685674" y="4922556"/>
                  <a:ext cx="360045" cy="1777387"/>
                </a:xfrm>
                <a:prstGeom prst="roundRect">
                  <a:avLst>
                    <a:gd name="adj" fmla="val 50000"/>
                  </a:avLst>
                </a:prstGeom>
                <a:grpFill/>
                <a:ln>
                  <a:noFill/>
                </a:ln>
              </p:spPr>
              <p:txBody>
                <a:bodyPr wrap="square" rtlCol="0" anchor="ctr">
                  <a:spAutoFit/>
                </a:bodyPr>
                <a:lstStyle/>
                <a:p>
                  <a:pPr algn="ctr"/>
                  <a:endParaRPr lang="zh-TW" altLang="en-US" sz="2400">
                    <a:solidFill>
                      <a:schemeClr val="bg1"/>
                    </a:solidFill>
                    <a:latin typeface="微軟正黑體" panose="020B0604030504040204" pitchFamily="34" charset="-120"/>
                    <a:ea typeface="微軟正黑體" panose="020B0604030504040204" pitchFamily="34" charset="-120"/>
                  </a:endParaRPr>
                </a:p>
              </p:txBody>
            </p:sp>
            <p:sp>
              <p:nvSpPr>
                <p:cNvPr id="75" name="橢圓 74"/>
                <p:cNvSpPr/>
                <p:nvPr/>
              </p:nvSpPr>
              <p:spPr>
                <a:xfrm>
                  <a:off x="69558" y="3286541"/>
                  <a:ext cx="1578494" cy="1578494"/>
                </a:xfrm>
                <a:prstGeom prst="ellipse">
                  <a:avLst/>
                </a:prstGeom>
                <a:solidFill>
                  <a:schemeClr val="bg1"/>
                </a:solidFill>
                <a:ln>
                  <a:noFill/>
                </a:ln>
              </p:spPr>
              <p:txBody>
                <a:bodyPr wrap="square" rtlCol="0" anchor="ctr">
                  <a:spAutoFit/>
                </a:bodyPr>
                <a:lstStyle/>
                <a:p>
                  <a:pPr algn="ctr"/>
                  <a:endParaRPr lang="zh-TW" altLang="en-US" sz="2400">
                    <a:solidFill>
                      <a:schemeClr val="bg1"/>
                    </a:solidFill>
                    <a:latin typeface="微軟正黑體" panose="020B0604030504040204" pitchFamily="34" charset="-120"/>
                    <a:ea typeface="微軟正黑體" panose="020B0604030504040204" pitchFamily="34" charset="-120"/>
                  </a:endParaRPr>
                </a:p>
              </p:txBody>
            </p:sp>
            <p:sp>
              <p:nvSpPr>
                <p:cNvPr id="76" name="圓角矩形 75"/>
                <p:cNvSpPr/>
                <p:nvPr/>
              </p:nvSpPr>
              <p:spPr>
                <a:xfrm rot="2115078">
                  <a:off x="525409" y="3509927"/>
                  <a:ext cx="161772" cy="660140"/>
                </a:xfrm>
                <a:prstGeom prst="roundRect">
                  <a:avLst>
                    <a:gd name="adj" fmla="val 50000"/>
                  </a:avLst>
                </a:prstGeom>
                <a:grpFill/>
                <a:ln>
                  <a:noFill/>
                </a:ln>
              </p:spPr>
              <p:txBody>
                <a:bodyPr wrap="square" rtlCol="0" anchor="ctr">
                  <a:spAutoFit/>
                </a:bodyPr>
                <a:lstStyle/>
                <a:p>
                  <a:pPr algn="ctr"/>
                  <a:endParaRPr lang="zh-TW" altLang="en-US" sz="2400">
                    <a:solidFill>
                      <a:schemeClr val="bg1"/>
                    </a:solidFill>
                    <a:latin typeface="微軟正黑體" panose="020B0604030504040204" pitchFamily="34" charset="-120"/>
                    <a:ea typeface="微軟正黑體" panose="020B0604030504040204" pitchFamily="34" charset="-120"/>
                  </a:endParaRPr>
                </a:p>
              </p:txBody>
            </p:sp>
            <p:sp>
              <p:nvSpPr>
                <p:cNvPr id="77" name="圓角矩形 76"/>
                <p:cNvSpPr/>
                <p:nvPr/>
              </p:nvSpPr>
              <p:spPr>
                <a:xfrm rot="2115078" flipH="1">
                  <a:off x="733983" y="3871161"/>
                  <a:ext cx="161772" cy="374857"/>
                </a:xfrm>
                <a:prstGeom prst="roundRect">
                  <a:avLst>
                    <a:gd name="adj" fmla="val 50000"/>
                  </a:avLst>
                </a:prstGeom>
                <a:grpFill/>
                <a:ln>
                  <a:noFill/>
                </a:ln>
              </p:spPr>
              <p:txBody>
                <a:bodyPr wrap="square" rtlCol="0" anchor="ctr">
                  <a:spAutoFit/>
                </a:bodyPr>
                <a:lstStyle/>
                <a:p>
                  <a:pPr algn="ctr"/>
                  <a:endParaRPr lang="zh-TW" altLang="en-US" sz="2400">
                    <a:solidFill>
                      <a:schemeClr val="bg1"/>
                    </a:solidFill>
                    <a:latin typeface="微軟正黑體" panose="020B0604030504040204" pitchFamily="34" charset="-120"/>
                    <a:ea typeface="微軟正黑體" panose="020B0604030504040204" pitchFamily="34" charset="-120"/>
                  </a:endParaRPr>
                </a:p>
              </p:txBody>
            </p:sp>
            <p:sp>
              <p:nvSpPr>
                <p:cNvPr id="78" name="圓角矩形 77"/>
                <p:cNvSpPr/>
                <p:nvPr/>
              </p:nvSpPr>
              <p:spPr>
                <a:xfrm flipH="1">
                  <a:off x="971600" y="5070409"/>
                  <a:ext cx="71112" cy="1454935"/>
                </a:xfrm>
                <a:prstGeom prst="roundRect">
                  <a:avLst>
                    <a:gd name="adj" fmla="val 9769"/>
                  </a:avLst>
                </a:prstGeom>
                <a:grpFill/>
                <a:ln>
                  <a:noFill/>
                </a:ln>
              </p:spPr>
              <p:txBody>
                <a:bodyPr wrap="square" rtlCol="0" anchor="ctr">
                  <a:spAutoFit/>
                </a:bodyPr>
                <a:lstStyle/>
                <a:p>
                  <a:pPr algn="ctr"/>
                  <a:endParaRPr lang="zh-TW" altLang="en-US" sz="2400">
                    <a:solidFill>
                      <a:schemeClr val="bg1"/>
                    </a:solidFill>
                    <a:latin typeface="微軟正黑體" panose="020B0604030504040204" pitchFamily="34" charset="-120"/>
                    <a:ea typeface="微軟正黑體" panose="020B0604030504040204" pitchFamily="34" charset="-120"/>
                  </a:endParaRPr>
                </a:p>
              </p:txBody>
            </p:sp>
          </p:grpSp>
          <p:grpSp>
            <p:nvGrpSpPr>
              <p:cNvPr id="65" name="群組 64"/>
              <p:cNvGrpSpPr/>
              <p:nvPr/>
            </p:nvGrpSpPr>
            <p:grpSpPr>
              <a:xfrm flipH="1">
                <a:off x="8017743" y="2598850"/>
                <a:ext cx="548076" cy="1242325"/>
                <a:chOff x="9890871" y="2661512"/>
                <a:chExt cx="1591112" cy="3606576"/>
              </a:xfrm>
              <a:grpFill/>
            </p:grpSpPr>
            <p:sp>
              <p:nvSpPr>
                <p:cNvPr id="66" name="流程圖: 接點 65"/>
                <p:cNvSpPr/>
                <p:nvPr/>
              </p:nvSpPr>
              <p:spPr>
                <a:xfrm>
                  <a:off x="10485225" y="2942835"/>
                  <a:ext cx="639442" cy="639442"/>
                </a:xfrm>
                <a:prstGeom prst="flowChartConnector">
                  <a:avLst/>
                </a:prstGeom>
                <a:grp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67" name="圓角矩形 66"/>
                <p:cNvSpPr/>
                <p:nvPr/>
              </p:nvSpPr>
              <p:spPr>
                <a:xfrm>
                  <a:off x="10405015" y="3655668"/>
                  <a:ext cx="767469" cy="1167234"/>
                </a:xfrm>
                <a:prstGeom prst="roundRect">
                  <a:avLst/>
                </a:prstGeom>
                <a:grp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68" name="圓角矩形 67"/>
                <p:cNvSpPr/>
                <p:nvPr/>
              </p:nvSpPr>
              <p:spPr>
                <a:xfrm>
                  <a:off x="10837953" y="4546514"/>
                  <a:ext cx="334530" cy="1721574"/>
                </a:xfrm>
                <a:prstGeom prst="roundRect">
                  <a:avLst>
                    <a:gd name="adj" fmla="val 50000"/>
                  </a:avLst>
                </a:prstGeom>
                <a:grp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69" name="圓角矩形 68"/>
                <p:cNvSpPr/>
                <p:nvPr/>
              </p:nvSpPr>
              <p:spPr>
                <a:xfrm>
                  <a:off x="10420380" y="4546513"/>
                  <a:ext cx="334531" cy="1721575"/>
                </a:xfrm>
                <a:prstGeom prst="roundRect">
                  <a:avLst>
                    <a:gd name="adj" fmla="val 50000"/>
                  </a:avLst>
                </a:prstGeom>
                <a:grp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70" name="圓角矩形 8"/>
                <p:cNvSpPr/>
                <p:nvPr/>
              </p:nvSpPr>
              <p:spPr>
                <a:xfrm rot="21349714">
                  <a:off x="11053597" y="3668005"/>
                  <a:ext cx="428386" cy="1345745"/>
                </a:xfrm>
                <a:custGeom>
                  <a:avLst/>
                  <a:gdLst>
                    <a:gd name="connsiteX0" fmla="*/ 0 w 300576"/>
                    <a:gd name="connsiteY0" fmla="*/ 150288 h 1953932"/>
                    <a:gd name="connsiteX1" fmla="*/ 150288 w 300576"/>
                    <a:gd name="connsiteY1" fmla="*/ 0 h 1953932"/>
                    <a:gd name="connsiteX2" fmla="*/ 150288 w 300576"/>
                    <a:gd name="connsiteY2" fmla="*/ 0 h 1953932"/>
                    <a:gd name="connsiteX3" fmla="*/ 300576 w 300576"/>
                    <a:gd name="connsiteY3" fmla="*/ 150288 h 1953932"/>
                    <a:gd name="connsiteX4" fmla="*/ 300576 w 300576"/>
                    <a:gd name="connsiteY4" fmla="*/ 1803644 h 1953932"/>
                    <a:gd name="connsiteX5" fmla="*/ 150288 w 300576"/>
                    <a:gd name="connsiteY5" fmla="*/ 1953932 h 1953932"/>
                    <a:gd name="connsiteX6" fmla="*/ 150288 w 300576"/>
                    <a:gd name="connsiteY6" fmla="*/ 1953932 h 1953932"/>
                    <a:gd name="connsiteX7" fmla="*/ 0 w 300576"/>
                    <a:gd name="connsiteY7" fmla="*/ 1803644 h 1953932"/>
                    <a:gd name="connsiteX8" fmla="*/ 0 w 300576"/>
                    <a:gd name="connsiteY8" fmla="*/ 150288 h 1953932"/>
                    <a:gd name="connsiteX0" fmla="*/ 0 w 602328"/>
                    <a:gd name="connsiteY0" fmla="*/ 196008 h 1953932"/>
                    <a:gd name="connsiteX1" fmla="*/ 452040 w 602328"/>
                    <a:gd name="connsiteY1" fmla="*/ 0 h 1953932"/>
                    <a:gd name="connsiteX2" fmla="*/ 452040 w 602328"/>
                    <a:gd name="connsiteY2" fmla="*/ 0 h 1953932"/>
                    <a:gd name="connsiteX3" fmla="*/ 602328 w 602328"/>
                    <a:gd name="connsiteY3" fmla="*/ 150288 h 1953932"/>
                    <a:gd name="connsiteX4" fmla="*/ 602328 w 602328"/>
                    <a:gd name="connsiteY4" fmla="*/ 1803644 h 1953932"/>
                    <a:gd name="connsiteX5" fmla="*/ 452040 w 602328"/>
                    <a:gd name="connsiteY5" fmla="*/ 1953932 h 1953932"/>
                    <a:gd name="connsiteX6" fmla="*/ 452040 w 602328"/>
                    <a:gd name="connsiteY6" fmla="*/ 1953932 h 1953932"/>
                    <a:gd name="connsiteX7" fmla="*/ 301752 w 602328"/>
                    <a:gd name="connsiteY7" fmla="*/ 1803644 h 1953932"/>
                    <a:gd name="connsiteX8" fmla="*/ 0 w 602328"/>
                    <a:gd name="connsiteY8" fmla="*/ 196008 h 1953932"/>
                    <a:gd name="connsiteX0" fmla="*/ 0 w 602328"/>
                    <a:gd name="connsiteY0" fmla="*/ 196008 h 1953932"/>
                    <a:gd name="connsiteX1" fmla="*/ 452040 w 602328"/>
                    <a:gd name="connsiteY1" fmla="*/ 0 h 1953932"/>
                    <a:gd name="connsiteX2" fmla="*/ 86280 w 602328"/>
                    <a:gd name="connsiteY2" fmla="*/ 9144 h 1953932"/>
                    <a:gd name="connsiteX3" fmla="*/ 602328 w 602328"/>
                    <a:gd name="connsiteY3" fmla="*/ 150288 h 1953932"/>
                    <a:gd name="connsiteX4" fmla="*/ 602328 w 602328"/>
                    <a:gd name="connsiteY4" fmla="*/ 1803644 h 1953932"/>
                    <a:gd name="connsiteX5" fmla="*/ 452040 w 602328"/>
                    <a:gd name="connsiteY5" fmla="*/ 1953932 h 1953932"/>
                    <a:gd name="connsiteX6" fmla="*/ 452040 w 602328"/>
                    <a:gd name="connsiteY6" fmla="*/ 1953932 h 1953932"/>
                    <a:gd name="connsiteX7" fmla="*/ 301752 w 602328"/>
                    <a:gd name="connsiteY7" fmla="*/ 1803644 h 1953932"/>
                    <a:gd name="connsiteX8" fmla="*/ 0 w 602328"/>
                    <a:gd name="connsiteY8" fmla="*/ 196008 h 1953932"/>
                    <a:gd name="connsiteX0" fmla="*/ 0 w 602328"/>
                    <a:gd name="connsiteY0" fmla="*/ 223440 h 1981364"/>
                    <a:gd name="connsiteX1" fmla="*/ 168576 w 602328"/>
                    <a:gd name="connsiteY1" fmla="*/ 0 h 1981364"/>
                    <a:gd name="connsiteX2" fmla="*/ 86280 w 602328"/>
                    <a:gd name="connsiteY2" fmla="*/ 36576 h 1981364"/>
                    <a:gd name="connsiteX3" fmla="*/ 602328 w 602328"/>
                    <a:gd name="connsiteY3" fmla="*/ 177720 h 1981364"/>
                    <a:gd name="connsiteX4" fmla="*/ 602328 w 602328"/>
                    <a:gd name="connsiteY4" fmla="*/ 1831076 h 1981364"/>
                    <a:gd name="connsiteX5" fmla="*/ 452040 w 602328"/>
                    <a:gd name="connsiteY5" fmla="*/ 1981364 h 1981364"/>
                    <a:gd name="connsiteX6" fmla="*/ 452040 w 602328"/>
                    <a:gd name="connsiteY6" fmla="*/ 1981364 h 1981364"/>
                    <a:gd name="connsiteX7" fmla="*/ 301752 w 602328"/>
                    <a:gd name="connsiteY7" fmla="*/ 1831076 h 1981364"/>
                    <a:gd name="connsiteX8" fmla="*/ 0 w 602328"/>
                    <a:gd name="connsiteY8" fmla="*/ 223440 h 1981364"/>
                    <a:gd name="connsiteX0" fmla="*/ 0 w 602328"/>
                    <a:gd name="connsiteY0" fmla="*/ 223440 h 1981364"/>
                    <a:gd name="connsiteX1" fmla="*/ 168576 w 602328"/>
                    <a:gd name="connsiteY1" fmla="*/ 0 h 1981364"/>
                    <a:gd name="connsiteX2" fmla="*/ 86280 w 602328"/>
                    <a:gd name="connsiteY2" fmla="*/ 36576 h 1981364"/>
                    <a:gd name="connsiteX3" fmla="*/ 382872 w 602328"/>
                    <a:gd name="connsiteY3" fmla="*/ 177720 h 1981364"/>
                    <a:gd name="connsiteX4" fmla="*/ 602328 w 602328"/>
                    <a:gd name="connsiteY4" fmla="*/ 1831076 h 1981364"/>
                    <a:gd name="connsiteX5" fmla="*/ 452040 w 602328"/>
                    <a:gd name="connsiteY5" fmla="*/ 1981364 h 1981364"/>
                    <a:gd name="connsiteX6" fmla="*/ 452040 w 602328"/>
                    <a:gd name="connsiteY6" fmla="*/ 1981364 h 1981364"/>
                    <a:gd name="connsiteX7" fmla="*/ 301752 w 602328"/>
                    <a:gd name="connsiteY7" fmla="*/ 1831076 h 1981364"/>
                    <a:gd name="connsiteX8" fmla="*/ 0 w 602328"/>
                    <a:gd name="connsiteY8" fmla="*/ 223440 h 1981364"/>
                    <a:gd name="connsiteX0" fmla="*/ 0 w 612826"/>
                    <a:gd name="connsiteY0" fmla="*/ 223440 h 1981364"/>
                    <a:gd name="connsiteX1" fmla="*/ 168576 w 612826"/>
                    <a:gd name="connsiteY1" fmla="*/ 0 h 1981364"/>
                    <a:gd name="connsiteX2" fmla="*/ 86280 w 612826"/>
                    <a:gd name="connsiteY2" fmla="*/ 36576 h 1981364"/>
                    <a:gd name="connsiteX3" fmla="*/ 382872 w 612826"/>
                    <a:gd name="connsiteY3" fmla="*/ 177720 h 1981364"/>
                    <a:gd name="connsiteX4" fmla="*/ 602328 w 612826"/>
                    <a:gd name="connsiteY4" fmla="*/ 1831076 h 1981364"/>
                    <a:gd name="connsiteX5" fmla="*/ 452040 w 612826"/>
                    <a:gd name="connsiteY5" fmla="*/ 1981364 h 1981364"/>
                    <a:gd name="connsiteX6" fmla="*/ 452040 w 612826"/>
                    <a:gd name="connsiteY6" fmla="*/ 1981364 h 1981364"/>
                    <a:gd name="connsiteX7" fmla="*/ 301752 w 612826"/>
                    <a:gd name="connsiteY7" fmla="*/ 1831076 h 1981364"/>
                    <a:gd name="connsiteX8" fmla="*/ 0 w 612826"/>
                    <a:gd name="connsiteY8" fmla="*/ 223440 h 1981364"/>
                    <a:gd name="connsiteX0" fmla="*/ 0 w 612826"/>
                    <a:gd name="connsiteY0" fmla="*/ 223440 h 1981364"/>
                    <a:gd name="connsiteX1" fmla="*/ 168576 w 612826"/>
                    <a:gd name="connsiteY1" fmla="*/ 0 h 1981364"/>
                    <a:gd name="connsiteX2" fmla="*/ 86280 w 612826"/>
                    <a:gd name="connsiteY2" fmla="*/ 36576 h 1981364"/>
                    <a:gd name="connsiteX3" fmla="*/ 382872 w 612826"/>
                    <a:gd name="connsiteY3" fmla="*/ 177720 h 1981364"/>
                    <a:gd name="connsiteX4" fmla="*/ 602328 w 612826"/>
                    <a:gd name="connsiteY4" fmla="*/ 1831076 h 1981364"/>
                    <a:gd name="connsiteX5" fmla="*/ 452040 w 612826"/>
                    <a:gd name="connsiteY5" fmla="*/ 1981364 h 1981364"/>
                    <a:gd name="connsiteX6" fmla="*/ 452040 w 612826"/>
                    <a:gd name="connsiteY6" fmla="*/ 1981364 h 1981364"/>
                    <a:gd name="connsiteX7" fmla="*/ 301752 w 612826"/>
                    <a:gd name="connsiteY7" fmla="*/ 1831076 h 1981364"/>
                    <a:gd name="connsiteX8" fmla="*/ 0 w 612826"/>
                    <a:gd name="connsiteY8" fmla="*/ 223440 h 1981364"/>
                    <a:gd name="connsiteX0" fmla="*/ 0 w 612826"/>
                    <a:gd name="connsiteY0" fmla="*/ 223440 h 1981364"/>
                    <a:gd name="connsiteX1" fmla="*/ 168576 w 612826"/>
                    <a:gd name="connsiteY1" fmla="*/ 0 h 1981364"/>
                    <a:gd name="connsiteX2" fmla="*/ 86280 w 612826"/>
                    <a:gd name="connsiteY2" fmla="*/ 36576 h 1981364"/>
                    <a:gd name="connsiteX3" fmla="*/ 382872 w 612826"/>
                    <a:gd name="connsiteY3" fmla="*/ 177720 h 1981364"/>
                    <a:gd name="connsiteX4" fmla="*/ 602328 w 612826"/>
                    <a:gd name="connsiteY4" fmla="*/ 1831076 h 1981364"/>
                    <a:gd name="connsiteX5" fmla="*/ 452040 w 612826"/>
                    <a:gd name="connsiteY5" fmla="*/ 1981364 h 1981364"/>
                    <a:gd name="connsiteX6" fmla="*/ 452040 w 612826"/>
                    <a:gd name="connsiteY6" fmla="*/ 1981364 h 1981364"/>
                    <a:gd name="connsiteX7" fmla="*/ 301752 w 612826"/>
                    <a:gd name="connsiteY7" fmla="*/ 1831076 h 1981364"/>
                    <a:gd name="connsiteX8" fmla="*/ 0 w 612826"/>
                    <a:gd name="connsiteY8" fmla="*/ 223440 h 1981364"/>
                    <a:gd name="connsiteX0" fmla="*/ 0 w 647883"/>
                    <a:gd name="connsiteY0" fmla="*/ 223440 h 1981364"/>
                    <a:gd name="connsiteX1" fmla="*/ 168576 w 647883"/>
                    <a:gd name="connsiteY1" fmla="*/ 0 h 1981364"/>
                    <a:gd name="connsiteX2" fmla="*/ 86280 w 647883"/>
                    <a:gd name="connsiteY2" fmla="*/ 36576 h 1981364"/>
                    <a:gd name="connsiteX3" fmla="*/ 382872 w 647883"/>
                    <a:gd name="connsiteY3" fmla="*/ 177720 h 1981364"/>
                    <a:gd name="connsiteX4" fmla="*/ 602328 w 647883"/>
                    <a:gd name="connsiteY4" fmla="*/ 1831076 h 1981364"/>
                    <a:gd name="connsiteX5" fmla="*/ 452040 w 647883"/>
                    <a:gd name="connsiteY5" fmla="*/ 1981364 h 1981364"/>
                    <a:gd name="connsiteX6" fmla="*/ 452040 w 647883"/>
                    <a:gd name="connsiteY6" fmla="*/ 1981364 h 1981364"/>
                    <a:gd name="connsiteX7" fmla="*/ 301752 w 647883"/>
                    <a:gd name="connsiteY7" fmla="*/ 1831076 h 1981364"/>
                    <a:gd name="connsiteX8" fmla="*/ 0 w 647883"/>
                    <a:gd name="connsiteY8" fmla="*/ 223440 h 1981364"/>
                    <a:gd name="connsiteX0" fmla="*/ 0 w 647883"/>
                    <a:gd name="connsiteY0" fmla="*/ 223440 h 1981364"/>
                    <a:gd name="connsiteX1" fmla="*/ 168576 w 647883"/>
                    <a:gd name="connsiteY1" fmla="*/ 0 h 1981364"/>
                    <a:gd name="connsiteX2" fmla="*/ 86280 w 647883"/>
                    <a:gd name="connsiteY2" fmla="*/ 36576 h 1981364"/>
                    <a:gd name="connsiteX3" fmla="*/ 382872 w 647883"/>
                    <a:gd name="connsiteY3" fmla="*/ 177720 h 1981364"/>
                    <a:gd name="connsiteX4" fmla="*/ 602328 w 647883"/>
                    <a:gd name="connsiteY4" fmla="*/ 1831076 h 1981364"/>
                    <a:gd name="connsiteX5" fmla="*/ 452040 w 647883"/>
                    <a:gd name="connsiteY5" fmla="*/ 1981364 h 1981364"/>
                    <a:gd name="connsiteX6" fmla="*/ 452040 w 647883"/>
                    <a:gd name="connsiteY6" fmla="*/ 1981364 h 1981364"/>
                    <a:gd name="connsiteX7" fmla="*/ 301752 w 647883"/>
                    <a:gd name="connsiteY7" fmla="*/ 1831076 h 1981364"/>
                    <a:gd name="connsiteX8" fmla="*/ 0 w 647883"/>
                    <a:gd name="connsiteY8" fmla="*/ 223440 h 1981364"/>
                    <a:gd name="connsiteX0" fmla="*/ 7093 w 654976"/>
                    <a:gd name="connsiteY0" fmla="*/ 186864 h 1944788"/>
                    <a:gd name="connsiteX1" fmla="*/ 55632 w 654976"/>
                    <a:gd name="connsiteY1" fmla="*/ 76400 h 1944788"/>
                    <a:gd name="connsiteX2" fmla="*/ 93373 w 654976"/>
                    <a:gd name="connsiteY2" fmla="*/ 0 h 1944788"/>
                    <a:gd name="connsiteX3" fmla="*/ 389965 w 654976"/>
                    <a:gd name="connsiteY3" fmla="*/ 141144 h 1944788"/>
                    <a:gd name="connsiteX4" fmla="*/ 609421 w 654976"/>
                    <a:gd name="connsiteY4" fmla="*/ 1794500 h 1944788"/>
                    <a:gd name="connsiteX5" fmla="*/ 459133 w 654976"/>
                    <a:gd name="connsiteY5" fmla="*/ 1944788 h 1944788"/>
                    <a:gd name="connsiteX6" fmla="*/ 459133 w 654976"/>
                    <a:gd name="connsiteY6" fmla="*/ 1944788 h 1944788"/>
                    <a:gd name="connsiteX7" fmla="*/ 308845 w 654976"/>
                    <a:gd name="connsiteY7" fmla="*/ 1794500 h 1944788"/>
                    <a:gd name="connsiteX8" fmla="*/ 7093 w 654976"/>
                    <a:gd name="connsiteY8" fmla="*/ 186864 h 1944788"/>
                    <a:gd name="connsiteX0" fmla="*/ 0 w 647883"/>
                    <a:gd name="connsiteY0" fmla="*/ 186864 h 1944788"/>
                    <a:gd name="connsiteX1" fmla="*/ 48539 w 647883"/>
                    <a:gd name="connsiteY1" fmla="*/ 76400 h 1944788"/>
                    <a:gd name="connsiteX2" fmla="*/ 86280 w 647883"/>
                    <a:gd name="connsiteY2" fmla="*/ 0 h 1944788"/>
                    <a:gd name="connsiteX3" fmla="*/ 382872 w 647883"/>
                    <a:gd name="connsiteY3" fmla="*/ 141144 h 1944788"/>
                    <a:gd name="connsiteX4" fmla="*/ 602328 w 647883"/>
                    <a:gd name="connsiteY4" fmla="*/ 1794500 h 1944788"/>
                    <a:gd name="connsiteX5" fmla="*/ 452040 w 647883"/>
                    <a:gd name="connsiteY5" fmla="*/ 1944788 h 1944788"/>
                    <a:gd name="connsiteX6" fmla="*/ 452040 w 647883"/>
                    <a:gd name="connsiteY6" fmla="*/ 1944788 h 1944788"/>
                    <a:gd name="connsiteX7" fmla="*/ 301752 w 647883"/>
                    <a:gd name="connsiteY7" fmla="*/ 1794500 h 1944788"/>
                    <a:gd name="connsiteX8" fmla="*/ 0 w 647883"/>
                    <a:gd name="connsiteY8" fmla="*/ 186864 h 1944788"/>
                    <a:gd name="connsiteX0" fmla="*/ 0 w 647883"/>
                    <a:gd name="connsiteY0" fmla="*/ 186864 h 1944788"/>
                    <a:gd name="connsiteX1" fmla="*/ 48539 w 647883"/>
                    <a:gd name="connsiteY1" fmla="*/ 76400 h 1944788"/>
                    <a:gd name="connsiteX2" fmla="*/ 86280 w 647883"/>
                    <a:gd name="connsiteY2" fmla="*/ 0 h 1944788"/>
                    <a:gd name="connsiteX3" fmla="*/ 382872 w 647883"/>
                    <a:gd name="connsiteY3" fmla="*/ 141144 h 1944788"/>
                    <a:gd name="connsiteX4" fmla="*/ 602328 w 647883"/>
                    <a:gd name="connsiteY4" fmla="*/ 1794500 h 1944788"/>
                    <a:gd name="connsiteX5" fmla="*/ 452040 w 647883"/>
                    <a:gd name="connsiteY5" fmla="*/ 1944788 h 1944788"/>
                    <a:gd name="connsiteX6" fmla="*/ 452040 w 647883"/>
                    <a:gd name="connsiteY6" fmla="*/ 1944788 h 1944788"/>
                    <a:gd name="connsiteX7" fmla="*/ 301752 w 647883"/>
                    <a:gd name="connsiteY7" fmla="*/ 1794500 h 1944788"/>
                    <a:gd name="connsiteX8" fmla="*/ 0 w 647883"/>
                    <a:gd name="connsiteY8" fmla="*/ 186864 h 1944788"/>
                    <a:gd name="connsiteX0" fmla="*/ 0 w 647883"/>
                    <a:gd name="connsiteY0" fmla="*/ 201929 h 1959853"/>
                    <a:gd name="connsiteX1" fmla="*/ 48539 w 647883"/>
                    <a:gd name="connsiteY1" fmla="*/ 91465 h 1959853"/>
                    <a:gd name="connsiteX2" fmla="*/ 86280 w 647883"/>
                    <a:gd name="connsiteY2" fmla="*/ 15065 h 1959853"/>
                    <a:gd name="connsiteX3" fmla="*/ 382872 w 647883"/>
                    <a:gd name="connsiteY3" fmla="*/ 156209 h 1959853"/>
                    <a:gd name="connsiteX4" fmla="*/ 602328 w 647883"/>
                    <a:gd name="connsiteY4" fmla="*/ 1809565 h 1959853"/>
                    <a:gd name="connsiteX5" fmla="*/ 452040 w 647883"/>
                    <a:gd name="connsiteY5" fmla="*/ 1959853 h 1959853"/>
                    <a:gd name="connsiteX6" fmla="*/ 452040 w 647883"/>
                    <a:gd name="connsiteY6" fmla="*/ 1959853 h 1959853"/>
                    <a:gd name="connsiteX7" fmla="*/ 301752 w 647883"/>
                    <a:gd name="connsiteY7" fmla="*/ 1809565 h 1959853"/>
                    <a:gd name="connsiteX8" fmla="*/ 0 w 647883"/>
                    <a:gd name="connsiteY8" fmla="*/ 201929 h 1959853"/>
                    <a:gd name="connsiteX0" fmla="*/ 10973 w 658856"/>
                    <a:gd name="connsiteY0" fmla="*/ 204301 h 1962225"/>
                    <a:gd name="connsiteX1" fmla="*/ 97253 w 658856"/>
                    <a:gd name="connsiteY1" fmla="*/ 17437 h 1962225"/>
                    <a:gd name="connsiteX2" fmla="*/ 393845 w 658856"/>
                    <a:gd name="connsiteY2" fmla="*/ 158581 h 1962225"/>
                    <a:gd name="connsiteX3" fmla="*/ 613301 w 658856"/>
                    <a:gd name="connsiteY3" fmla="*/ 1811937 h 1962225"/>
                    <a:gd name="connsiteX4" fmla="*/ 463013 w 658856"/>
                    <a:gd name="connsiteY4" fmla="*/ 1962225 h 1962225"/>
                    <a:gd name="connsiteX5" fmla="*/ 463013 w 658856"/>
                    <a:gd name="connsiteY5" fmla="*/ 1962225 h 1962225"/>
                    <a:gd name="connsiteX6" fmla="*/ 312725 w 658856"/>
                    <a:gd name="connsiteY6" fmla="*/ 1811937 h 1962225"/>
                    <a:gd name="connsiteX7" fmla="*/ 10973 w 658856"/>
                    <a:gd name="connsiteY7" fmla="*/ 204301 h 1962225"/>
                    <a:gd name="connsiteX0" fmla="*/ 416 w 648299"/>
                    <a:gd name="connsiteY0" fmla="*/ 201930 h 1959854"/>
                    <a:gd name="connsiteX1" fmla="*/ 86696 w 648299"/>
                    <a:gd name="connsiteY1" fmla="*/ 15066 h 1959854"/>
                    <a:gd name="connsiteX2" fmla="*/ 383288 w 648299"/>
                    <a:gd name="connsiteY2" fmla="*/ 156210 h 1959854"/>
                    <a:gd name="connsiteX3" fmla="*/ 602744 w 648299"/>
                    <a:gd name="connsiteY3" fmla="*/ 1809566 h 1959854"/>
                    <a:gd name="connsiteX4" fmla="*/ 452456 w 648299"/>
                    <a:gd name="connsiteY4" fmla="*/ 1959854 h 1959854"/>
                    <a:gd name="connsiteX5" fmla="*/ 452456 w 648299"/>
                    <a:gd name="connsiteY5" fmla="*/ 1959854 h 1959854"/>
                    <a:gd name="connsiteX6" fmla="*/ 302168 w 648299"/>
                    <a:gd name="connsiteY6" fmla="*/ 1809566 h 1959854"/>
                    <a:gd name="connsiteX7" fmla="*/ 416 w 648299"/>
                    <a:gd name="connsiteY7" fmla="*/ 201930 h 1959854"/>
                    <a:gd name="connsiteX0" fmla="*/ 268 w 648151"/>
                    <a:gd name="connsiteY0" fmla="*/ 211617 h 1969541"/>
                    <a:gd name="connsiteX1" fmla="*/ 104201 w 648151"/>
                    <a:gd name="connsiteY1" fmla="*/ 14162 h 1969541"/>
                    <a:gd name="connsiteX2" fmla="*/ 383140 w 648151"/>
                    <a:gd name="connsiteY2" fmla="*/ 165897 h 1969541"/>
                    <a:gd name="connsiteX3" fmla="*/ 602596 w 648151"/>
                    <a:gd name="connsiteY3" fmla="*/ 1819253 h 1969541"/>
                    <a:gd name="connsiteX4" fmla="*/ 452308 w 648151"/>
                    <a:gd name="connsiteY4" fmla="*/ 1969541 h 1969541"/>
                    <a:gd name="connsiteX5" fmla="*/ 452308 w 648151"/>
                    <a:gd name="connsiteY5" fmla="*/ 1969541 h 1969541"/>
                    <a:gd name="connsiteX6" fmla="*/ 302020 w 648151"/>
                    <a:gd name="connsiteY6" fmla="*/ 1819253 h 1969541"/>
                    <a:gd name="connsiteX7" fmla="*/ 268 w 648151"/>
                    <a:gd name="connsiteY7" fmla="*/ 211617 h 1969541"/>
                    <a:gd name="connsiteX0" fmla="*/ 268 w 648151"/>
                    <a:gd name="connsiteY0" fmla="*/ 211617 h 1969541"/>
                    <a:gd name="connsiteX1" fmla="*/ 104201 w 648151"/>
                    <a:gd name="connsiteY1" fmla="*/ 14162 h 1969541"/>
                    <a:gd name="connsiteX2" fmla="*/ 383140 w 648151"/>
                    <a:gd name="connsiteY2" fmla="*/ 165897 h 1969541"/>
                    <a:gd name="connsiteX3" fmla="*/ 602596 w 648151"/>
                    <a:gd name="connsiteY3" fmla="*/ 1819253 h 1969541"/>
                    <a:gd name="connsiteX4" fmla="*/ 452308 w 648151"/>
                    <a:gd name="connsiteY4" fmla="*/ 1969541 h 1969541"/>
                    <a:gd name="connsiteX5" fmla="*/ 452308 w 648151"/>
                    <a:gd name="connsiteY5" fmla="*/ 1969541 h 1969541"/>
                    <a:gd name="connsiteX6" fmla="*/ 302020 w 648151"/>
                    <a:gd name="connsiteY6" fmla="*/ 1819253 h 1969541"/>
                    <a:gd name="connsiteX7" fmla="*/ 268 w 648151"/>
                    <a:gd name="connsiteY7" fmla="*/ 211617 h 1969541"/>
                    <a:gd name="connsiteX0" fmla="*/ 859 w 613437"/>
                    <a:gd name="connsiteY0" fmla="*/ 268105 h 1969541"/>
                    <a:gd name="connsiteX1" fmla="*/ 69487 w 613437"/>
                    <a:gd name="connsiteY1" fmla="*/ 14162 h 1969541"/>
                    <a:gd name="connsiteX2" fmla="*/ 348426 w 613437"/>
                    <a:gd name="connsiteY2" fmla="*/ 165897 h 1969541"/>
                    <a:gd name="connsiteX3" fmla="*/ 567882 w 613437"/>
                    <a:gd name="connsiteY3" fmla="*/ 1819253 h 1969541"/>
                    <a:gd name="connsiteX4" fmla="*/ 417594 w 613437"/>
                    <a:gd name="connsiteY4" fmla="*/ 1969541 h 1969541"/>
                    <a:gd name="connsiteX5" fmla="*/ 417594 w 613437"/>
                    <a:gd name="connsiteY5" fmla="*/ 1969541 h 1969541"/>
                    <a:gd name="connsiteX6" fmla="*/ 267306 w 613437"/>
                    <a:gd name="connsiteY6" fmla="*/ 1819253 h 1969541"/>
                    <a:gd name="connsiteX7" fmla="*/ 859 w 613437"/>
                    <a:gd name="connsiteY7" fmla="*/ 268105 h 1969541"/>
                    <a:gd name="connsiteX0" fmla="*/ 13411 w 625989"/>
                    <a:gd name="connsiteY0" fmla="*/ 268105 h 1969541"/>
                    <a:gd name="connsiteX1" fmla="*/ 82039 w 625989"/>
                    <a:gd name="connsiteY1" fmla="*/ 14162 h 1969541"/>
                    <a:gd name="connsiteX2" fmla="*/ 360978 w 625989"/>
                    <a:gd name="connsiteY2" fmla="*/ 165897 h 1969541"/>
                    <a:gd name="connsiteX3" fmla="*/ 580434 w 625989"/>
                    <a:gd name="connsiteY3" fmla="*/ 1819253 h 1969541"/>
                    <a:gd name="connsiteX4" fmla="*/ 430146 w 625989"/>
                    <a:gd name="connsiteY4" fmla="*/ 1969541 h 1969541"/>
                    <a:gd name="connsiteX5" fmla="*/ 430146 w 625989"/>
                    <a:gd name="connsiteY5" fmla="*/ 1969541 h 1969541"/>
                    <a:gd name="connsiteX6" fmla="*/ 279858 w 625989"/>
                    <a:gd name="connsiteY6" fmla="*/ 1819253 h 1969541"/>
                    <a:gd name="connsiteX7" fmla="*/ 13411 w 625989"/>
                    <a:gd name="connsiteY7" fmla="*/ 268105 h 1969541"/>
                    <a:gd name="connsiteX0" fmla="*/ 13411 w 625989"/>
                    <a:gd name="connsiteY0" fmla="*/ 268105 h 1969541"/>
                    <a:gd name="connsiteX1" fmla="*/ 82039 w 625989"/>
                    <a:gd name="connsiteY1" fmla="*/ 14162 h 1969541"/>
                    <a:gd name="connsiteX2" fmla="*/ 360978 w 625989"/>
                    <a:gd name="connsiteY2" fmla="*/ 165897 h 1969541"/>
                    <a:gd name="connsiteX3" fmla="*/ 580434 w 625989"/>
                    <a:gd name="connsiteY3" fmla="*/ 1819253 h 1969541"/>
                    <a:gd name="connsiteX4" fmla="*/ 430146 w 625989"/>
                    <a:gd name="connsiteY4" fmla="*/ 1969541 h 1969541"/>
                    <a:gd name="connsiteX5" fmla="*/ 430146 w 625989"/>
                    <a:gd name="connsiteY5" fmla="*/ 1969541 h 1969541"/>
                    <a:gd name="connsiteX6" fmla="*/ 279858 w 625989"/>
                    <a:gd name="connsiteY6" fmla="*/ 1819253 h 1969541"/>
                    <a:gd name="connsiteX7" fmla="*/ 13411 w 625989"/>
                    <a:gd name="connsiteY7" fmla="*/ 268105 h 1969541"/>
                    <a:gd name="connsiteX0" fmla="*/ 13411 w 625989"/>
                    <a:gd name="connsiteY0" fmla="*/ 268105 h 1969541"/>
                    <a:gd name="connsiteX1" fmla="*/ 82039 w 625989"/>
                    <a:gd name="connsiteY1" fmla="*/ 14162 h 1969541"/>
                    <a:gd name="connsiteX2" fmla="*/ 360978 w 625989"/>
                    <a:gd name="connsiteY2" fmla="*/ 165897 h 1969541"/>
                    <a:gd name="connsiteX3" fmla="*/ 580434 w 625989"/>
                    <a:gd name="connsiteY3" fmla="*/ 1819253 h 1969541"/>
                    <a:gd name="connsiteX4" fmla="*/ 430146 w 625989"/>
                    <a:gd name="connsiteY4" fmla="*/ 1969541 h 1969541"/>
                    <a:gd name="connsiteX5" fmla="*/ 430146 w 625989"/>
                    <a:gd name="connsiteY5" fmla="*/ 1969541 h 1969541"/>
                    <a:gd name="connsiteX6" fmla="*/ 279858 w 625989"/>
                    <a:gd name="connsiteY6" fmla="*/ 1819253 h 1969541"/>
                    <a:gd name="connsiteX7" fmla="*/ 13411 w 625989"/>
                    <a:gd name="connsiteY7" fmla="*/ 268105 h 1969541"/>
                    <a:gd name="connsiteX0" fmla="*/ 13411 w 625989"/>
                    <a:gd name="connsiteY0" fmla="*/ 268105 h 1969541"/>
                    <a:gd name="connsiteX1" fmla="*/ 82039 w 625989"/>
                    <a:gd name="connsiteY1" fmla="*/ 14162 h 1969541"/>
                    <a:gd name="connsiteX2" fmla="*/ 360978 w 625989"/>
                    <a:gd name="connsiteY2" fmla="*/ 165897 h 1969541"/>
                    <a:gd name="connsiteX3" fmla="*/ 580434 w 625989"/>
                    <a:gd name="connsiteY3" fmla="*/ 1819253 h 1969541"/>
                    <a:gd name="connsiteX4" fmla="*/ 430146 w 625989"/>
                    <a:gd name="connsiteY4" fmla="*/ 1969541 h 1969541"/>
                    <a:gd name="connsiteX5" fmla="*/ 430146 w 625989"/>
                    <a:gd name="connsiteY5" fmla="*/ 1969541 h 1969541"/>
                    <a:gd name="connsiteX6" fmla="*/ 279858 w 625989"/>
                    <a:gd name="connsiteY6" fmla="*/ 1819253 h 1969541"/>
                    <a:gd name="connsiteX7" fmla="*/ 13411 w 625989"/>
                    <a:gd name="connsiteY7" fmla="*/ 268105 h 1969541"/>
                    <a:gd name="connsiteX0" fmla="*/ 13411 w 625989"/>
                    <a:gd name="connsiteY0" fmla="*/ 268105 h 1969541"/>
                    <a:gd name="connsiteX1" fmla="*/ 82039 w 625989"/>
                    <a:gd name="connsiteY1" fmla="*/ 14162 h 1969541"/>
                    <a:gd name="connsiteX2" fmla="*/ 360978 w 625989"/>
                    <a:gd name="connsiteY2" fmla="*/ 165897 h 1969541"/>
                    <a:gd name="connsiteX3" fmla="*/ 580434 w 625989"/>
                    <a:gd name="connsiteY3" fmla="*/ 1819253 h 1969541"/>
                    <a:gd name="connsiteX4" fmla="*/ 430146 w 625989"/>
                    <a:gd name="connsiteY4" fmla="*/ 1969541 h 1969541"/>
                    <a:gd name="connsiteX5" fmla="*/ 430146 w 625989"/>
                    <a:gd name="connsiteY5" fmla="*/ 1969541 h 1969541"/>
                    <a:gd name="connsiteX6" fmla="*/ 279858 w 625989"/>
                    <a:gd name="connsiteY6" fmla="*/ 1819253 h 1969541"/>
                    <a:gd name="connsiteX7" fmla="*/ 13411 w 625989"/>
                    <a:gd name="connsiteY7" fmla="*/ 268105 h 1969541"/>
                    <a:gd name="connsiteX0" fmla="*/ 13411 w 625989"/>
                    <a:gd name="connsiteY0" fmla="*/ 268105 h 1969541"/>
                    <a:gd name="connsiteX1" fmla="*/ 82039 w 625989"/>
                    <a:gd name="connsiteY1" fmla="*/ 14162 h 1969541"/>
                    <a:gd name="connsiteX2" fmla="*/ 360978 w 625989"/>
                    <a:gd name="connsiteY2" fmla="*/ 165897 h 1969541"/>
                    <a:gd name="connsiteX3" fmla="*/ 580434 w 625989"/>
                    <a:gd name="connsiteY3" fmla="*/ 1819253 h 1969541"/>
                    <a:gd name="connsiteX4" fmla="*/ 430146 w 625989"/>
                    <a:gd name="connsiteY4" fmla="*/ 1969541 h 1969541"/>
                    <a:gd name="connsiteX5" fmla="*/ 430146 w 625989"/>
                    <a:gd name="connsiteY5" fmla="*/ 1969541 h 1969541"/>
                    <a:gd name="connsiteX6" fmla="*/ 279858 w 625989"/>
                    <a:gd name="connsiteY6" fmla="*/ 1819253 h 1969541"/>
                    <a:gd name="connsiteX7" fmla="*/ 13411 w 625989"/>
                    <a:gd name="connsiteY7" fmla="*/ 268105 h 1969541"/>
                    <a:gd name="connsiteX0" fmla="*/ 13411 w 625989"/>
                    <a:gd name="connsiteY0" fmla="*/ 268105 h 1969541"/>
                    <a:gd name="connsiteX1" fmla="*/ 82039 w 625989"/>
                    <a:gd name="connsiteY1" fmla="*/ 14162 h 1969541"/>
                    <a:gd name="connsiteX2" fmla="*/ 360978 w 625989"/>
                    <a:gd name="connsiteY2" fmla="*/ 165897 h 1969541"/>
                    <a:gd name="connsiteX3" fmla="*/ 580434 w 625989"/>
                    <a:gd name="connsiteY3" fmla="*/ 1819253 h 1969541"/>
                    <a:gd name="connsiteX4" fmla="*/ 430146 w 625989"/>
                    <a:gd name="connsiteY4" fmla="*/ 1969541 h 1969541"/>
                    <a:gd name="connsiteX5" fmla="*/ 430146 w 625989"/>
                    <a:gd name="connsiteY5" fmla="*/ 1969541 h 1969541"/>
                    <a:gd name="connsiteX6" fmla="*/ 279858 w 625989"/>
                    <a:gd name="connsiteY6" fmla="*/ 1819253 h 1969541"/>
                    <a:gd name="connsiteX7" fmla="*/ 13411 w 625989"/>
                    <a:gd name="connsiteY7" fmla="*/ 268105 h 1969541"/>
                    <a:gd name="connsiteX0" fmla="*/ 13411 w 623148"/>
                    <a:gd name="connsiteY0" fmla="*/ 268105 h 1969541"/>
                    <a:gd name="connsiteX1" fmla="*/ 82039 w 623148"/>
                    <a:gd name="connsiteY1" fmla="*/ 14162 h 1969541"/>
                    <a:gd name="connsiteX2" fmla="*/ 360978 w 623148"/>
                    <a:gd name="connsiteY2" fmla="*/ 165897 h 1969541"/>
                    <a:gd name="connsiteX3" fmla="*/ 580434 w 623148"/>
                    <a:gd name="connsiteY3" fmla="*/ 1819253 h 1969541"/>
                    <a:gd name="connsiteX4" fmla="*/ 430146 w 623148"/>
                    <a:gd name="connsiteY4" fmla="*/ 1969541 h 1969541"/>
                    <a:gd name="connsiteX5" fmla="*/ 430146 w 623148"/>
                    <a:gd name="connsiteY5" fmla="*/ 1969541 h 1969541"/>
                    <a:gd name="connsiteX6" fmla="*/ 279858 w 623148"/>
                    <a:gd name="connsiteY6" fmla="*/ 1819253 h 1969541"/>
                    <a:gd name="connsiteX7" fmla="*/ 13411 w 623148"/>
                    <a:gd name="connsiteY7" fmla="*/ 268105 h 1969541"/>
                    <a:gd name="connsiteX0" fmla="*/ 13411 w 627131"/>
                    <a:gd name="connsiteY0" fmla="*/ 268105 h 1969541"/>
                    <a:gd name="connsiteX1" fmla="*/ 82039 w 627131"/>
                    <a:gd name="connsiteY1" fmla="*/ 14162 h 1969541"/>
                    <a:gd name="connsiteX2" fmla="*/ 360978 w 627131"/>
                    <a:gd name="connsiteY2" fmla="*/ 165897 h 1969541"/>
                    <a:gd name="connsiteX3" fmla="*/ 587495 w 627131"/>
                    <a:gd name="connsiteY3" fmla="*/ 1822784 h 1969541"/>
                    <a:gd name="connsiteX4" fmla="*/ 430146 w 627131"/>
                    <a:gd name="connsiteY4" fmla="*/ 1969541 h 1969541"/>
                    <a:gd name="connsiteX5" fmla="*/ 430146 w 627131"/>
                    <a:gd name="connsiteY5" fmla="*/ 1969541 h 1969541"/>
                    <a:gd name="connsiteX6" fmla="*/ 279858 w 627131"/>
                    <a:gd name="connsiteY6" fmla="*/ 1819253 h 1969541"/>
                    <a:gd name="connsiteX7" fmla="*/ 13411 w 627131"/>
                    <a:gd name="connsiteY7" fmla="*/ 268105 h 1969541"/>
                    <a:gd name="connsiteX0" fmla="*/ 13411 w 627131"/>
                    <a:gd name="connsiteY0" fmla="*/ 268105 h 1969541"/>
                    <a:gd name="connsiteX1" fmla="*/ 82039 w 627131"/>
                    <a:gd name="connsiteY1" fmla="*/ 14162 h 1969541"/>
                    <a:gd name="connsiteX2" fmla="*/ 360978 w 627131"/>
                    <a:gd name="connsiteY2" fmla="*/ 165897 h 1969541"/>
                    <a:gd name="connsiteX3" fmla="*/ 587495 w 627131"/>
                    <a:gd name="connsiteY3" fmla="*/ 1822784 h 1969541"/>
                    <a:gd name="connsiteX4" fmla="*/ 430146 w 627131"/>
                    <a:gd name="connsiteY4" fmla="*/ 1969541 h 1969541"/>
                    <a:gd name="connsiteX5" fmla="*/ 430146 w 627131"/>
                    <a:gd name="connsiteY5" fmla="*/ 1969541 h 1969541"/>
                    <a:gd name="connsiteX6" fmla="*/ 279858 w 627131"/>
                    <a:gd name="connsiteY6" fmla="*/ 1819253 h 1969541"/>
                    <a:gd name="connsiteX7" fmla="*/ 13411 w 627131"/>
                    <a:gd name="connsiteY7" fmla="*/ 268105 h 1969541"/>
                    <a:gd name="connsiteX0" fmla="*/ 13411 w 627131"/>
                    <a:gd name="connsiteY0" fmla="*/ 268105 h 1969541"/>
                    <a:gd name="connsiteX1" fmla="*/ 82039 w 627131"/>
                    <a:gd name="connsiteY1" fmla="*/ 14162 h 1969541"/>
                    <a:gd name="connsiteX2" fmla="*/ 360978 w 627131"/>
                    <a:gd name="connsiteY2" fmla="*/ 165897 h 1969541"/>
                    <a:gd name="connsiteX3" fmla="*/ 587495 w 627131"/>
                    <a:gd name="connsiteY3" fmla="*/ 1822784 h 1969541"/>
                    <a:gd name="connsiteX4" fmla="*/ 430146 w 627131"/>
                    <a:gd name="connsiteY4" fmla="*/ 1969541 h 1969541"/>
                    <a:gd name="connsiteX5" fmla="*/ 430146 w 627131"/>
                    <a:gd name="connsiteY5" fmla="*/ 1969541 h 1969541"/>
                    <a:gd name="connsiteX6" fmla="*/ 279858 w 627131"/>
                    <a:gd name="connsiteY6" fmla="*/ 1819253 h 1969541"/>
                    <a:gd name="connsiteX7" fmla="*/ 13411 w 627131"/>
                    <a:gd name="connsiteY7" fmla="*/ 268105 h 1969541"/>
                    <a:gd name="connsiteX0" fmla="*/ 13411 w 627131"/>
                    <a:gd name="connsiteY0" fmla="*/ 268653 h 1970089"/>
                    <a:gd name="connsiteX1" fmla="*/ 82039 w 627131"/>
                    <a:gd name="connsiteY1" fmla="*/ 14710 h 1970089"/>
                    <a:gd name="connsiteX2" fmla="*/ 360978 w 627131"/>
                    <a:gd name="connsiteY2" fmla="*/ 166445 h 1970089"/>
                    <a:gd name="connsiteX3" fmla="*/ 587495 w 627131"/>
                    <a:gd name="connsiteY3" fmla="*/ 1823332 h 1970089"/>
                    <a:gd name="connsiteX4" fmla="*/ 430146 w 627131"/>
                    <a:gd name="connsiteY4" fmla="*/ 1970089 h 1970089"/>
                    <a:gd name="connsiteX5" fmla="*/ 430146 w 627131"/>
                    <a:gd name="connsiteY5" fmla="*/ 1970089 h 1970089"/>
                    <a:gd name="connsiteX6" fmla="*/ 279858 w 627131"/>
                    <a:gd name="connsiteY6" fmla="*/ 1819801 h 1970089"/>
                    <a:gd name="connsiteX7" fmla="*/ 13411 w 627131"/>
                    <a:gd name="connsiteY7" fmla="*/ 268653 h 1970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27131" h="1970089">
                      <a:moveTo>
                        <a:pt x="13411" y="268653"/>
                      </a:moveTo>
                      <a:cubicBezTo>
                        <a:pt x="-22501" y="114320"/>
                        <a:pt x="18227" y="22330"/>
                        <a:pt x="82039" y="14710"/>
                      </a:cubicBezTo>
                      <a:cubicBezTo>
                        <a:pt x="196815" y="-41778"/>
                        <a:pt x="322143" y="76382"/>
                        <a:pt x="360978" y="166445"/>
                      </a:cubicBezTo>
                      <a:cubicBezTo>
                        <a:pt x="754170" y="1092468"/>
                        <a:pt x="598722" y="1728672"/>
                        <a:pt x="587495" y="1823332"/>
                      </a:cubicBezTo>
                      <a:cubicBezTo>
                        <a:pt x="562781" y="1920456"/>
                        <a:pt x="513148" y="1970089"/>
                        <a:pt x="430146" y="1970089"/>
                      </a:cubicBezTo>
                      <a:lnTo>
                        <a:pt x="430146" y="1970089"/>
                      </a:lnTo>
                      <a:cubicBezTo>
                        <a:pt x="347144" y="1970089"/>
                        <a:pt x="279858" y="1902803"/>
                        <a:pt x="279858" y="1819801"/>
                      </a:cubicBezTo>
                      <a:cubicBezTo>
                        <a:pt x="257227" y="1431720"/>
                        <a:pt x="435482" y="979386"/>
                        <a:pt x="13411" y="268653"/>
                      </a:cubicBezTo>
                      <a:close/>
                    </a:path>
                  </a:pathLst>
                </a:custGeom>
                <a:grp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71" name="圓角矩形 8"/>
                <p:cNvSpPr/>
                <p:nvPr/>
              </p:nvSpPr>
              <p:spPr>
                <a:xfrm rot="19961763" flipH="1" flipV="1">
                  <a:off x="9890871" y="2661512"/>
                  <a:ext cx="428386" cy="1345745"/>
                </a:xfrm>
                <a:custGeom>
                  <a:avLst/>
                  <a:gdLst>
                    <a:gd name="connsiteX0" fmla="*/ 0 w 300576"/>
                    <a:gd name="connsiteY0" fmla="*/ 150288 h 1953932"/>
                    <a:gd name="connsiteX1" fmla="*/ 150288 w 300576"/>
                    <a:gd name="connsiteY1" fmla="*/ 0 h 1953932"/>
                    <a:gd name="connsiteX2" fmla="*/ 150288 w 300576"/>
                    <a:gd name="connsiteY2" fmla="*/ 0 h 1953932"/>
                    <a:gd name="connsiteX3" fmla="*/ 300576 w 300576"/>
                    <a:gd name="connsiteY3" fmla="*/ 150288 h 1953932"/>
                    <a:gd name="connsiteX4" fmla="*/ 300576 w 300576"/>
                    <a:gd name="connsiteY4" fmla="*/ 1803644 h 1953932"/>
                    <a:gd name="connsiteX5" fmla="*/ 150288 w 300576"/>
                    <a:gd name="connsiteY5" fmla="*/ 1953932 h 1953932"/>
                    <a:gd name="connsiteX6" fmla="*/ 150288 w 300576"/>
                    <a:gd name="connsiteY6" fmla="*/ 1953932 h 1953932"/>
                    <a:gd name="connsiteX7" fmla="*/ 0 w 300576"/>
                    <a:gd name="connsiteY7" fmla="*/ 1803644 h 1953932"/>
                    <a:gd name="connsiteX8" fmla="*/ 0 w 300576"/>
                    <a:gd name="connsiteY8" fmla="*/ 150288 h 1953932"/>
                    <a:gd name="connsiteX0" fmla="*/ 0 w 602328"/>
                    <a:gd name="connsiteY0" fmla="*/ 196008 h 1953932"/>
                    <a:gd name="connsiteX1" fmla="*/ 452040 w 602328"/>
                    <a:gd name="connsiteY1" fmla="*/ 0 h 1953932"/>
                    <a:gd name="connsiteX2" fmla="*/ 452040 w 602328"/>
                    <a:gd name="connsiteY2" fmla="*/ 0 h 1953932"/>
                    <a:gd name="connsiteX3" fmla="*/ 602328 w 602328"/>
                    <a:gd name="connsiteY3" fmla="*/ 150288 h 1953932"/>
                    <a:gd name="connsiteX4" fmla="*/ 602328 w 602328"/>
                    <a:gd name="connsiteY4" fmla="*/ 1803644 h 1953932"/>
                    <a:gd name="connsiteX5" fmla="*/ 452040 w 602328"/>
                    <a:gd name="connsiteY5" fmla="*/ 1953932 h 1953932"/>
                    <a:gd name="connsiteX6" fmla="*/ 452040 w 602328"/>
                    <a:gd name="connsiteY6" fmla="*/ 1953932 h 1953932"/>
                    <a:gd name="connsiteX7" fmla="*/ 301752 w 602328"/>
                    <a:gd name="connsiteY7" fmla="*/ 1803644 h 1953932"/>
                    <a:gd name="connsiteX8" fmla="*/ 0 w 602328"/>
                    <a:gd name="connsiteY8" fmla="*/ 196008 h 1953932"/>
                    <a:gd name="connsiteX0" fmla="*/ 0 w 602328"/>
                    <a:gd name="connsiteY0" fmla="*/ 196008 h 1953932"/>
                    <a:gd name="connsiteX1" fmla="*/ 452040 w 602328"/>
                    <a:gd name="connsiteY1" fmla="*/ 0 h 1953932"/>
                    <a:gd name="connsiteX2" fmla="*/ 86280 w 602328"/>
                    <a:gd name="connsiteY2" fmla="*/ 9144 h 1953932"/>
                    <a:gd name="connsiteX3" fmla="*/ 602328 w 602328"/>
                    <a:gd name="connsiteY3" fmla="*/ 150288 h 1953932"/>
                    <a:gd name="connsiteX4" fmla="*/ 602328 w 602328"/>
                    <a:gd name="connsiteY4" fmla="*/ 1803644 h 1953932"/>
                    <a:gd name="connsiteX5" fmla="*/ 452040 w 602328"/>
                    <a:gd name="connsiteY5" fmla="*/ 1953932 h 1953932"/>
                    <a:gd name="connsiteX6" fmla="*/ 452040 w 602328"/>
                    <a:gd name="connsiteY6" fmla="*/ 1953932 h 1953932"/>
                    <a:gd name="connsiteX7" fmla="*/ 301752 w 602328"/>
                    <a:gd name="connsiteY7" fmla="*/ 1803644 h 1953932"/>
                    <a:gd name="connsiteX8" fmla="*/ 0 w 602328"/>
                    <a:gd name="connsiteY8" fmla="*/ 196008 h 1953932"/>
                    <a:gd name="connsiteX0" fmla="*/ 0 w 602328"/>
                    <a:gd name="connsiteY0" fmla="*/ 223440 h 1981364"/>
                    <a:gd name="connsiteX1" fmla="*/ 168576 w 602328"/>
                    <a:gd name="connsiteY1" fmla="*/ 0 h 1981364"/>
                    <a:gd name="connsiteX2" fmla="*/ 86280 w 602328"/>
                    <a:gd name="connsiteY2" fmla="*/ 36576 h 1981364"/>
                    <a:gd name="connsiteX3" fmla="*/ 602328 w 602328"/>
                    <a:gd name="connsiteY3" fmla="*/ 177720 h 1981364"/>
                    <a:gd name="connsiteX4" fmla="*/ 602328 w 602328"/>
                    <a:gd name="connsiteY4" fmla="*/ 1831076 h 1981364"/>
                    <a:gd name="connsiteX5" fmla="*/ 452040 w 602328"/>
                    <a:gd name="connsiteY5" fmla="*/ 1981364 h 1981364"/>
                    <a:gd name="connsiteX6" fmla="*/ 452040 w 602328"/>
                    <a:gd name="connsiteY6" fmla="*/ 1981364 h 1981364"/>
                    <a:gd name="connsiteX7" fmla="*/ 301752 w 602328"/>
                    <a:gd name="connsiteY7" fmla="*/ 1831076 h 1981364"/>
                    <a:gd name="connsiteX8" fmla="*/ 0 w 602328"/>
                    <a:gd name="connsiteY8" fmla="*/ 223440 h 1981364"/>
                    <a:gd name="connsiteX0" fmla="*/ 0 w 602328"/>
                    <a:gd name="connsiteY0" fmla="*/ 223440 h 1981364"/>
                    <a:gd name="connsiteX1" fmla="*/ 168576 w 602328"/>
                    <a:gd name="connsiteY1" fmla="*/ 0 h 1981364"/>
                    <a:gd name="connsiteX2" fmla="*/ 86280 w 602328"/>
                    <a:gd name="connsiteY2" fmla="*/ 36576 h 1981364"/>
                    <a:gd name="connsiteX3" fmla="*/ 382872 w 602328"/>
                    <a:gd name="connsiteY3" fmla="*/ 177720 h 1981364"/>
                    <a:gd name="connsiteX4" fmla="*/ 602328 w 602328"/>
                    <a:gd name="connsiteY4" fmla="*/ 1831076 h 1981364"/>
                    <a:gd name="connsiteX5" fmla="*/ 452040 w 602328"/>
                    <a:gd name="connsiteY5" fmla="*/ 1981364 h 1981364"/>
                    <a:gd name="connsiteX6" fmla="*/ 452040 w 602328"/>
                    <a:gd name="connsiteY6" fmla="*/ 1981364 h 1981364"/>
                    <a:gd name="connsiteX7" fmla="*/ 301752 w 602328"/>
                    <a:gd name="connsiteY7" fmla="*/ 1831076 h 1981364"/>
                    <a:gd name="connsiteX8" fmla="*/ 0 w 602328"/>
                    <a:gd name="connsiteY8" fmla="*/ 223440 h 1981364"/>
                    <a:gd name="connsiteX0" fmla="*/ 0 w 612826"/>
                    <a:gd name="connsiteY0" fmla="*/ 223440 h 1981364"/>
                    <a:gd name="connsiteX1" fmla="*/ 168576 w 612826"/>
                    <a:gd name="connsiteY1" fmla="*/ 0 h 1981364"/>
                    <a:gd name="connsiteX2" fmla="*/ 86280 w 612826"/>
                    <a:gd name="connsiteY2" fmla="*/ 36576 h 1981364"/>
                    <a:gd name="connsiteX3" fmla="*/ 382872 w 612826"/>
                    <a:gd name="connsiteY3" fmla="*/ 177720 h 1981364"/>
                    <a:gd name="connsiteX4" fmla="*/ 602328 w 612826"/>
                    <a:gd name="connsiteY4" fmla="*/ 1831076 h 1981364"/>
                    <a:gd name="connsiteX5" fmla="*/ 452040 w 612826"/>
                    <a:gd name="connsiteY5" fmla="*/ 1981364 h 1981364"/>
                    <a:gd name="connsiteX6" fmla="*/ 452040 w 612826"/>
                    <a:gd name="connsiteY6" fmla="*/ 1981364 h 1981364"/>
                    <a:gd name="connsiteX7" fmla="*/ 301752 w 612826"/>
                    <a:gd name="connsiteY7" fmla="*/ 1831076 h 1981364"/>
                    <a:gd name="connsiteX8" fmla="*/ 0 w 612826"/>
                    <a:gd name="connsiteY8" fmla="*/ 223440 h 1981364"/>
                    <a:gd name="connsiteX0" fmla="*/ 0 w 612826"/>
                    <a:gd name="connsiteY0" fmla="*/ 223440 h 1981364"/>
                    <a:gd name="connsiteX1" fmla="*/ 168576 w 612826"/>
                    <a:gd name="connsiteY1" fmla="*/ 0 h 1981364"/>
                    <a:gd name="connsiteX2" fmla="*/ 86280 w 612826"/>
                    <a:gd name="connsiteY2" fmla="*/ 36576 h 1981364"/>
                    <a:gd name="connsiteX3" fmla="*/ 382872 w 612826"/>
                    <a:gd name="connsiteY3" fmla="*/ 177720 h 1981364"/>
                    <a:gd name="connsiteX4" fmla="*/ 602328 w 612826"/>
                    <a:gd name="connsiteY4" fmla="*/ 1831076 h 1981364"/>
                    <a:gd name="connsiteX5" fmla="*/ 452040 w 612826"/>
                    <a:gd name="connsiteY5" fmla="*/ 1981364 h 1981364"/>
                    <a:gd name="connsiteX6" fmla="*/ 452040 w 612826"/>
                    <a:gd name="connsiteY6" fmla="*/ 1981364 h 1981364"/>
                    <a:gd name="connsiteX7" fmla="*/ 301752 w 612826"/>
                    <a:gd name="connsiteY7" fmla="*/ 1831076 h 1981364"/>
                    <a:gd name="connsiteX8" fmla="*/ 0 w 612826"/>
                    <a:gd name="connsiteY8" fmla="*/ 223440 h 1981364"/>
                    <a:gd name="connsiteX0" fmla="*/ 0 w 612826"/>
                    <a:gd name="connsiteY0" fmla="*/ 223440 h 1981364"/>
                    <a:gd name="connsiteX1" fmla="*/ 168576 w 612826"/>
                    <a:gd name="connsiteY1" fmla="*/ 0 h 1981364"/>
                    <a:gd name="connsiteX2" fmla="*/ 86280 w 612826"/>
                    <a:gd name="connsiteY2" fmla="*/ 36576 h 1981364"/>
                    <a:gd name="connsiteX3" fmla="*/ 382872 w 612826"/>
                    <a:gd name="connsiteY3" fmla="*/ 177720 h 1981364"/>
                    <a:gd name="connsiteX4" fmla="*/ 602328 w 612826"/>
                    <a:gd name="connsiteY4" fmla="*/ 1831076 h 1981364"/>
                    <a:gd name="connsiteX5" fmla="*/ 452040 w 612826"/>
                    <a:gd name="connsiteY5" fmla="*/ 1981364 h 1981364"/>
                    <a:gd name="connsiteX6" fmla="*/ 452040 w 612826"/>
                    <a:gd name="connsiteY6" fmla="*/ 1981364 h 1981364"/>
                    <a:gd name="connsiteX7" fmla="*/ 301752 w 612826"/>
                    <a:gd name="connsiteY7" fmla="*/ 1831076 h 1981364"/>
                    <a:gd name="connsiteX8" fmla="*/ 0 w 612826"/>
                    <a:gd name="connsiteY8" fmla="*/ 223440 h 1981364"/>
                    <a:gd name="connsiteX0" fmla="*/ 0 w 647883"/>
                    <a:gd name="connsiteY0" fmla="*/ 223440 h 1981364"/>
                    <a:gd name="connsiteX1" fmla="*/ 168576 w 647883"/>
                    <a:gd name="connsiteY1" fmla="*/ 0 h 1981364"/>
                    <a:gd name="connsiteX2" fmla="*/ 86280 w 647883"/>
                    <a:gd name="connsiteY2" fmla="*/ 36576 h 1981364"/>
                    <a:gd name="connsiteX3" fmla="*/ 382872 w 647883"/>
                    <a:gd name="connsiteY3" fmla="*/ 177720 h 1981364"/>
                    <a:gd name="connsiteX4" fmla="*/ 602328 w 647883"/>
                    <a:gd name="connsiteY4" fmla="*/ 1831076 h 1981364"/>
                    <a:gd name="connsiteX5" fmla="*/ 452040 w 647883"/>
                    <a:gd name="connsiteY5" fmla="*/ 1981364 h 1981364"/>
                    <a:gd name="connsiteX6" fmla="*/ 452040 w 647883"/>
                    <a:gd name="connsiteY6" fmla="*/ 1981364 h 1981364"/>
                    <a:gd name="connsiteX7" fmla="*/ 301752 w 647883"/>
                    <a:gd name="connsiteY7" fmla="*/ 1831076 h 1981364"/>
                    <a:gd name="connsiteX8" fmla="*/ 0 w 647883"/>
                    <a:gd name="connsiteY8" fmla="*/ 223440 h 1981364"/>
                    <a:gd name="connsiteX0" fmla="*/ 0 w 647883"/>
                    <a:gd name="connsiteY0" fmla="*/ 223440 h 1981364"/>
                    <a:gd name="connsiteX1" fmla="*/ 168576 w 647883"/>
                    <a:gd name="connsiteY1" fmla="*/ 0 h 1981364"/>
                    <a:gd name="connsiteX2" fmla="*/ 86280 w 647883"/>
                    <a:gd name="connsiteY2" fmla="*/ 36576 h 1981364"/>
                    <a:gd name="connsiteX3" fmla="*/ 382872 w 647883"/>
                    <a:gd name="connsiteY3" fmla="*/ 177720 h 1981364"/>
                    <a:gd name="connsiteX4" fmla="*/ 602328 w 647883"/>
                    <a:gd name="connsiteY4" fmla="*/ 1831076 h 1981364"/>
                    <a:gd name="connsiteX5" fmla="*/ 452040 w 647883"/>
                    <a:gd name="connsiteY5" fmla="*/ 1981364 h 1981364"/>
                    <a:gd name="connsiteX6" fmla="*/ 452040 w 647883"/>
                    <a:gd name="connsiteY6" fmla="*/ 1981364 h 1981364"/>
                    <a:gd name="connsiteX7" fmla="*/ 301752 w 647883"/>
                    <a:gd name="connsiteY7" fmla="*/ 1831076 h 1981364"/>
                    <a:gd name="connsiteX8" fmla="*/ 0 w 647883"/>
                    <a:gd name="connsiteY8" fmla="*/ 223440 h 1981364"/>
                    <a:gd name="connsiteX0" fmla="*/ 7093 w 654976"/>
                    <a:gd name="connsiteY0" fmla="*/ 186864 h 1944788"/>
                    <a:gd name="connsiteX1" fmla="*/ 55632 w 654976"/>
                    <a:gd name="connsiteY1" fmla="*/ 76400 h 1944788"/>
                    <a:gd name="connsiteX2" fmla="*/ 93373 w 654976"/>
                    <a:gd name="connsiteY2" fmla="*/ 0 h 1944788"/>
                    <a:gd name="connsiteX3" fmla="*/ 389965 w 654976"/>
                    <a:gd name="connsiteY3" fmla="*/ 141144 h 1944788"/>
                    <a:gd name="connsiteX4" fmla="*/ 609421 w 654976"/>
                    <a:gd name="connsiteY4" fmla="*/ 1794500 h 1944788"/>
                    <a:gd name="connsiteX5" fmla="*/ 459133 w 654976"/>
                    <a:gd name="connsiteY5" fmla="*/ 1944788 h 1944788"/>
                    <a:gd name="connsiteX6" fmla="*/ 459133 w 654976"/>
                    <a:gd name="connsiteY6" fmla="*/ 1944788 h 1944788"/>
                    <a:gd name="connsiteX7" fmla="*/ 308845 w 654976"/>
                    <a:gd name="connsiteY7" fmla="*/ 1794500 h 1944788"/>
                    <a:gd name="connsiteX8" fmla="*/ 7093 w 654976"/>
                    <a:gd name="connsiteY8" fmla="*/ 186864 h 1944788"/>
                    <a:gd name="connsiteX0" fmla="*/ 0 w 647883"/>
                    <a:gd name="connsiteY0" fmla="*/ 186864 h 1944788"/>
                    <a:gd name="connsiteX1" fmla="*/ 48539 w 647883"/>
                    <a:gd name="connsiteY1" fmla="*/ 76400 h 1944788"/>
                    <a:gd name="connsiteX2" fmla="*/ 86280 w 647883"/>
                    <a:gd name="connsiteY2" fmla="*/ 0 h 1944788"/>
                    <a:gd name="connsiteX3" fmla="*/ 382872 w 647883"/>
                    <a:gd name="connsiteY3" fmla="*/ 141144 h 1944788"/>
                    <a:gd name="connsiteX4" fmla="*/ 602328 w 647883"/>
                    <a:gd name="connsiteY4" fmla="*/ 1794500 h 1944788"/>
                    <a:gd name="connsiteX5" fmla="*/ 452040 w 647883"/>
                    <a:gd name="connsiteY5" fmla="*/ 1944788 h 1944788"/>
                    <a:gd name="connsiteX6" fmla="*/ 452040 w 647883"/>
                    <a:gd name="connsiteY6" fmla="*/ 1944788 h 1944788"/>
                    <a:gd name="connsiteX7" fmla="*/ 301752 w 647883"/>
                    <a:gd name="connsiteY7" fmla="*/ 1794500 h 1944788"/>
                    <a:gd name="connsiteX8" fmla="*/ 0 w 647883"/>
                    <a:gd name="connsiteY8" fmla="*/ 186864 h 1944788"/>
                    <a:gd name="connsiteX0" fmla="*/ 0 w 647883"/>
                    <a:gd name="connsiteY0" fmla="*/ 186864 h 1944788"/>
                    <a:gd name="connsiteX1" fmla="*/ 48539 w 647883"/>
                    <a:gd name="connsiteY1" fmla="*/ 76400 h 1944788"/>
                    <a:gd name="connsiteX2" fmla="*/ 86280 w 647883"/>
                    <a:gd name="connsiteY2" fmla="*/ 0 h 1944788"/>
                    <a:gd name="connsiteX3" fmla="*/ 382872 w 647883"/>
                    <a:gd name="connsiteY3" fmla="*/ 141144 h 1944788"/>
                    <a:gd name="connsiteX4" fmla="*/ 602328 w 647883"/>
                    <a:gd name="connsiteY4" fmla="*/ 1794500 h 1944788"/>
                    <a:gd name="connsiteX5" fmla="*/ 452040 w 647883"/>
                    <a:gd name="connsiteY5" fmla="*/ 1944788 h 1944788"/>
                    <a:gd name="connsiteX6" fmla="*/ 452040 w 647883"/>
                    <a:gd name="connsiteY6" fmla="*/ 1944788 h 1944788"/>
                    <a:gd name="connsiteX7" fmla="*/ 301752 w 647883"/>
                    <a:gd name="connsiteY7" fmla="*/ 1794500 h 1944788"/>
                    <a:gd name="connsiteX8" fmla="*/ 0 w 647883"/>
                    <a:gd name="connsiteY8" fmla="*/ 186864 h 1944788"/>
                    <a:gd name="connsiteX0" fmla="*/ 0 w 647883"/>
                    <a:gd name="connsiteY0" fmla="*/ 201929 h 1959853"/>
                    <a:gd name="connsiteX1" fmla="*/ 48539 w 647883"/>
                    <a:gd name="connsiteY1" fmla="*/ 91465 h 1959853"/>
                    <a:gd name="connsiteX2" fmla="*/ 86280 w 647883"/>
                    <a:gd name="connsiteY2" fmla="*/ 15065 h 1959853"/>
                    <a:gd name="connsiteX3" fmla="*/ 382872 w 647883"/>
                    <a:gd name="connsiteY3" fmla="*/ 156209 h 1959853"/>
                    <a:gd name="connsiteX4" fmla="*/ 602328 w 647883"/>
                    <a:gd name="connsiteY4" fmla="*/ 1809565 h 1959853"/>
                    <a:gd name="connsiteX5" fmla="*/ 452040 w 647883"/>
                    <a:gd name="connsiteY5" fmla="*/ 1959853 h 1959853"/>
                    <a:gd name="connsiteX6" fmla="*/ 452040 w 647883"/>
                    <a:gd name="connsiteY6" fmla="*/ 1959853 h 1959853"/>
                    <a:gd name="connsiteX7" fmla="*/ 301752 w 647883"/>
                    <a:gd name="connsiteY7" fmla="*/ 1809565 h 1959853"/>
                    <a:gd name="connsiteX8" fmla="*/ 0 w 647883"/>
                    <a:gd name="connsiteY8" fmla="*/ 201929 h 1959853"/>
                    <a:gd name="connsiteX0" fmla="*/ 10973 w 658856"/>
                    <a:gd name="connsiteY0" fmla="*/ 204301 h 1962225"/>
                    <a:gd name="connsiteX1" fmla="*/ 97253 w 658856"/>
                    <a:gd name="connsiteY1" fmla="*/ 17437 h 1962225"/>
                    <a:gd name="connsiteX2" fmla="*/ 393845 w 658856"/>
                    <a:gd name="connsiteY2" fmla="*/ 158581 h 1962225"/>
                    <a:gd name="connsiteX3" fmla="*/ 613301 w 658856"/>
                    <a:gd name="connsiteY3" fmla="*/ 1811937 h 1962225"/>
                    <a:gd name="connsiteX4" fmla="*/ 463013 w 658856"/>
                    <a:gd name="connsiteY4" fmla="*/ 1962225 h 1962225"/>
                    <a:gd name="connsiteX5" fmla="*/ 463013 w 658856"/>
                    <a:gd name="connsiteY5" fmla="*/ 1962225 h 1962225"/>
                    <a:gd name="connsiteX6" fmla="*/ 312725 w 658856"/>
                    <a:gd name="connsiteY6" fmla="*/ 1811937 h 1962225"/>
                    <a:gd name="connsiteX7" fmla="*/ 10973 w 658856"/>
                    <a:gd name="connsiteY7" fmla="*/ 204301 h 1962225"/>
                    <a:gd name="connsiteX0" fmla="*/ 416 w 648299"/>
                    <a:gd name="connsiteY0" fmla="*/ 201930 h 1959854"/>
                    <a:gd name="connsiteX1" fmla="*/ 86696 w 648299"/>
                    <a:gd name="connsiteY1" fmla="*/ 15066 h 1959854"/>
                    <a:gd name="connsiteX2" fmla="*/ 383288 w 648299"/>
                    <a:gd name="connsiteY2" fmla="*/ 156210 h 1959854"/>
                    <a:gd name="connsiteX3" fmla="*/ 602744 w 648299"/>
                    <a:gd name="connsiteY3" fmla="*/ 1809566 h 1959854"/>
                    <a:gd name="connsiteX4" fmla="*/ 452456 w 648299"/>
                    <a:gd name="connsiteY4" fmla="*/ 1959854 h 1959854"/>
                    <a:gd name="connsiteX5" fmla="*/ 452456 w 648299"/>
                    <a:gd name="connsiteY5" fmla="*/ 1959854 h 1959854"/>
                    <a:gd name="connsiteX6" fmla="*/ 302168 w 648299"/>
                    <a:gd name="connsiteY6" fmla="*/ 1809566 h 1959854"/>
                    <a:gd name="connsiteX7" fmla="*/ 416 w 648299"/>
                    <a:gd name="connsiteY7" fmla="*/ 201930 h 1959854"/>
                    <a:gd name="connsiteX0" fmla="*/ 268 w 648151"/>
                    <a:gd name="connsiteY0" fmla="*/ 211617 h 1969541"/>
                    <a:gd name="connsiteX1" fmla="*/ 104201 w 648151"/>
                    <a:gd name="connsiteY1" fmla="*/ 14162 h 1969541"/>
                    <a:gd name="connsiteX2" fmla="*/ 383140 w 648151"/>
                    <a:gd name="connsiteY2" fmla="*/ 165897 h 1969541"/>
                    <a:gd name="connsiteX3" fmla="*/ 602596 w 648151"/>
                    <a:gd name="connsiteY3" fmla="*/ 1819253 h 1969541"/>
                    <a:gd name="connsiteX4" fmla="*/ 452308 w 648151"/>
                    <a:gd name="connsiteY4" fmla="*/ 1969541 h 1969541"/>
                    <a:gd name="connsiteX5" fmla="*/ 452308 w 648151"/>
                    <a:gd name="connsiteY5" fmla="*/ 1969541 h 1969541"/>
                    <a:gd name="connsiteX6" fmla="*/ 302020 w 648151"/>
                    <a:gd name="connsiteY6" fmla="*/ 1819253 h 1969541"/>
                    <a:gd name="connsiteX7" fmla="*/ 268 w 648151"/>
                    <a:gd name="connsiteY7" fmla="*/ 211617 h 1969541"/>
                    <a:gd name="connsiteX0" fmla="*/ 268 w 648151"/>
                    <a:gd name="connsiteY0" fmla="*/ 211617 h 1969541"/>
                    <a:gd name="connsiteX1" fmla="*/ 104201 w 648151"/>
                    <a:gd name="connsiteY1" fmla="*/ 14162 h 1969541"/>
                    <a:gd name="connsiteX2" fmla="*/ 383140 w 648151"/>
                    <a:gd name="connsiteY2" fmla="*/ 165897 h 1969541"/>
                    <a:gd name="connsiteX3" fmla="*/ 602596 w 648151"/>
                    <a:gd name="connsiteY3" fmla="*/ 1819253 h 1969541"/>
                    <a:gd name="connsiteX4" fmla="*/ 452308 w 648151"/>
                    <a:gd name="connsiteY4" fmla="*/ 1969541 h 1969541"/>
                    <a:gd name="connsiteX5" fmla="*/ 452308 w 648151"/>
                    <a:gd name="connsiteY5" fmla="*/ 1969541 h 1969541"/>
                    <a:gd name="connsiteX6" fmla="*/ 302020 w 648151"/>
                    <a:gd name="connsiteY6" fmla="*/ 1819253 h 1969541"/>
                    <a:gd name="connsiteX7" fmla="*/ 268 w 648151"/>
                    <a:gd name="connsiteY7" fmla="*/ 211617 h 1969541"/>
                    <a:gd name="connsiteX0" fmla="*/ 859 w 613437"/>
                    <a:gd name="connsiteY0" fmla="*/ 268105 h 1969541"/>
                    <a:gd name="connsiteX1" fmla="*/ 69487 w 613437"/>
                    <a:gd name="connsiteY1" fmla="*/ 14162 h 1969541"/>
                    <a:gd name="connsiteX2" fmla="*/ 348426 w 613437"/>
                    <a:gd name="connsiteY2" fmla="*/ 165897 h 1969541"/>
                    <a:gd name="connsiteX3" fmla="*/ 567882 w 613437"/>
                    <a:gd name="connsiteY3" fmla="*/ 1819253 h 1969541"/>
                    <a:gd name="connsiteX4" fmla="*/ 417594 w 613437"/>
                    <a:gd name="connsiteY4" fmla="*/ 1969541 h 1969541"/>
                    <a:gd name="connsiteX5" fmla="*/ 417594 w 613437"/>
                    <a:gd name="connsiteY5" fmla="*/ 1969541 h 1969541"/>
                    <a:gd name="connsiteX6" fmla="*/ 267306 w 613437"/>
                    <a:gd name="connsiteY6" fmla="*/ 1819253 h 1969541"/>
                    <a:gd name="connsiteX7" fmla="*/ 859 w 613437"/>
                    <a:gd name="connsiteY7" fmla="*/ 268105 h 1969541"/>
                    <a:gd name="connsiteX0" fmla="*/ 13411 w 625989"/>
                    <a:gd name="connsiteY0" fmla="*/ 268105 h 1969541"/>
                    <a:gd name="connsiteX1" fmla="*/ 82039 w 625989"/>
                    <a:gd name="connsiteY1" fmla="*/ 14162 h 1969541"/>
                    <a:gd name="connsiteX2" fmla="*/ 360978 w 625989"/>
                    <a:gd name="connsiteY2" fmla="*/ 165897 h 1969541"/>
                    <a:gd name="connsiteX3" fmla="*/ 580434 w 625989"/>
                    <a:gd name="connsiteY3" fmla="*/ 1819253 h 1969541"/>
                    <a:gd name="connsiteX4" fmla="*/ 430146 w 625989"/>
                    <a:gd name="connsiteY4" fmla="*/ 1969541 h 1969541"/>
                    <a:gd name="connsiteX5" fmla="*/ 430146 w 625989"/>
                    <a:gd name="connsiteY5" fmla="*/ 1969541 h 1969541"/>
                    <a:gd name="connsiteX6" fmla="*/ 279858 w 625989"/>
                    <a:gd name="connsiteY6" fmla="*/ 1819253 h 1969541"/>
                    <a:gd name="connsiteX7" fmla="*/ 13411 w 625989"/>
                    <a:gd name="connsiteY7" fmla="*/ 268105 h 1969541"/>
                    <a:gd name="connsiteX0" fmla="*/ 13411 w 625989"/>
                    <a:gd name="connsiteY0" fmla="*/ 268105 h 1969541"/>
                    <a:gd name="connsiteX1" fmla="*/ 82039 w 625989"/>
                    <a:gd name="connsiteY1" fmla="*/ 14162 h 1969541"/>
                    <a:gd name="connsiteX2" fmla="*/ 360978 w 625989"/>
                    <a:gd name="connsiteY2" fmla="*/ 165897 h 1969541"/>
                    <a:gd name="connsiteX3" fmla="*/ 580434 w 625989"/>
                    <a:gd name="connsiteY3" fmla="*/ 1819253 h 1969541"/>
                    <a:gd name="connsiteX4" fmla="*/ 430146 w 625989"/>
                    <a:gd name="connsiteY4" fmla="*/ 1969541 h 1969541"/>
                    <a:gd name="connsiteX5" fmla="*/ 430146 w 625989"/>
                    <a:gd name="connsiteY5" fmla="*/ 1969541 h 1969541"/>
                    <a:gd name="connsiteX6" fmla="*/ 279858 w 625989"/>
                    <a:gd name="connsiteY6" fmla="*/ 1819253 h 1969541"/>
                    <a:gd name="connsiteX7" fmla="*/ 13411 w 625989"/>
                    <a:gd name="connsiteY7" fmla="*/ 268105 h 1969541"/>
                    <a:gd name="connsiteX0" fmla="*/ 13411 w 625989"/>
                    <a:gd name="connsiteY0" fmla="*/ 268105 h 1969541"/>
                    <a:gd name="connsiteX1" fmla="*/ 82039 w 625989"/>
                    <a:gd name="connsiteY1" fmla="*/ 14162 h 1969541"/>
                    <a:gd name="connsiteX2" fmla="*/ 360978 w 625989"/>
                    <a:gd name="connsiteY2" fmla="*/ 165897 h 1969541"/>
                    <a:gd name="connsiteX3" fmla="*/ 580434 w 625989"/>
                    <a:gd name="connsiteY3" fmla="*/ 1819253 h 1969541"/>
                    <a:gd name="connsiteX4" fmla="*/ 430146 w 625989"/>
                    <a:gd name="connsiteY4" fmla="*/ 1969541 h 1969541"/>
                    <a:gd name="connsiteX5" fmla="*/ 430146 w 625989"/>
                    <a:gd name="connsiteY5" fmla="*/ 1969541 h 1969541"/>
                    <a:gd name="connsiteX6" fmla="*/ 279858 w 625989"/>
                    <a:gd name="connsiteY6" fmla="*/ 1819253 h 1969541"/>
                    <a:gd name="connsiteX7" fmla="*/ 13411 w 625989"/>
                    <a:gd name="connsiteY7" fmla="*/ 268105 h 1969541"/>
                    <a:gd name="connsiteX0" fmla="*/ 13411 w 625989"/>
                    <a:gd name="connsiteY0" fmla="*/ 268105 h 1969541"/>
                    <a:gd name="connsiteX1" fmla="*/ 82039 w 625989"/>
                    <a:gd name="connsiteY1" fmla="*/ 14162 h 1969541"/>
                    <a:gd name="connsiteX2" fmla="*/ 360978 w 625989"/>
                    <a:gd name="connsiteY2" fmla="*/ 165897 h 1969541"/>
                    <a:gd name="connsiteX3" fmla="*/ 580434 w 625989"/>
                    <a:gd name="connsiteY3" fmla="*/ 1819253 h 1969541"/>
                    <a:gd name="connsiteX4" fmla="*/ 430146 w 625989"/>
                    <a:gd name="connsiteY4" fmla="*/ 1969541 h 1969541"/>
                    <a:gd name="connsiteX5" fmla="*/ 430146 w 625989"/>
                    <a:gd name="connsiteY5" fmla="*/ 1969541 h 1969541"/>
                    <a:gd name="connsiteX6" fmla="*/ 279858 w 625989"/>
                    <a:gd name="connsiteY6" fmla="*/ 1819253 h 1969541"/>
                    <a:gd name="connsiteX7" fmla="*/ 13411 w 625989"/>
                    <a:gd name="connsiteY7" fmla="*/ 268105 h 1969541"/>
                    <a:gd name="connsiteX0" fmla="*/ 13411 w 625989"/>
                    <a:gd name="connsiteY0" fmla="*/ 268105 h 1969541"/>
                    <a:gd name="connsiteX1" fmla="*/ 82039 w 625989"/>
                    <a:gd name="connsiteY1" fmla="*/ 14162 h 1969541"/>
                    <a:gd name="connsiteX2" fmla="*/ 360978 w 625989"/>
                    <a:gd name="connsiteY2" fmla="*/ 165897 h 1969541"/>
                    <a:gd name="connsiteX3" fmla="*/ 580434 w 625989"/>
                    <a:gd name="connsiteY3" fmla="*/ 1819253 h 1969541"/>
                    <a:gd name="connsiteX4" fmla="*/ 430146 w 625989"/>
                    <a:gd name="connsiteY4" fmla="*/ 1969541 h 1969541"/>
                    <a:gd name="connsiteX5" fmla="*/ 430146 w 625989"/>
                    <a:gd name="connsiteY5" fmla="*/ 1969541 h 1969541"/>
                    <a:gd name="connsiteX6" fmla="*/ 279858 w 625989"/>
                    <a:gd name="connsiteY6" fmla="*/ 1819253 h 1969541"/>
                    <a:gd name="connsiteX7" fmla="*/ 13411 w 625989"/>
                    <a:gd name="connsiteY7" fmla="*/ 268105 h 1969541"/>
                    <a:gd name="connsiteX0" fmla="*/ 13411 w 625989"/>
                    <a:gd name="connsiteY0" fmla="*/ 268105 h 1969541"/>
                    <a:gd name="connsiteX1" fmla="*/ 82039 w 625989"/>
                    <a:gd name="connsiteY1" fmla="*/ 14162 h 1969541"/>
                    <a:gd name="connsiteX2" fmla="*/ 360978 w 625989"/>
                    <a:gd name="connsiteY2" fmla="*/ 165897 h 1969541"/>
                    <a:gd name="connsiteX3" fmla="*/ 580434 w 625989"/>
                    <a:gd name="connsiteY3" fmla="*/ 1819253 h 1969541"/>
                    <a:gd name="connsiteX4" fmla="*/ 430146 w 625989"/>
                    <a:gd name="connsiteY4" fmla="*/ 1969541 h 1969541"/>
                    <a:gd name="connsiteX5" fmla="*/ 430146 w 625989"/>
                    <a:gd name="connsiteY5" fmla="*/ 1969541 h 1969541"/>
                    <a:gd name="connsiteX6" fmla="*/ 279858 w 625989"/>
                    <a:gd name="connsiteY6" fmla="*/ 1819253 h 1969541"/>
                    <a:gd name="connsiteX7" fmla="*/ 13411 w 625989"/>
                    <a:gd name="connsiteY7" fmla="*/ 268105 h 1969541"/>
                    <a:gd name="connsiteX0" fmla="*/ 13411 w 625989"/>
                    <a:gd name="connsiteY0" fmla="*/ 268105 h 1969541"/>
                    <a:gd name="connsiteX1" fmla="*/ 82039 w 625989"/>
                    <a:gd name="connsiteY1" fmla="*/ 14162 h 1969541"/>
                    <a:gd name="connsiteX2" fmla="*/ 360978 w 625989"/>
                    <a:gd name="connsiteY2" fmla="*/ 165897 h 1969541"/>
                    <a:gd name="connsiteX3" fmla="*/ 580434 w 625989"/>
                    <a:gd name="connsiteY3" fmla="*/ 1819253 h 1969541"/>
                    <a:gd name="connsiteX4" fmla="*/ 430146 w 625989"/>
                    <a:gd name="connsiteY4" fmla="*/ 1969541 h 1969541"/>
                    <a:gd name="connsiteX5" fmla="*/ 430146 w 625989"/>
                    <a:gd name="connsiteY5" fmla="*/ 1969541 h 1969541"/>
                    <a:gd name="connsiteX6" fmla="*/ 279858 w 625989"/>
                    <a:gd name="connsiteY6" fmla="*/ 1819253 h 1969541"/>
                    <a:gd name="connsiteX7" fmla="*/ 13411 w 625989"/>
                    <a:gd name="connsiteY7" fmla="*/ 268105 h 1969541"/>
                    <a:gd name="connsiteX0" fmla="*/ 13411 w 623148"/>
                    <a:gd name="connsiteY0" fmla="*/ 268105 h 1969541"/>
                    <a:gd name="connsiteX1" fmla="*/ 82039 w 623148"/>
                    <a:gd name="connsiteY1" fmla="*/ 14162 h 1969541"/>
                    <a:gd name="connsiteX2" fmla="*/ 360978 w 623148"/>
                    <a:gd name="connsiteY2" fmla="*/ 165897 h 1969541"/>
                    <a:gd name="connsiteX3" fmla="*/ 580434 w 623148"/>
                    <a:gd name="connsiteY3" fmla="*/ 1819253 h 1969541"/>
                    <a:gd name="connsiteX4" fmla="*/ 430146 w 623148"/>
                    <a:gd name="connsiteY4" fmla="*/ 1969541 h 1969541"/>
                    <a:gd name="connsiteX5" fmla="*/ 430146 w 623148"/>
                    <a:gd name="connsiteY5" fmla="*/ 1969541 h 1969541"/>
                    <a:gd name="connsiteX6" fmla="*/ 279858 w 623148"/>
                    <a:gd name="connsiteY6" fmla="*/ 1819253 h 1969541"/>
                    <a:gd name="connsiteX7" fmla="*/ 13411 w 623148"/>
                    <a:gd name="connsiteY7" fmla="*/ 268105 h 1969541"/>
                    <a:gd name="connsiteX0" fmla="*/ 13411 w 627131"/>
                    <a:gd name="connsiteY0" fmla="*/ 268105 h 1969541"/>
                    <a:gd name="connsiteX1" fmla="*/ 82039 w 627131"/>
                    <a:gd name="connsiteY1" fmla="*/ 14162 h 1969541"/>
                    <a:gd name="connsiteX2" fmla="*/ 360978 w 627131"/>
                    <a:gd name="connsiteY2" fmla="*/ 165897 h 1969541"/>
                    <a:gd name="connsiteX3" fmla="*/ 587495 w 627131"/>
                    <a:gd name="connsiteY3" fmla="*/ 1822784 h 1969541"/>
                    <a:gd name="connsiteX4" fmla="*/ 430146 w 627131"/>
                    <a:gd name="connsiteY4" fmla="*/ 1969541 h 1969541"/>
                    <a:gd name="connsiteX5" fmla="*/ 430146 w 627131"/>
                    <a:gd name="connsiteY5" fmla="*/ 1969541 h 1969541"/>
                    <a:gd name="connsiteX6" fmla="*/ 279858 w 627131"/>
                    <a:gd name="connsiteY6" fmla="*/ 1819253 h 1969541"/>
                    <a:gd name="connsiteX7" fmla="*/ 13411 w 627131"/>
                    <a:gd name="connsiteY7" fmla="*/ 268105 h 1969541"/>
                    <a:gd name="connsiteX0" fmla="*/ 13411 w 627131"/>
                    <a:gd name="connsiteY0" fmla="*/ 268105 h 1969541"/>
                    <a:gd name="connsiteX1" fmla="*/ 82039 w 627131"/>
                    <a:gd name="connsiteY1" fmla="*/ 14162 h 1969541"/>
                    <a:gd name="connsiteX2" fmla="*/ 360978 w 627131"/>
                    <a:gd name="connsiteY2" fmla="*/ 165897 h 1969541"/>
                    <a:gd name="connsiteX3" fmla="*/ 587495 w 627131"/>
                    <a:gd name="connsiteY3" fmla="*/ 1822784 h 1969541"/>
                    <a:gd name="connsiteX4" fmla="*/ 430146 w 627131"/>
                    <a:gd name="connsiteY4" fmla="*/ 1969541 h 1969541"/>
                    <a:gd name="connsiteX5" fmla="*/ 430146 w 627131"/>
                    <a:gd name="connsiteY5" fmla="*/ 1969541 h 1969541"/>
                    <a:gd name="connsiteX6" fmla="*/ 279858 w 627131"/>
                    <a:gd name="connsiteY6" fmla="*/ 1819253 h 1969541"/>
                    <a:gd name="connsiteX7" fmla="*/ 13411 w 627131"/>
                    <a:gd name="connsiteY7" fmla="*/ 268105 h 1969541"/>
                    <a:gd name="connsiteX0" fmla="*/ 13411 w 627131"/>
                    <a:gd name="connsiteY0" fmla="*/ 268105 h 1969541"/>
                    <a:gd name="connsiteX1" fmla="*/ 82039 w 627131"/>
                    <a:gd name="connsiteY1" fmla="*/ 14162 h 1969541"/>
                    <a:gd name="connsiteX2" fmla="*/ 360978 w 627131"/>
                    <a:gd name="connsiteY2" fmla="*/ 165897 h 1969541"/>
                    <a:gd name="connsiteX3" fmla="*/ 587495 w 627131"/>
                    <a:gd name="connsiteY3" fmla="*/ 1822784 h 1969541"/>
                    <a:gd name="connsiteX4" fmla="*/ 430146 w 627131"/>
                    <a:gd name="connsiteY4" fmla="*/ 1969541 h 1969541"/>
                    <a:gd name="connsiteX5" fmla="*/ 430146 w 627131"/>
                    <a:gd name="connsiteY5" fmla="*/ 1969541 h 1969541"/>
                    <a:gd name="connsiteX6" fmla="*/ 279858 w 627131"/>
                    <a:gd name="connsiteY6" fmla="*/ 1819253 h 1969541"/>
                    <a:gd name="connsiteX7" fmla="*/ 13411 w 627131"/>
                    <a:gd name="connsiteY7" fmla="*/ 268105 h 1969541"/>
                    <a:gd name="connsiteX0" fmla="*/ 13411 w 627131"/>
                    <a:gd name="connsiteY0" fmla="*/ 268653 h 1970089"/>
                    <a:gd name="connsiteX1" fmla="*/ 82039 w 627131"/>
                    <a:gd name="connsiteY1" fmla="*/ 14710 h 1970089"/>
                    <a:gd name="connsiteX2" fmla="*/ 360978 w 627131"/>
                    <a:gd name="connsiteY2" fmla="*/ 166445 h 1970089"/>
                    <a:gd name="connsiteX3" fmla="*/ 587495 w 627131"/>
                    <a:gd name="connsiteY3" fmla="*/ 1823332 h 1970089"/>
                    <a:gd name="connsiteX4" fmla="*/ 430146 w 627131"/>
                    <a:gd name="connsiteY4" fmla="*/ 1970089 h 1970089"/>
                    <a:gd name="connsiteX5" fmla="*/ 430146 w 627131"/>
                    <a:gd name="connsiteY5" fmla="*/ 1970089 h 1970089"/>
                    <a:gd name="connsiteX6" fmla="*/ 279858 w 627131"/>
                    <a:gd name="connsiteY6" fmla="*/ 1819801 h 1970089"/>
                    <a:gd name="connsiteX7" fmla="*/ 13411 w 627131"/>
                    <a:gd name="connsiteY7" fmla="*/ 268653 h 1970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27131" h="1970089">
                      <a:moveTo>
                        <a:pt x="13411" y="268653"/>
                      </a:moveTo>
                      <a:cubicBezTo>
                        <a:pt x="-22501" y="114320"/>
                        <a:pt x="18227" y="22330"/>
                        <a:pt x="82039" y="14710"/>
                      </a:cubicBezTo>
                      <a:cubicBezTo>
                        <a:pt x="196815" y="-41778"/>
                        <a:pt x="322143" y="76382"/>
                        <a:pt x="360978" y="166445"/>
                      </a:cubicBezTo>
                      <a:cubicBezTo>
                        <a:pt x="754170" y="1092468"/>
                        <a:pt x="598722" y="1728672"/>
                        <a:pt x="587495" y="1823332"/>
                      </a:cubicBezTo>
                      <a:cubicBezTo>
                        <a:pt x="562781" y="1920456"/>
                        <a:pt x="513148" y="1970089"/>
                        <a:pt x="430146" y="1970089"/>
                      </a:cubicBezTo>
                      <a:lnTo>
                        <a:pt x="430146" y="1970089"/>
                      </a:lnTo>
                      <a:cubicBezTo>
                        <a:pt x="347144" y="1970089"/>
                        <a:pt x="279858" y="1902803"/>
                        <a:pt x="279858" y="1819801"/>
                      </a:cubicBezTo>
                      <a:cubicBezTo>
                        <a:pt x="257227" y="1431720"/>
                        <a:pt x="435482" y="979386"/>
                        <a:pt x="13411" y="268653"/>
                      </a:cubicBezTo>
                      <a:close/>
                    </a:path>
                  </a:pathLst>
                </a:custGeom>
                <a:grp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grpSp>
        </p:grpSp>
      </p:grpSp>
      <p:pic>
        <p:nvPicPr>
          <p:cNvPr id="87" name="圖片 86"/>
          <p:cNvPicPr>
            <a:picLocks noChangeAspect="1"/>
          </p:cNvPicPr>
          <p:nvPr/>
        </p:nvPicPr>
        <p:blipFill rotWithShape="1">
          <a:blip r:embed="rId3" cstate="print">
            <a:extLst>
              <a:ext uri="{28A0092B-C50C-407E-A947-70E740481C1C}">
                <a14:useLocalDpi xmlns="" xmlns:a14="http://schemas.microsoft.com/office/drawing/2010/main"/>
              </a:ext>
            </a:extLst>
          </a:blip>
          <a:srcRect l="5238" r="70154" b="72050"/>
          <a:stretch/>
        </p:blipFill>
        <p:spPr>
          <a:xfrm>
            <a:off x="432596" y="3844302"/>
            <a:ext cx="1033993" cy="880842"/>
          </a:xfrm>
          <a:prstGeom prst="rect">
            <a:avLst/>
          </a:prstGeom>
          <a:effectLst>
            <a:outerShdw blurRad="50800" dist="38100" dir="5400000" algn="t" rotWithShape="0">
              <a:prstClr val="black">
                <a:alpha val="10000"/>
              </a:prstClr>
            </a:outerShdw>
          </a:effectLst>
        </p:spPr>
      </p:pic>
      <p:sp>
        <p:nvSpPr>
          <p:cNvPr id="52" name="文字方塊 51"/>
          <p:cNvSpPr txBox="1"/>
          <p:nvPr/>
        </p:nvSpPr>
        <p:spPr>
          <a:xfrm>
            <a:off x="5580477" y="2762748"/>
            <a:ext cx="3126960" cy="2246769"/>
          </a:xfrm>
          <a:prstGeom prst="rect">
            <a:avLst/>
          </a:prstGeom>
          <a:noFill/>
        </p:spPr>
        <p:txBody>
          <a:bodyPr wrap="square">
            <a:spAutoFit/>
          </a:bodyPr>
          <a:lstStyle/>
          <a:p>
            <a:pPr eaLnBrk="0" hangingPunct="0">
              <a:spcAft>
                <a:spcPts val="600"/>
              </a:spcAft>
              <a:defRPr/>
            </a:pPr>
            <a:r>
              <a:rPr lang="zh-TW" altLang="en-US" sz="2400">
                <a:latin typeface="微軟正黑體" panose="020B0604030504040204" pitchFamily="34" charset="-120"/>
                <a:ea typeface="微軟正黑體" panose="020B0604030504040204" pitchFamily="34" charset="-120"/>
              </a:rPr>
              <a:t>一、課綱願景</a:t>
            </a:r>
          </a:p>
          <a:p>
            <a:pPr eaLnBrk="0" hangingPunct="0">
              <a:spcAft>
                <a:spcPts val="600"/>
              </a:spcAft>
              <a:defRPr/>
            </a:pPr>
            <a:r>
              <a:rPr lang="zh-TW" altLang="en-US" sz="2400">
                <a:latin typeface="微軟正黑體" panose="020B0604030504040204" pitchFamily="34" charset="-120"/>
                <a:ea typeface="微軟正黑體" panose="020B0604030504040204" pitchFamily="34" charset="-120"/>
              </a:rPr>
              <a:t>二、總綱的基本理念</a:t>
            </a:r>
          </a:p>
          <a:p>
            <a:pPr eaLnBrk="0" hangingPunct="0">
              <a:spcAft>
                <a:spcPts val="600"/>
              </a:spcAft>
              <a:defRPr/>
            </a:pPr>
            <a:r>
              <a:rPr lang="zh-TW" altLang="en-US" sz="2400">
                <a:latin typeface="微軟正黑體" panose="020B0604030504040204" pitchFamily="34" charset="-120"/>
                <a:ea typeface="微軟正黑體" panose="020B0604030504040204" pitchFamily="34" charset="-120"/>
              </a:rPr>
              <a:t>三、課程目標</a:t>
            </a:r>
            <a:endParaRPr lang="en-US" altLang="zh-TW" sz="2400">
              <a:latin typeface="微軟正黑體" panose="020B0604030504040204" pitchFamily="34" charset="-120"/>
              <a:ea typeface="微軟正黑體" panose="020B0604030504040204" pitchFamily="34" charset="-120"/>
            </a:endParaRPr>
          </a:p>
          <a:p>
            <a:pPr eaLnBrk="0" hangingPunct="0">
              <a:spcAft>
                <a:spcPts val="600"/>
              </a:spcAft>
              <a:defRPr/>
            </a:pPr>
            <a:r>
              <a:rPr lang="zh-TW" altLang="en-US" sz="2400">
                <a:latin typeface="微軟正黑體" panose="020B0604030504040204" pitchFamily="34" charset="-120"/>
                <a:ea typeface="微軟正黑體" panose="020B0604030504040204" pitchFamily="34" charset="-120"/>
              </a:rPr>
              <a:t>四、核心素養</a:t>
            </a:r>
          </a:p>
          <a:p>
            <a:pPr eaLnBrk="0" hangingPunct="0">
              <a:spcAft>
                <a:spcPts val="600"/>
              </a:spcAft>
              <a:defRPr/>
            </a:pPr>
            <a:r>
              <a:rPr lang="zh-TW" altLang="en-US" sz="2400">
                <a:latin typeface="微軟正黑體" panose="020B0604030504040204" pitchFamily="34" charset="-120"/>
                <a:ea typeface="微軟正黑體" panose="020B0604030504040204" pitchFamily="34" charset="-120"/>
              </a:rPr>
              <a:t>五、課程架構</a:t>
            </a:r>
          </a:p>
        </p:txBody>
      </p:sp>
    </p:spTree>
    <p:extLst>
      <p:ext uri="{BB962C8B-B14F-4D97-AF65-F5344CB8AC3E}">
        <p14:creationId xmlns="" xmlns:p14="http://schemas.microsoft.com/office/powerpoint/2010/main" val="29245088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100"/>
                                        <p:tgtEl>
                                          <p:spTgt spid="2"/>
                                        </p:tgtEl>
                                      </p:cBhvr>
                                    </p:animEffect>
                                  </p:childTnLst>
                                </p:cTn>
                              </p:par>
                              <p:par>
                                <p:cTn id="8" presetID="10" presetClass="entr" presetSubtype="0" fill="hold" nodeType="withEffect">
                                  <p:stCondLst>
                                    <p:cond delay="0"/>
                                  </p:stCondLst>
                                  <p:childTnLst>
                                    <p:set>
                                      <p:cBhvr>
                                        <p:cTn id="9" dur="1" fill="hold">
                                          <p:stCondLst>
                                            <p:cond delay="0"/>
                                          </p:stCondLst>
                                        </p:cTn>
                                        <p:tgtEl>
                                          <p:spTgt spid="87"/>
                                        </p:tgtEl>
                                        <p:attrNameLst>
                                          <p:attrName>style.visibility</p:attrName>
                                        </p:attrNameLst>
                                      </p:cBhvr>
                                      <p:to>
                                        <p:strVal val="visible"/>
                                      </p:to>
                                    </p:set>
                                    <p:animEffect transition="in" filter="fade">
                                      <p:cBhvr>
                                        <p:cTn id="10" dur="1200"/>
                                        <p:tgtEl>
                                          <p:spTgt spid="87"/>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53"/>
                                        </p:tgtEl>
                                        <p:attrNameLst>
                                          <p:attrName>style.visibility</p:attrName>
                                        </p:attrNameLst>
                                      </p:cBhvr>
                                      <p:to>
                                        <p:strVal val="visible"/>
                                      </p:to>
                                    </p:set>
                                    <p:animEffect transition="in" filter="fade">
                                      <p:cBhvr>
                                        <p:cTn id="15" dur="500"/>
                                        <p:tgtEl>
                                          <p:spTgt spid="53"/>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52"/>
                                        </p:tgtEl>
                                        <p:attrNameLst>
                                          <p:attrName>style.visibility</p:attrName>
                                        </p:attrNameLst>
                                      </p:cBhvr>
                                      <p:to>
                                        <p:strVal val="visible"/>
                                      </p:to>
                                    </p:set>
                                    <p:animEffect transition="in" filter="fade">
                                      <p:cBhvr>
                                        <p:cTn id="18" dur="500"/>
                                        <p:tgtEl>
                                          <p:spTgt spid="52"/>
                                        </p:tgtEl>
                                      </p:cBhvr>
                                    </p:animEffect>
                                  </p:childTnLst>
                                </p:cTn>
                              </p:par>
                            </p:childTnLst>
                          </p:cTn>
                        </p:par>
                        <p:par>
                          <p:cTn id="19" fill="hold">
                            <p:stCondLst>
                              <p:cond delay="500"/>
                            </p:stCondLst>
                            <p:childTnLst>
                              <p:par>
                                <p:cTn id="20" presetID="10" presetClass="entr" presetSubtype="0" fill="hold" nodeType="after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fade">
                                      <p:cBhvr>
                                        <p:cTn id="2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animBg="1"/>
      <p:bldP spid="2" grpId="0" animBg="1"/>
      <p:bldP spid="52"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482" name="群組 7"/>
          <p:cNvGrpSpPr>
            <a:grpSpLocks/>
          </p:cNvGrpSpPr>
          <p:nvPr/>
        </p:nvGrpSpPr>
        <p:grpSpPr bwMode="auto">
          <a:xfrm>
            <a:off x="245269" y="1609726"/>
            <a:ext cx="4693444" cy="3146822"/>
            <a:chOff x="330677" y="1197975"/>
            <a:chExt cx="7105770" cy="4763207"/>
          </a:xfrm>
        </p:grpSpPr>
        <p:sp>
          <p:nvSpPr>
            <p:cNvPr id="20494" name="Freeform 14"/>
            <p:cNvSpPr>
              <a:spLocks/>
            </p:cNvSpPr>
            <p:nvPr/>
          </p:nvSpPr>
          <p:spPr bwMode="auto">
            <a:xfrm>
              <a:off x="330677" y="1197975"/>
              <a:ext cx="892481" cy="1749104"/>
            </a:xfrm>
            <a:custGeom>
              <a:avLst/>
              <a:gdLst>
                <a:gd name="T0" fmla="*/ 2147483647 w 819"/>
                <a:gd name="T1" fmla="*/ 2147483647 h 902"/>
                <a:gd name="T2" fmla="*/ 0 w 819"/>
                <a:gd name="T3" fmla="*/ 2147483647 h 902"/>
                <a:gd name="T4" fmla="*/ 0 w 819"/>
                <a:gd name="T5" fmla="*/ 0 h 902"/>
                <a:gd name="T6" fmla="*/ 2147483647 w 819"/>
                <a:gd name="T7" fmla="*/ 2147483647 h 902"/>
                <a:gd name="T8" fmla="*/ 2147483647 w 819"/>
                <a:gd name="T9" fmla="*/ 2147483647 h 90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19" h="902">
                  <a:moveTo>
                    <a:pt x="819" y="902"/>
                  </a:moveTo>
                  <a:lnTo>
                    <a:pt x="0" y="783"/>
                  </a:lnTo>
                  <a:lnTo>
                    <a:pt x="0" y="0"/>
                  </a:lnTo>
                  <a:lnTo>
                    <a:pt x="819" y="237"/>
                  </a:lnTo>
                  <a:lnTo>
                    <a:pt x="819" y="902"/>
                  </a:lnTo>
                  <a:close/>
                </a:path>
              </a:pathLst>
            </a:custGeom>
            <a:solidFill>
              <a:srgbClr val="126454"/>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defTabSz="685800" eaLnBrk="0" hangingPunct="0"/>
              <a:endParaRPr kumimoji="0" lang="zh-TW" altLang="en-US" sz="1350">
                <a:solidFill>
                  <a:prstClr val="black"/>
                </a:solidFill>
              </a:endParaRPr>
            </a:p>
          </p:txBody>
        </p:sp>
        <p:sp>
          <p:nvSpPr>
            <p:cNvPr id="50" name="Pentagon 21"/>
            <p:cNvSpPr/>
            <p:nvPr/>
          </p:nvSpPr>
          <p:spPr>
            <a:xfrm>
              <a:off x="1222955" y="1657536"/>
              <a:ext cx="3226618" cy="1290373"/>
            </a:xfrm>
            <a:prstGeom prst="homePlate">
              <a:avLst>
                <a:gd name="adj" fmla="val 29877"/>
              </a:avLst>
            </a:prstGeom>
            <a:solidFill>
              <a:srgbClr val="14826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800" fontAlgn="auto">
                <a:spcBef>
                  <a:spcPts val="0"/>
                </a:spcBef>
                <a:spcAft>
                  <a:spcPts val="0"/>
                </a:spcAft>
                <a:defRPr/>
              </a:pPr>
              <a:endParaRPr kumimoji="0" lang="id-ID" sz="1350">
                <a:solidFill>
                  <a:prstClr val="white"/>
                </a:solidFill>
              </a:endParaRPr>
            </a:p>
          </p:txBody>
        </p:sp>
        <p:sp>
          <p:nvSpPr>
            <p:cNvPr id="20496" name="Freeform 15"/>
            <p:cNvSpPr>
              <a:spLocks/>
            </p:cNvSpPr>
            <p:nvPr/>
          </p:nvSpPr>
          <p:spPr bwMode="auto">
            <a:xfrm>
              <a:off x="330678" y="2703879"/>
              <a:ext cx="892481" cy="1749104"/>
            </a:xfrm>
            <a:custGeom>
              <a:avLst/>
              <a:gdLst>
                <a:gd name="T0" fmla="*/ 2147483647 w 819"/>
                <a:gd name="T1" fmla="*/ 2147483647 h 902"/>
                <a:gd name="T2" fmla="*/ 0 w 819"/>
                <a:gd name="T3" fmla="*/ 2147483647 h 902"/>
                <a:gd name="T4" fmla="*/ 0 w 819"/>
                <a:gd name="T5" fmla="*/ 0 h 902"/>
                <a:gd name="T6" fmla="*/ 2147483647 w 819"/>
                <a:gd name="T7" fmla="*/ 2147483647 h 902"/>
                <a:gd name="T8" fmla="*/ 2147483647 w 819"/>
                <a:gd name="T9" fmla="*/ 2147483647 h 90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19" h="902">
                  <a:moveTo>
                    <a:pt x="819" y="783"/>
                  </a:moveTo>
                  <a:lnTo>
                    <a:pt x="0" y="902"/>
                  </a:lnTo>
                  <a:lnTo>
                    <a:pt x="0" y="0"/>
                  </a:lnTo>
                  <a:lnTo>
                    <a:pt x="819" y="119"/>
                  </a:lnTo>
                  <a:lnTo>
                    <a:pt x="819" y="783"/>
                  </a:lnTo>
                  <a:close/>
                </a:path>
              </a:pathLst>
            </a:custGeom>
            <a:solidFill>
              <a:srgbClr val="AB6761"/>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defTabSz="685800" eaLnBrk="0" hangingPunct="0"/>
              <a:endParaRPr kumimoji="0" lang="zh-TW" altLang="en-US" sz="1350">
                <a:solidFill>
                  <a:prstClr val="black"/>
                </a:solidFill>
              </a:endParaRPr>
            </a:p>
          </p:txBody>
        </p:sp>
        <p:sp>
          <p:nvSpPr>
            <p:cNvPr id="56" name="Pentagon 1161"/>
            <p:cNvSpPr/>
            <p:nvPr/>
          </p:nvSpPr>
          <p:spPr>
            <a:xfrm>
              <a:off x="1222955" y="2933491"/>
              <a:ext cx="3567305" cy="1290373"/>
            </a:xfrm>
            <a:prstGeom prst="homePlate">
              <a:avLst>
                <a:gd name="adj" fmla="val 29877"/>
              </a:avLst>
            </a:prstGeom>
            <a:solidFill>
              <a:srgbClr val="E2887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800" fontAlgn="auto">
                <a:spcBef>
                  <a:spcPts val="0"/>
                </a:spcBef>
                <a:spcAft>
                  <a:spcPts val="0"/>
                </a:spcAft>
                <a:defRPr/>
              </a:pPr>
              <a:endParaRPr kumimoji="0" lang="id-ID" sz="1350">
                <a:solidFill>
                  <a:prstClr val="white"/>
                </a:solidFill>
              </a:endParaRPr>
            </a:p>
          </p:txBody>
        </p:sp>
        <p:sp>
          <p:nvSpPr>
            <p:cNvPr id="20498" name="Freeform 16"/>
            <p:cNvSpPr>
              <a:spLocks/>
            </p:cNvSpPr>
            <p:nvPr/>
          </p:nvSpPr>
          <p:spPr bwMode="auto">
            <a:xfrm>
              <a:off x="330677" y="4212078"/>
              <a:ext cx="892481" cy="1749104"/>
            </a:xfrm>
            <a:custGeom>
              <a:avLst/>
              <a:gdLst>
                <a:gd name="T0" fmla="*/ 2147483647 w 819"/>
                <a:gd name="T1" fmla="*/ 2147483647 h 902"/>
                <a:gd name="T2" fmla="*/ 0 w 819"/>
                <a:gd name="T3" fmla="*/ 2147483647 h 902"/>
                <a:gd name="T4" fmla="*/ 0 w 819"/>
                <a:gd name="T5" fmla="*/ 2147483647 h 902"/>
                <a:gd name="T6" fmla="*/ 2147483647 w 819"/>
                <a:gd name="T7" fmla="*/ 0 h 902"/>
                <a:gd name="T8" fmla="*/ 2147483647 w 819"/>
                <a:gd name="T9" fmla="*/ 2147483647 h 90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19" h="902">
                  <a:moveTo>
                    <a:pt x="819" y="665"/>
                  </a:moveTo>
                  <a:lnTo>
                    <a:pt x="0" y="902"/>
                  </a:lnTo>
                  <a:lnTo>
                    <a:pt x="0" y="119"/>
                  </a:lnTo>
                  <a:lnTo>
                    <a:pt x="819" y="0"/>
                  </a:lnTo>
                  <a:lnTo>
                    <a:pt x="819" y="665"/>
                  </a:lnTo>
                  <a:close/>
                </a:path>
              </a:pathLst>
            </a:custGeom>
            <a:solidFill>
              <a:srgbClr val="B97D2F"/>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defTabSz="685800" eaLnBrk="0" hangingPunct="0"/>
              <a:endParaRPr kumimoji="0" lang="zh-TW" altLang="en-US" sz="1350">
                <a:solidFill>
                  <a:prstClr val="black"/>
                </a:solidFill>
              </a:endParaRPr>
            </a:p>
          </p:txBody>
        </p:sp>
        <p:sp>
          <p:nvSpPr>
            <p:cNvPr id="59" name="Pentagon 1162"/>
            <p:cNvSpPr/>
            <p:nvPr/>
          </p:nvSpPr>
          <p:spPr>
            <a:xfrm>
              <a:off x="1222955" y="4211248"/>
              <a:ext cx="3226618" cy="1288571"/>
            </a:xfrm>
            <a:prstGeom prst="homePlate">
              <a:avLst>
                <a:gd name="adj" fmla="val 29877"/>
              </a:avLst>
            </a:prstGeom>
            <a:solidFill>
              <a:srgbClr val="F1A33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800" fontAlgn="auto">
                <a:spcBef>
                  <a:spcPts val="0"/>
                </a:spcBef>
                <a:spcAft>
                  <a:spcPts val="0"/>
                </a:spcAft>
                <a:defRPr/>
              </a:pPr>
              <a:endParaRPr kumimoji="0" lang="id-ID" sz="1350">
                <a:solidFill>
                  <a:prstClr val="white"/>
                </a:solidFill>
              </a:endParaRPr>
            </a:p>
          </p:txBody>
        </p:sp>
        <p:sp>
          <p:nvSpPr>
            <p:cNvPr id="20500" name="Text Placeholder 33"/>
            <p:cNvSpPr txBox="1">
              <a:spLocks/>
            </p:cNvSpPr>
            <p:nvPr/>
          </p:nvSpPr>
          <p:spPr bwMode="auto">
            <a:xfrm>
              <a:off x="1475307" y="1888399"/>
              <a:ext cx="2685121" cy="33811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0" tIns="0" rIns="0" bIns="0"/>
            <a:lstStyle>
              <a:lvl1pPr defTabSz="685800">
                <a:defRPr>
                  <a:solidFill>
                    <a:schemeClr val="tx1"/>
                  </a:solidFill>
                  <a:latin typeface="等线" pitchFamily="2" charset="-122"/>
                  <a:ea typeface="等线" pitchFamily="2" charset="-122"/>
                </a:defRPr>
              </a:lvl1pPr>
              <a:lvl2pPr marL="742950" indent="-285750" defTabSz="685800">
                <a:defRPr>
                  <a:solidFill>
                    <a:schemeClr val="tx1"/>
                  </a:solidFill>
                  <a:latin typeface="等线" pitchFamily="2" charset="-122"/>
                  <a:ea typeface="等线" pitchFamily="2" charset="-122"/>
                </a:defRPr>
              </a:lvl2pPr>
              <a:lvl3pPr marL="1143000" indent="-228600" defTabSz="685800">
                <a:defRPr>
                  <a:solidFill>
                    <a:schemeClr val="tx1"/>
                  </a:solidFill>
                  <a:latin typeface="等线" pitchFamily="2" charset="-122"/>
                  <a:ea typeface="等线" pitchFamily="2" charset="-122"/>
                </a:defRPr>
              </a:lvl3pPr>
              <a:lvl4pPr marL="1600200" indent="-228600" defTabSz="685800">
                <a:defRPr>
                  <a:solidFill>
                    <a:schemeClr val="tx1"/>
                  </a:solidFill>
                  <a:latin typeface="等线" pitchFamily="2" charset="-122"/>
                  <a:ea typeface="等线" pitchFamily="2" charset="-122"/>
                </a:defRPr>
              </a:lvl4pPr>
              <a:lvl5pPr marL="2057400" indent="-228600" defTabSz="685800">
                <a:defRPr>
                  <a:solidFill>
                    <a:schemeClr val="tx1"/>
                  </a:solidFill>
                  <a:latin typeface="等线" pitchFamily="2" charset="-122"/>
                  <a:ea typeface="等线" pitchFamily="2" charset="-122"/>
                </a:defRPr>
              </a:lvl5pPr>
              <a:lvl6pPr marL="2514600" indent="-228600" defTabSz="685800" eaLnBrk="0" fontAlgn="base" hangingPunct="0">
                <a:spcBef>
                  <a:spcPct val="0"/>
                </a:spcBef>
                <a:spcAft>
                  <a:spcPct val="0"/>
                </a:spcAft>
                <a:defRPr>
                  <a:solidFill>
                    <a:schemeClr val="tx1"/>
                  </a:solidFill>
                  <a:latin typeface="等线" pitchFamily="2" charset="-122"/>
                  <a:ea typeface="等线" pitchFamily="2" charset="-122"/>
                </a:defRPr>
              </a:lvl6pPr>
              <a:lvl7pPr marL="2971800" indent="-228600" defTabSz="685800" eaLnBrk="0" fontAlgn="base" hangingPunct="0">
                <a:spcBef>
                  <a:spcPct val="0"/>
                </a:spcBef>
                <a:spcAft>
                  <a:spcPct val="0"/>
                </a:spcAft>
                <a:defRPr>
                  <a:solidFill>
                    <a:schemeClr val="tx1"/>
                  </a:solidFill>
                  <a:latin typeface="等线" pitchFamily="2" charset="-122"/>
                  <a:ea typeface="等线" pitchFamily="2" charset="-122"/>
                </a:defRPr>
              </a:lvl7pPr>
              <a:lvl8pPr marL="3429000" indent="-228600" defTabSz="685800" eaLnBrk="0" fontAlgn="base" hangingPunct="0">
                <a:spcBef>
                  <a:spcPct val="0"/>
                </a:spcBef>
                <a:spcAft>
                  <a:spcPct val="0"/>
                </a:spcAft>
                <a:defRPr>
                  <a:solidFill>
                    <a:schemeClr val="tx1"/>
                  </a:solidFill>
                  <a:latin typeface="等线" pitchFamily="2" charset="-122"/>
                  <a:ea typeface="等线" pitchFamily="2" charset="-122"/>
                </a:defRPr>
              </a:lvl8pPr>
              <a:lvl9pPr marL="3886200" indent="-228600" defTabSz="685800" eaLnBrk="0" fontAlgn="base" hangingPunct="0">
                <a:spcBef>
                  <a:spcPct val="0"/>
                </a:spcBef>
                <a:spcAft>
                  <a:spcPct val="0"/>
                </a:spcAft>
                <a:defRPr>
                  <a:solidFill>
                    <a:schemeClr val="tx1"/>
                  </a:solidFill>
                  <a:latin typeface="等线" pitchFamily="2" charset="-122"/>
                  <a:ea typeface="等线" pitchFamily="2" charset="-122"/>
                </a:defRPr>
              </a:lvl9pPr>
            </a:lstStyle>
            <a:p>
              <a:pPr algn="ctr" defTabSz="514350">
                <a:lnSpc>
                  <a:spcPct val="90000"/>
                </a:lnSpc>
                <a:spcBef>
                  <a:spcPts val="563"/>
                </a:spcBef>
              </a:pPr>
              <a:r>
                <a:rPr kumimoji="0" lang="zh-TW" altLang="en-US" b="1">
                  <a:solidFill>
                    <a:srgbClr val="FFFFFF"/>
                  </a:solidFill>
                  <a:latin typeface="Microsoft YaHei" pitchFamily="34" charset="-122"/>
                  <a:ea typeface="Microsoft YaHei" pitchFamily="34" charset="-122"/>
                </a:rPr>
                <a:t>因知識半衰期短</a:t>
              </a:r>
              <a:endParaRPr kumimoji="0" lang="en-AU" altLang="zh-TW" b="1">
                <a:solidFill>
                  <a:srgbClr val="FFFFFF"/>
                </a:solidFill>
                <a:latin typeface="Microsoft YaHei" pitchFamily="34" charset="-122"/>
                <a:ea typeface="Microsoft YaHei" pitchFamily="34" charset="-122"/>
              </a:endParaRPr>
            </a:p>
          </p:txBody>
        </p:sp>
        <p:sp>
          <p:nvSpPr>
            <p:cNvPr id="20501" name="矩形 2"/>
            <p:cNvSpPr>
              <a:spLocks noChangeArrowheads="1"/>
            </p:cNvSpPr>
            <p:nvPr/>
          </p:nvSpPr>
          <p:spPr bwMode="auto">
            <a:xfrm>
              <a:off x="1815069" y="2302314"/>
              <a:ext cx="2068913" cy="559042"/>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等线" pitchFamily="2" charset="-122"/>
                  <a:ea typeface="等线" pitchFamily="2" charset="-122"/>
                </a:defRPr>
              </a:lvl1pPr>
              <a:lvl2pPr marL="742950" indent="-285750">
                <a:defRPr>
                  <a:solidFill>
                    <a:schemeClr val="tx1"/>
                  </a:solidFill>
                  <a:latin typeface="等线" pitchFamily="2" charset="-122"/>
                  <a:ea typeface="等线" pitchFamily="2" charset="-122"/>
                </a:defRPr>
              </a:lvl2pPr>
              <a:lvl3pPr marL="1143000" indent="-228600">
                <a:defRPr>
                  <a:solidFill>
                    <a:schemeClr val="tx1"/>
                  </a:solidFill>
                  <a:latin typeface="等线" pitchFamily="2" charset="-122"/>
                  <a:ea typeface="等线" pitchFamily="2" charset="-122"/>
                </a:defRPr>
              </a:lvl3pPr>
              <a:lvl4pPr marL="1600200" indent="-228600">
                <a:defRPr>
                  <a:solidFill>
                    <a:schemeClr val="tx1"/>
                  </a:solidFill>
                  <a:latin typeface="等线" pitchFamily="2" charset="-122"/>
                  <a:ea typeface="等线" pitchFamily="2" charset="-122"/>
                </a:defRPr>
              </a:lvl4pPr>
              <a:lvl5pPr marL="2057400" indent="-228600">
                <a:defRPr>
                  <a:solidFill>
                    <a:schemeClr val="tx1"/>
                  </a:solidFill>
                  <a:latin typeface="等线" pitchFamily="2" charset="-122"/>
                  <a:ea typeface="等线" pitchFamily="2" charset="-122"/>
                </a:defRPr>
              </a:lvl5pPr>
              <a:lvl6pPr marL="2514600" indent="-228600" eaLnBrk="0" fontAlgn="base" hangingPunct="0">
                <a:spcBef>
                  <a:spcPct val="0"/>
                </a:spcBef>
                <a:spcAft>
                  <a:spcPct val="0"/>
                </a:spcAft>
                <a:defRPr>
                  <a:solidFill>
                    <a:schemeClr val="tx1"/>
                  </a:solidFill>
                  <a:latin typeface="等线" pitchFamily="2" charset="-122"/>
                  <a:ea typeface="等线" pitchFamily="2" charset="-122"/>
                </a:defRPr>
              </a:lvl6pPr>
              <a:lvl7pPr marL="2971800" indent="-228600" eaLnBrk="0" fontAlgn="base" hangingPunct="0">
                <a:spcBef>
                  <a:spcPct val="0"/>
                </a:spcBef>
                <a:spcAft>
                  <a:spcPct val="0"/>
                </a:spcAft>
                <a:defRPr>
                  <a:solidFill>
                    <a:schemeClr val="tx1"/>
                  </a:solidFill>
                  <a:latin typeface="等线" pitchFamily="2" charset="-122"/>
                  <a:ea typeface="等线" pitchFamily="2" charset="-122"/>
                </a:defRPr>
              </a:lvl7pPr>
              <a:lvl8pPr marL="3429000" indent="-228600" eaLnBrk="0" fontAlgn="base" hangingPunct="0">
                <a:spcBef>
                  <a:spcPct val="0"/>
                </a:spcBef>
                <a:spcAft>
                  <a:spcPct val="0"/>
                </a:spcAft>
                <a:defRPr>
                  <a:solidFill>
                    <a:schemeClr val="tx1"/>
                  </a:solidFill>
                  <a:latin typeface="等线" pitchFamily="2" charset="-122"/>
                  <a:ea typeface="等线" pitchFamily="2" charset="-122"/>
                </a:defRPr>
              </a:lvl8pPr>
              <a:lvl9pPr marL="3886200" indent="-228600" eaLnBrk="0" fontAlgn="base" hangingPunct="0">
                <a:spcBef>
                  <a:spcPct val="0"/>
                </a:spcBef>
                <a:spcAft>
                  <a:spcPct val="0"/>
                </a:spcAft>
                <a:defRPr>
                  <a:solidFill>
                    <a:schemeClr val="tx1"/>
                  </a:solidFill>
                  <a:latin typeface="等线" pitchFamily="2" charset="-122"/>
                  <a:ea typeface="等线" pitchFamily="2" charset="-122"/>
                </a:defRPr>
              </a:lvl9pPr>
            </a:lstStyle>
            <a:p>
              <a:pPr defTabSz="685800"/>
              <a:r>
                <a:rPr kumimoji="0" lang="zh-TW" altLang="en-US" b="1">
                  <a:solidFill>
                    <a:srgbClr val="12826D"/>
                  </a:solidFill>
                  <a:latin typeface="Microsoft YaHei" pitchFamily="34" charset="-122"/>
                  <a:ea typeface="Microsoft YaHei" pitchFamily="34" charset="-122"/>
                </a:rPr>
                <a:t>需終身學習 </a:t>
              </a:r>
              <a:endParaRPr kumimoji="0" lang="zh-TW" altLang="en-US">
                <a:solidFill>
                  <a:srgbClr val="12826D"/>
                </a:solidFill>
                <a:latin typeface="Microsoft YaHei" pitchFamily="34" charset="-122"/>
                <a:ea typeface="Microsoft YaHei" pitchFamily="34" charset="-122"/>
              </a:endParaRPr>
            </a:p>
          </p:txBody>
        </p:sp>
        <p:sp>
          <p:nvSpPr>
            <p:cNvPr id="5" name="矩形 4"/>
            <p:cNvSpPr/>
            <p:nvPr/>
          </p:nvSpPr>
          <p:spPr>
            <a:xfrm>
              <a:off x="4449573" y="2057623"/>
              <a:ext cx="2812025" cy="628921"/>
            </a:xfrm>
            <a:prstGeom prst="rect">
              <a:avLst/>
            </a:prstGeom>
          </p:spPr>
          <p:txBody>
            <a:bodyPr>
              <a:spAutoFit/>
            </a:bodyPr>
            <a:lstStyle/>
            <a:p>
              <a:pPr defTabSz="685800" fontAlgn="auto">
                <a:spcBef>
                  <a:spcPts val="0"/>
                </a:spcBef>
                <a:spcAft>
                  <a:spcPts val="0"/>
                </a:spcAft>
                <a:defRPr/>
              </a:pPr>
              <a:r>
                <a:rPr kumimoji="0" lang="zh-TW" altLang="en-US" sz="2100" b="1" dirty="0">
                  <a:solidFill>
                    <a:prstClr val="black">
                      <a:lumMod val="50000"/>
                      <a:lumOff val="50000"/>
                    </a:prstClr>
                  </a:solidFill>
                  <a:latin typeface="Microsoft YaHei" charset="-122"/>
                  <a:ea typeface="Microsoft YaHei" charset="-122"/>
                  <a:cs typeface="Microsoft YaHei" charset="-122"/>
                </a:rPr>
                <a:t>就要</a:t>
              </a:r>
              <a:r>
                <a:rPr kumimoji="0" lang="zh-TW" altLang="en-US" sz="2100" b="1" dirty="0">
                  <a:solidFill>
                    <a:srgbClr val="12826D"/>
                  </a:solidFill>
                  <a:latin typeface="Microsoft YaHei" charset="-122"/>
                  <a:ea typeface="Microsoft YaHei" charset="-122"/>
                  <a:cs typeface="Microsoft YaHei" charset="-122"/>
                </a:rPr>
                <a:t>自主行動</a:t>
              </a:r>
              <a:endParaRPr kumimoji="0" lang="zh-TW" altLang="en-US" sz="2100" dirty="0">
                <a:solidFill>
                  <a:srgbClr val="12826D"/>
                </a:solidFill>
                <a:latin typeface="Microsoft YaHei" charset="-122"/>
                <a:ea typeface="Microsoft YaHei" charset="-122"/>
                <a:cs typeface="Microsoft YaHei" charset="-122"/>
              </a:endParaRPr>
            </a:p>
          </p:txBody>
        </p:sp>
        <p:sp>
          <p:nvSpPr>
            <p:cNvPr id="20503" name="Text Placeholder 33"/>
            <p:cNvSpPr txBox="1">
              <a:spLocks/>
            </p:cNvSpPr>
            <p:nvPr/>
          </p:nvSpPr>
          <p:spPr bwMode="auto">
            <a:xfrm>
              <a:off x="1475307" y="3155633"/>
              <a:ext cx="2685121" cy="33811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0" tIns="0" rIns="0" bIns="0"/>
            <a:lstStyle>
              <a:lvl1pPr defTabSz="685800">
                <a:defRPr>
                  <a:solidFill>
                    <a:schemeClr val="tx1"/>
                  </a:solidFill>
                  <a:latin typeface="等线" pitchFamily="2" charset="-122"/>
                  <a:ea typeface="等线" pitchFamily="2" charset="-122"/>
                </a:defRPr>
              </a:lvl1pPr>
              <a:lvl2pPr marL="742950" indent="-285750" defTabSz="685800">
                <a:defRPr>
                  <a:solidFill>
                    <a:schemeClr val="tx1"/>
                  </a:solidFill>
                  <a:latin typeface="等线" pitchFamily="2" charset="-122"/>
                  <a:ea typeface="等线" pitchFamily="2" charset="-122"/>
                </a:defRPr>
              </a:lvl2pPr>
              <a:lvl3pPr marL="1143000" indent="-228600" defTabSz="685800">
                <a:defRPr>
                  <a:solidFill>
                    <a:schemeClr val="tx1"/>
                  </a:solidFill>
                  <a:latin typeface="等线" pitchFamily="2" charset="-122"/>
                  <a:ea typeface="等线" pitchFamily="2" charset="-122"/>
                </a:defRPr>
              </a:lvl3pPr>
              <a:lvl4pPr marL="1600200" indent="-228600" defTabSz="685800">
                <a:defRPr>
                  <a:solidFill>
                    <a:schemeClr val="tx1"/>
                  </a:solidFill>
                  <a:latin typeface="等线" pitchFamily="2" charset="-122"/>
                  <a:ea typeface="等线" pitchFamily="2" charset="-122"/>
                </a:defRPr>
              </a:lvl4pPr>
              <a:lvl5pPr marL="2057400" indent="-228600" defTabSz="685800">
                <a:defRPr>
                  <a:solidFill>
                    <a:schemeClr val="tx1"/>
                  </a:solidFill>
                  <a:latin typeface="等线" pitchFamily="2" charset="-122"/>
                  <a:ea typeface="等线" pitchFamily="2" charset="-122"/>
                </a:defRPr>
              </a:lvl5pPr>
              <a:lvl6pPr marL="2514600" indent="-228600" defTabSz="685800" eaLnBrk="0" fontAlgn="base" hangingPunct="0">
                <a:spcBef>
                  <a:spcPct val="0"/>
                </a:spcBef>
                <a:spcAft>
                  <a:spcPct val="0"/>
                </a:spcAft>
                <a:defRPr>
                  <a:solidFill>
                    <a:schemeClr val="tx1"/>
                  </a:solidFill>
                  <a:latin typeface="等线" pitchFamily="2" charset="-122"/>
                  <a:ea typeface="等线" pitchFamily="2" charset="-122"/>
                </a:defRPr>
              </a:lvl6pPr>
              <a:lvl7pPr marL="2971800" indent="-228600" defTabSz="685800" eaLnBrk="0" fontAlgn="base" hangingPunct="0">
                <a:spcBef>
                  <a:spcPct val="0"/>
                </a:spcBef>
                <a:spcAft>
                  <a:spcPct val="0"/>
                </a:spcAft>
                <a:defRPr>
                  <a:solidFill>
                    <a:schemeClr val="tx1"/>
                  </a:solidFill>
                  <a:latin typeface="等线" pitchFamily="2" charset="-122"/>
                  <a:ea typeface="等线" pitchFamily="2" charset="-122"/>
                </a:defRPr>
              </a:lvl7pPr>
              <a:lvl8pPr marL="3429000" indent="-228600" defTabSz="685800" eaLnBrk="0" fontAlgn="base" hangingPunct="0">
                <a:spcBef>
                  <a:spcPct val="0"/>
                </a:spcBef>
                <a:spcAft>
                  <a:spcPct val="0"/>
                </a:spcAft>
                <a:defRPr>
                  <a:solidFill>
                    <a:schemeClr val="tx1"/>
                  </a:solidFill>
                  <a:latin typeface="等线" pitchFamily="2" charset="-122"/>
                  <a:ea typeface="等线" pitchFamily="2" charset="-122"/>
                </a:defRPr>
              </a:lvl8pPr>
              <a:lvl9pPr marL="3886200" indent="-228600" defTabSz="685800" eaLnBrk="0" fontAlgn="base" hangingPunct="0">
                <a:spcBef>
                  <a:spcPct val="0"/>
                </a:spcBef>
                <a:spcAft>
                  <a:spcPct val="0"/>
                </a:spcAft>
                <a:defRPr>
                  <a:solidFill>
                    <a:schemeClr val="tx1"/>
                  </a:solidFill>
                  <a:latin typeface="等线" pitchFamily="2" charset="-122"/>
                  <a:ea typeface="等线" pitchFamily="2" charset="-122"/>
                </a:defRPr>
              </a:lvl9pPr>
            </a:lstStyle>
            <a:p>
              <a:pPr algn="ctr" defTabSz="514350">
                <a:lnSpc>
                  <a:spcPct val="90000"/>
                </a:lnSpc>
                <a:spcBef>
                  <a:spcPts val="563"/>
                </a:spcBef>
              </a:pPr>
              <a:r>
                <a:rPr kumimoji="0" lang="zh-TW" altLang="en-US" b="1">
                  <a:solidFill>
                    <a:srgbClr val="FFFFFF"/>
                  </a:solidFill>
                  <a:latin typeface="Microsoft YaHei" pitchFamily="34" charset="-122"/>
                  <a:ea typeface="Microsoft YaHei" pitchFamily="34" charset="-122"/>
                </a:rPr>
                <a:t>因資訊容易取得</a:t>
              </a:r>
              <a:endParaRPr kumimoji="0" lang="en-AU" altLang="zh-TW" b="1">
                <a:solidFill>
                  <a:srgbClr val="FFFFFF"/>
                </a:solidFill>
                <a:latin typeface="Microsoft YaHei" pitchFamily="34" charset="-122"/>
                <a:ea typeface="Microsoft YaHei" pitchFamily="34" charset="-122"/>
              </a:endParaRPr>
            </a:p>
          </p:txBody>
        </p:sp>
        <p:sp>
          <p:nvSpPr>
            <p:cNvPr id="20504" name="矩形 69"/>
            <p:cNvSpPr>
              <a:spLocks noChangeArrowheads="1"/>
            </p:cNvSpPr>
            <p:nvPr/>
          </p:nvSpPr>
          <p:spPr bwMode="auto">
            <a:xfrm>
              <a:off x="1815069" y="3561807"/>
              <a:ext cx="2068913" cy="559042"/>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等线" pitchFamily="2" charset="-122"/>
                  <a:ea typeface="等线" pitchFamily="2" charset="-122"/>
                </a:defRPr>
              </a:lvl1pPr>
              <a:lvl2pPr marL="742950" indent="-285750">
                <a:defRPr>
                  <a:solidFill>
                    <a:schemeClr val="tx1"/>
                  </a:solidFill>
                  <a:latin typeface="等线" pitchFamily="2" charset="-122"/>
                  <a:ea typeface="等线" pitchFamily="2" charset="-122"/>
                </a:defRPr>
              </a:lvl2pPr>
              <a:lvl3pPr marL="1143000" indent="-228600">
                <a:defRPr>
                  <a:solidFill>
                    <a:schemeClr val="tx1"/>
                  </a:solidFill>
                  <a:latin typeface="等线" pitchFamily="2" charset="-122"/>
                  <a:ea typeface="等线" pitchFamily="2" charset="-122"/>
                </a:defRPr>
              </a:lvl3pPr>
              <a:lvl4pPr marL="1600200" indent="-228600">
                <a:defRPr>
                  <a:solidFill>
                    <a:schemeClr val="tx1"/>
                  </a:solidFill>
                  <a:latin typeface="等线" pitchFamily="2" charset="-122"/>
                  <a:ea typeface="等线" pitchFamily="2" charset="-122"/>
                </a:defRPr>
              </a:lvl4pPr>
              <a:lvl5pPr marL="2057400" indent="-228600">
                <a:defRPr>
                  <a:solidFill>
                    <a:schemeClr val="tx1"/>
                  </a:solidFill>
                  <a:latin typeface="等线" pitchFamily="2" charset="-122"/>
                  <a:ea typeface="等线" pitchFamily="2" charset="-122"/>
                </a:defRPr>
              </a:lvl5pPr>
              <a:lvl6pPr marL="2514600" indent="-228600" eaLnBrk="0" fontAlgn="base" hangingPunct="0">
                <a:spcBef>
                  <a:spcPct val="0"/>
                </a:spcBef>
                <a:spcAft>
                  <a:spcPct val="0"/>
                </a:spcAft>
                <a:defRPr>
                  <a:solidFill>
                    <a:schemeClr val="tx1"/>
                  </a:solidFill>
                  <a:latin typeface="等线" pitchFamily="2" charset="-122"/>
                  <a:ea typeface="等线" pitchFamily="2" charset="-122"/>
                </a:defRPr>
              </a:lvl6pPr>
              <a:lvl7pPr marL="2971800" indent="-228600" eaLnBrk="0" fontAlgn="base" hangingPunct="0">
                <a:spcBef>
                  <a:spcPct val="0"/>
                </a:spcBef>
                <a:spcAft>
                  <a:spcPct val="0"/>
                </a:spcAft>
                <a:defRPr>
                  <a:solidFill>
                    <a:schemeClr val="tx1"/>
                  </a:solidFill>
                  <a:latin typeface="等线" pitchFamily="2" charset="-122"/>
                  <a:ea typeface="等线" pitchFamily="2" charset="-122"/>
                </a:defRPr>
              </a:lvl7pPr>
              <a:lvl8pPr marL="3429000" indent="-228600" eaLnBrk="0" fontAlgn="base" hangingPunct="0">
                <a:spcBef>
                  <a:spcPct val="0"/>
                </a:spcBef>
                <a:spcAft>
                  <a:spcPct val="0"/>
                </a:spcAft>
                <a:defRPr>
                  <a:solidFill>
                    <a:schemeClr val="tx1"/>
                  </a:solidFill>
                  <a:latin typeface="等线" pitchFamily="2" charset="-122"/>
                  <a:ea typeface="等线" pitchFamily="2" charset="-122"/>
                </a:defRPr>
              </a:lvl8pPr>
              <a:lvl9pPr marL="3886200" indent="-228600" eaLnBrk="0" fontAlgn="base" hangingPunct="0">
                <a:spcBef>
                  <a:spcPct val="0"/>
                </a:spcBef>
                <a:spcAft>
                  <a:spcPct val="0"/>
                </a:spcAft>
                <a:defRPr>
                  <a:solidFill>
                    <a:schemeClr val="tx1"/>
                  </a:solidFill>
                  <a:latin typeface="等线" pitchFamily="2" charset="-122"/>
                  <a:ea typeface="等线" pitchFamily="2" charset="-122"/>
                </a:defRPr>
              </a:lvl9pPr>
            </a:lstStyle>
            <a:p>
              <a:pPr defTabSz="685800"/>
              <a:r>
                <a:rPr kumimoji="0" lang="zh-TW" altLang="en-US" b="1">
                  <a:solidFill>
                    <a:srgbClr val="E2887E"/>
                  </a:solidFill>
                  <a:latin typeface="Microsoft YaHei" pitchFamily="34" charset="-122"/>
                  <a:ea typeface="Microsoft YaHei" pitchFamily="34" charset="-122"/>
                </a:rPr>
                <a:t>需活用所學 </a:t>
              </a:r>
              <a:endParaRPr kumimoji="0" lang="zh-TW" altLang="en-US">
                <a:solidFill>
                  <a:srgbClr val="E2887E"/>
                </a:solidFill>
                <a:latin typeface="Microsoft YaHei" pitchFamily="34" charset="-122"/>
                <a:ea typeface="Microsoft YaHei" pitchFamily="34" charset="-122"/>
              </a:endParaRPr>
            </a:p>
          </p:txBody>
        </p:sp>
        <p:sp>
          <p:nvSpPr>
            <p:cNvPr id="71" name="矩形 70"/>
            <p:cNvSpPr/>
            <p:nvPr/>
          </p:nvSpPr>
          <p:spPr>
            <a:xfrm>
              <a:off x="4790261" y="3331776"/>
              <a:ext cx="2646186" cy="1118083"/>
            </a:xfrm>
            <a:prstGeom prst="rect">
              <a:avLst/>
            </a:prstGeom>
          </p:spPr>
          <p:txBody>
            <a:bodyPr>
              <a:spAutoFit/>
            </a:bodyPr>
            <a:lstStyle/>
            <a:p>
              <a:pPr defTabSz="685800" fontAlgn="auto">
                <a:spcBef>
                  <a:spcPts val="0"/>
                </a:spcBef>
                <a:spcAft>
                  <a:spcPts val="0"/>
                </a:spcAft>
                <a:defRPr/>
              </a:pPr>
              <a:r>
                <a:rPr kumimoji="0" lang="zh-TW" altLang="en-US" sz="2100" b="1" dirty="0">
                  <a:solidFill>
                    <a:prstClr val="black">
                      <a:lumMod val="50000"/>
                      <a:lumOff val="50000"/>
                    </a:prstClr>
                  </a:solidFill>
                  <a:latin typeface="Microsoft YaHei" charset="-122"/>
                  <a:ea typeface="Microsoft YaHei" charset="-122"/>
                  <a:cs typeface="Microsoft YaHei" charset="-122"/>
                </a:rPr>
                <a:t>就要</a:t>
              </a:r>
              <a:r>
                <a:rPr kumimoji="0" lang="zh-TW" altLang="en-US" sz="2100" b="1" dirty="0">
                  <a:solidFill>
                    <a:srgbClr val="E2887E"/>
                  </a:solidFill>
                  <a:latin typeface="Microsoft YaHei" charset="-122"/>
                  <a:ea typeface="Microsoft YaHei" charset="-122"/>
                  <a:cs typeface="Microsoft YaHei" charset="-122"/>
                </a:rPr>
                <a:t>溝通互動</a:t>
              </a:r>
              <a:endParaRPr kumimoji="0" lang="zh-TW" altLang="en-US" sz="2100" dirty="0">
                <a:solidFill>
                  <a:srgbClr val="E2887E"/>
                </a:solidFill>
                <a:latin typeface="Microsoft YaHei" charset="-122"/>
                <a:ea typeface="Microsoft YaHei" charset="-122"/>
                <a:cs typeface="Microsoft YaHei" charset="-122"/>
              </a:endParaRPr>
            </a:p>
          </p:txBody>
        </p:sp>
        <p:sp>
          <p:nvSpPr>
            <p:cNvPr id="20506" name="Text Placeholder 33"/>
            <p:cNvSpPr txBox="1">
              <a:spLocks/>
            </p:cNvSpPr>
            <p:nvPr/>
          </p:nvSpPr>
          <p:spPr bwMode="auto">
            <a:xfrm>
              <a:off x="1475307" y="4422868"/>
              <a:ext cx="2685121" cy="33811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0" tIns="0" rIns="0" bIns="0"/>
            <a:lstStyle>
              <a:lvl1pPr defTabSz="685800">
                <a:defRPr>
                  <a:solidFill>
                    <a:schemeClr val="tx1"/>
                  </a:solidFill>
                  <a:latin typeface="等线" pitchFamily="2" charset="-122"/>
                  <a:ea typeface="等线" pitchFamily="2" charset="-122"/>
                </a:defRPr>
              </a:lvl1pPr>
              <a:lvl2pPr marL="742950" indent="-285750" defTabSz="685800">
                <a:defRPr>
                  <a:solidFill>
                    <a:schemeClr val="tx1"/>
                  </a:solidFill>
                  <a:latin typeface="等线" pitchFamily="2" charset="-122"/>
                  <a:ea typeface="等线" pitchFamily="2" charset="-122"/>
                </a:defRPr>
              </a:lvl2pPr>
              <a:lvl3pPr marL="1143000" indent="-228600" defTabSz="685800">
                <a:defRPr>
                  <a:solidFill>
                    <a:schemeClr val="tx1"/>
                  </a:solidFill>
                  <a:latin typeface="等线" pitchFamily="2" charset="-122"/>
                  <a:ea typeface="等线" pitchFamily="2" charset="-122"/>
                </a:defRPr>
              </a:lvl3pPr>
              <a:lvl4pPr marL="1600200" indent="-228600" defTabSz="685800">
                <a:defRPr>
                  <a:solidFill>
                    <a:schemeClr val="tx1"/>
                  </a:solidFill>
                  <a:latin typeface="等线" pitchFamily="2" charset="-122"/>
                  <a:ea typeface="等线" pitchFamily="2" charset="-122"/>
                </a:defRPr>
              </a:lvl4pPr>
              <a:lvl5pPr marL="2057400" indent="-228600" defTabSz="685800">
                <a:defRPr>
                  <a:solidFill>
                    <a:schemeClr val="tx1"/>
                  </a:solidFill>
                  <a:latin typeface="等线" pitchFamily="2" charset="-122"/>
                  <a:ea typeface="等线" pitchFamily="2" charset="-122"/>
                </a:defRPr>
              </a:lvl5pPr>
              <a:lvl6pPr marL="2514600" indent="-228600" defTabSz="685800" eaLnBrk="0" fontAlgn="base" hangingPunct="0">
                <a:spcBef>
                  <a:spcPct val="0"/>
                </a:spcBef>
                <a:spcAft>
                  <a:spcPct val="0"/>
                </a:spcAft>
                <a:defRPr>
                  <a:solidFill>
                    <a:schemeClr val="tx1"/>
                  </a:solidFill>
                  <a:latin typeface="等线" pitchFamily="2" charset="-122"/>
                  <a:ea typeface="等线" pitchFamily="2" charset="-122"/>
                </a:defRPr>
              </a:lvl6pPr>
              <a:lvl7pPr marL="2971800" indent="-228600" defTabSz="685800" eaLnBrk="0" fontAlgn="base" hangingPunct="0">
                <a:spcBef>
                  <a:spcPct val="0"/>
                </a:spcBef>
                <a:spcAft>
                  <a:spcPct val="0"/>
                </a:spcAft>
                <a:defRPr>
                  <a:solidFill>
                    <a:schemeClr val="tx1"/>
                  </a:solidFill>
                  <a:latin typeface="等线" pitchFamily="2" charset="-122"/>
                  <a:ea typeface="等线" pitchFamily="2" charset="-122"/>
                </a:defRPr>
              </a:lvl7pPr>
              <a:lvl8pPr marL="3429000" indent="-228600" defTabSz="685800" eaLnBrk="0" fontAlgn="base" hangingPunct="0">
                <a:spcBef>
                  <a:spcPct val="0"/>
                </a:spcBef>
                <a:spcAft>
                  <a:spcPct val="0"/>
                </a:spcAft>
                <a:defRPr>
                  <a:solidFill>
                    <a:schemeClr val="tx1"/>
                  </a:solidFill>
                  <a:latin typeface="等线" pitchFamily="2" charset="-122"/>
                  <a:ea typeface="等线" pitchFamily="2" charset="-122"/>
                </a:defRPr>
              </a:lvl8pPr>
              <a:lvl9pPr marL="3886200" indent="-228600" defTabSz="685800" eaLnBrk="0" fontAlgn="base" hangingPunct="0">
                <a:spcBef>
                  <a:spcPct val="0"/>
                </a:spcBef>
                <a:spcAft>
                  <a:spcPct val="0"/>
                </a:spcAft>
                <a:defRPr>
                  <a:solidFill>
                    <a:schemeClr val="tx1"/>
                  </a:solidFill>
                  <a:latin typeface="等线" pitchFamily="2" charset="-122"/>
                  <a:ea typeface="等线" pitchFamily="2" charset="-122"/>
                </a:defRPr>
              </a:lvl9pPr>
            </a:lstStyle>
            <a:p>
              <a:pPr algn="ctr" defTabSz="514350">
                <a:lnSpc>
                  <a:spcPct val="90000"/>
                </a:lnSpc>
                <a:spcBef>
                  <a:spcPts val="563"/>
                </a:spcBef>
              </a:pPr>
              <a:r>
                <a:rPr kumimoji="0" lang="zh-TW" altLang="en-US" b="1">
                  <a:solidFill>
                    <a:srgbClr val="FFFFFF"/>
                  </a:solidFill>
                  <a:latin typeface="Microsoft YaHei" pitchFamily="34" charset="-122"/>
                  <a:ea typeface="Microsoft YaHei" pitchFamily="34" charset="-122"/>
                </a:rPr>
                <a:t>因沒有英雄年代</a:t>
              </a:r>
              <a:endParaRPr kumimoji="0" lang="en-AU" altLang="zh-TW" b="1">
                <a:solidFill>
                  <a:srgbClr val="FFFFFF"/>
                </a:solidFill>
                <a:latin typeface="Microsoft YaHei" pitchFamily="34" charset="-122"/>
                <a:ea typeface="Microsoft YaHei" pitchFamily="34" charset="-122"/>
              </a:endParaRPr>
            </a:p>
          </p:txBody>
        </p:sp>
        <p:sp>
          <p:nvSpPr>
            <p:cNvPr id="20507" name="矩形 72"/>
            <p:cNvSpPr>
              <a:spLocks noChangeArrowheads="1"/>
            </p:cNvSpPr>
            <p:nvPr/>
          </p:nvSpPr>
          <p:spPr bwMode="auto">
            <a:xfrm>
              <a:off x="1815069" y="4823693"/>
              <a:ext cx="2068913" cy="559042"/>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等线" pitchFamily="2" charset="-122"/>
                  <a:ea typeface="等线" pitchFamily="2" charset="-122"/>
                </a:defRPr>
              </a:lvl1pPr>
              <a:lvl2pPr marL="742950" indent="-285750">
                <a:defRPr>
                  <a:solidFill>
                    <a:schemeClr val="tx1"/>
                  </a:solidFill>
                  <a:latin typeface="等线" pitchFamily="2" charset="-122"/>
                  <a:ea typeface="等线" pitchFamily="2" charset="-122"/>
                </a:defRPr>
              </a:lvl2pPr>
              <a:lvl3pPr marL="1143000" indent="-228600">
                <a:defRPr>
                  <a:solidFill>
                    <a:schemeClr val="tx1"/>
                  </a:solidFill>
                  <a:latin typeface="等线" pitchFamily="2" charset="-122"/>
                  <a:ea typeface="等线" pitchFamily="2" charset="-122"/>
                </a:defRPr>
              </a:lvl3pPr>
              <a:lvl4pPr marL="1600200" indent="-228600">
                <a:defRPr>
                  <a:solidFill>
                    <a:schemeClr val="tx1"/>
                  </a:solidFill>
                  <a:latin typeface="等线" pitchFamily="2" charset="-122"/>
                  <a:ea typeface="等线" pitchFamily="2" charset="-122"/>
                </a:defRPr>
              </a:lvl4pPr>
              <a:lvl5pPr marL="2057400" indent="-228600">
                <a:defRPr>
                  <a:solidFill>
                    <a:schemeClr val="tx1"/>
                  </a:solidFill>
                  <a:latin typeface="等线" pitchFamily="2" charset="-122"/>
                  <a:ea typeface="等线" pitchFamily="2" charset="-122"/>
                </a:defRPr>
              </a:lvl5pPr>
              <a:lvl6pPr marL="2514600" indent="-228600" eaLnBrk="0" fontAlgn="base" hangingPunct="0">
                <a:spcBef>
                  <a:spcPct val="0"/>
                </a:spcBef>
                <a:spcAft>
                  <a:spcPct val="0"/>
                </a:spcAft>
                <a:defRPr>
                  <a:solidFill>
                    <a:schemeClr val="tx1"/>
                  </a:solidFill>
                  <a:latin typeface="等线" pitchFamily="2" charset="-122"/>
                  <a:ea typeface="等线" pitchFamily="2" charset="-122"/>
                </a:defRPr>
              </a:lvl6pPr>
              <a:lvl7pPr marL="2971800" indent="-228600" eaLnBrk="0" fontAlgn="base" hangingPunct="0">
                <a:spcBef>
                  <a:spcPct val="0"/>
                </a:spcBef>
                <a:spcAft>
                  <a:spcPct val="0"/>
                </a:spcAft>
                <a:defRPr>
                  <a:solidFill>
                    <a:schemeClr val="tx1"/>
                  </a:solidFill>
                  <a:latin typeface="等线" pitchFamily="2" charset="-122"/>
                  <a:ea typeface="等线" pitchFamily="2" charset="-122"/>
                </a:defRPr>
              </a:lvl7pPr>
              <a:lvl8pPr marL="3429000" indent="-228600" eaLnBrk="0" fontAlgn="base" hangingPunct="0">
                <a:spcBef>
                  <a:spcPct val="0"/>
                </a:spcBef>
                <a:spcAft>
                  <a:spcPct val="0"/>
                </a:spcAft>
                <a:defRPr>
                  <a:solidFill>
                    <a:schemeClr val="tx1"/>
                  </a:solidFill>
                  <a:latin typeface="等线" pitchFamily="2" charset="-122"/>
                  <a:ea typeface="等线" pitchFamily="2" charset="-122"/>
                </a:defRPr>
              </a:lvl8pPr>
              <a:lvl9pPr marL="3886200" indent="-228600" eaLnBrk="0" fontAlgn="base" hangingPunct="0">
                <a:spcBef>
                  <a:spcPct val="0"/>
                </a:spcBef>
                <a:spcAft>
                  <a:spcPct val="0"/>
                </a:spcAft>
                <a:defRPr>
                  <a:solidFill>
                    <a:schemeClr val="tx1"/>
                  </a:solidFill>
                  <a:latin typeface="等线" pitchFamily="2" charset="-122"/>
                  <a:ea typeface="等线" pitchFamily="2" charset="-122"/>
                </a:defRPr>
              </a:lvl9pPr>
            </a:lstStyle>
            <a:p>
              <a:pPr defTabSz="685800"/>
              <a:r>
                <a:rPr kumimoji="0" lang="zh-TW" altLang="en-US" b="1">
                  <a:solidFill>
                    <a:srgbClr val="F1A33B"/>
                  </a:solidFill>
                  <a:latin typeface="Microsoft YaHei" pitchFamily="34" charset="-122"/>
                  <a:ea typeface="Microsoft YaHei" pitchFamily="34" charset="-122"/>
                </a:rPr>
                <a:t>需團隊作業 </a:t>
              </a:r>
              <a:endParaRPr kumimoji="0" lang="zh-TW" altLang="en-US">
                <a:solidFill>
                  <a:srgbClr val="F1A33B"/>
                </a:solidFill>
                <a:latin typeface="Microsoft YaHei" pitchFamily="34" charset="-122"/>
                <a:ea typeface="Microsoft YaHei" pitchFamily="34" charset="-122"/>
              </a:endParaRPr>
            </a:p>
          </p:txBody>
        </p:sp>
        <p:sp>
          <p:nvSpPr>
            <p:cNvPr id="74" name="矩形 73"/>
            <p:cNvSpPr/>
            <p:nvPr/>
          </p:nvSpPr>
          <p:spPr>
            <a:xfrm>
              <a:off x="4449573" y="4638369"/>
              <a:ext cx="2768763" cy="628921"/>
            </a:xfrm>
            <a:prstGeom prst="rect">
              <a:avLst/>
            </a:prstGeom>
          </p:spPr>
          <p:txBody>
            <a:bodyPr>
              <a:spAutoFit/>
            </a:bodyPr>
            <a:lstStyle/>
            <a:p>
              <a:pPr defTabSz="685800" fontAlgn="auto">
                <a:spcBef>
                  <a:spcPts val="0"/>
                </a:spcBef>
                <a:spcAft>
                  <a:spcPts val="0"/>
                </a:spcAft>
                <a:defRPr/>
              </a:pPr>
              <a:r>
                <a:rPr kumimoji="0" lang="zh-TW" altLang="en-US" sz="2100" b="1" dirty="0">
                  <a:solidFill>
                    <a:prstClr val="black">
                      <a:lumMod val="50000"/>
                      <a:lumOff val="50000"/>
                    </a:prstClr>
                  </a:solidFill>
                  <a:latin typeface="Microsoft YaHei" charset="-122"/>
                  <a:ea typeface="Microsoft YaHei" charset="-122"/>
                  <a:cs typeface="Microsoft YaHei" charset="-122"/>
                </a:rPr>
                <a:t>就要</a:t>
              </a:r>
              <a:r>
                <a:rPr kumimoji="0" lang="zh-TW" altLang="en-US" sz="2100" b="1" dirty="0">
                  <a:solidFill>
                    <a:srgbClr val="F1A33B"/>
                  </a:solidFill>
                  <a:latin typeface="Microsoft YaHei" charset="-122"/>
                  <a:ea typeface="Microsoft YaHei" charset="-122"/>
                  <a:cs typeface="Microsoft YaHei" charset="-122"/>
                </a:rPr>
                <a:t>社會參與</a:t>
              </a:r>
            </a:p>
          </p:txBody>
        </p:sp>
      </p:grpSp>
      <p:grpSp>
        <p:nvGrpSpPr>
          <p:cNvPr id="95" name="组合 151"/>
          <p:cNvGrpSpPr/>
          <p:nvPr/>
        </p:nvGrpSpPr>
        <p:grpSpPr>
          <a:xfrm>
            <a:off x="6409849" y="3435702"/>
            <a:ext cx="1409573" cy="1389174"/>
            <a:chOff x="6026151" y="3973513"/>
            <a:chExt cx="2193925" cy="2162176"/>
          </a:xfrm>
          <a:scene3d>
            <a:camera prst="orthographicFront">
              <a:rot lat="0" lon="20099989" rev="0"/>
            </a:camera>
            <a:lightRig rig="threePt" dir="t"/>
          </a:scene3d>
        </p:grpSpPr>
        <p:sp>
          <p:nvSpPr>
            <p:cNvPr id="96" name="任意多边形 135"/>
            <p:cNvSpPr/>
            <p:nvPr/>
          </p:nvSpPr>
          <p:spPr>
            <a:xfrm rot="1800000" flipH="1">
              <a:off x="6026151" y="3973513"/>
              <a:ext cx="2193925" cy="1892300"/>
            </a:xfrm>
            <a:custGeom>
              <a:avLst/>
              <a:gdLst>
                <a:gd name="connsiteX0" fmla="*/ 553174 w 2193408"/>
                <a:gd name="connsiteY0" fmla="*/ 0 h 1890868"/>
                <a:gd name="connsiteX1" fmla="*/ 1640234 w 2193408"/>
                <a:gd name="connsiteY1" fmla="*/ 0 h 1890868"/>
                <a:gd name="connsiteX2" fmla="*/ 2193408 w 2193408"/>
                <a:gd name="connsiteY2" fmla="*/ 945434 h 1890868"/>
                <a:gd name="connsiteX3" fmla="*/ 1640234 w 2193408"/>
                <a:gd name="connsiteY3" fmla="*/ 1890868 h 1890868"/>
                <a:gd name="connsiteX4" fmla="*/ 553174 w 2193408"/>
                <a:gd name="connsiteY4" fmla="*/ 1890868 h 1890868"/>
                <a:gd name="connsiteX5" fmla="*/ 0 w 2193408"/>
                <a:gd name="connsiteY5" fmla="*/ 945434 h 18908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93408" h="1890868">
                  <a:moveTo>
                    <a:pt x="553174" y="0"/>
                  </a:moveTo>
                  <a:lnTo>
                    <a:pt x="1640234" y="0"/>
                  </a:lnTo>
                  <a:lnTo>
                    <a:pt x="2193408" y="945434"/>
                  </a:lnTo>
                  <a:lnTo>
                    <a:pt x="1640234" y="1890868"/>
                  </a:lnTo>
                  <a:lnTo>
                    <a:pt x="553174" y="1890868"/>
                  </a:lnTo>
                  <a:lnTo>
                    <a:pt x="0" y="945434"/>
                  </a:lnTo>
                  <a:close/>
                </a:path>
              </a:pathLst>
            </a:custGeom>
            <a:solidFill>
              <a:sysClr val="window" lastClr="FFFFFF"/>
            </a:solidFill>
            <a:ln w="101600" cap="flat" cmpd="sng" algn="ctr">
              <a:solidFill>
                <a:srgbClr val="E2887E"/>
              </a:solidFill>
              <a:prstDash val="solid"/>
              <a:miter lim="800000"/>
            </a:ln>
            <a:effectLst/>
            <a:sp3d extrusionH="508000"/>
          </p:spPr>
          <p:txBody>
            <a:bodyPr lIns="459000" tIns="216000" rIns="459000" bIns="216000" anchor="ctr"/>
            <a:lstStyle/>
            <a:p>
              <a:pPr algn="ctr" defTabSz="685800" fontAlgn="auto">
                <a:lnSpc>
                  <a:spcPct val="120000"/>
                </a:lnSpc>
                <a:spcBef>
                  <a:spcPts val="0"/>
                </a:spcBef>
                <a:spcAft>
                  <a:spcPts val="0"/>
                </a:spcAft>
                <a:defRPr/>
              </a:pPr>
              <a:endParaRPr kumimoji="0" lang="zh-CN" altLang="en-US" sz="1050" kern="0" dirty="0">
                <a:solidFill>
                  <a:prstClr val="white">
                    <a:lumMod val="50000"/>
                  </a:prstClr>
                </a:solidFill>
                <a:latin typeface="幼圆" panose="02010509060101010101" pitchFamily="49" charset="-122"/>
                <a:ea typeface="幼圆" panose="02010509060101010101" pitchFamily="49" charset="-122"/>
              </a:endParaRPr>
            </a:p>
          </p:txBody>
        </p:sp>
        <p:sp>
          <p:nvSpPr>
            <p:cNvPr id="97" name="任意多边形 142"/>
            <p:cNvSpPr/>
            <p:nvPr/>
          </p:nvSpPr>
          <p:spPr>
            <a:xfrm rot="1796991" flipH="1">
              <a:off x="7535864" y="4443414"/>
              <a:ext cx="484187" cy="1692275"/>
            </a:xfrm>
            <a:custGeom>
              <a:avLst/>
              <a:gdLst>
                <a:gd name="connsiteX0" fmla="*/ 483556 w 483556"/>
                <a:gd name="connsiteY0" fmla="*/ 0 h 1691016"/>
                <a:gd name="connsiteX1" fmla="*/ 483556 w 483556"/>
                <a:gd name="connsiteY1" fmla="*/ 1691016 h 1691016"/>
                <a:gd name="connsiteX2" fmla="*/ 0 w 483556"/>
                <a:gd name="connsiteY2" fmla="*/ 845508 h 1691016"/>
              </a:gdLst>
              <a:ahLst/>
              <a:cxnLst>
                <a:cxn ang="0">
                  <a:pos x="connsiteX0" y="connsiteY0"/>
                </a:cxn>
                <a:cxn ang="0">
                  <a:pos x="connsiteX1" y="connsiteY1"/>
                </a:cxn>
                <a:cxn ang="0">
                  <a:pos x="connsiteX2" y="connsiteY2"/>
                </a:cxn>
              </a:cxnLst>
              <a:rect l="l" t="t" r="r" b="b"/>
              <a:pathLst>
                <a:path w="483556" h="1691016">
                  <a:moveTo>
                    <a:pt x="483556" y="0"/>
                  </a:moveTo>
                  <a:lnTo>
                    <a:pt x="483556" y="1691016"/>
                  </a:lnTo>
                  <a:lnTo>
                    <a:pt x="0" y="845508"/>
                  </a:lnTo>
                  <a:close/>
                </a:path>
              </a:pathLst>
            </a:custGeom>
            <a:solidFill>
              <a:srgbClr val="E2887E">
                <a:alpha val="34902"/>
              </a:srgbClr>
            </a:solidFill>
            <a:ln w="12700" cap="flat" cmpd="sng" algn="ctr">
              <a:noFill/>
              <a:prstDash val="solid"/>
              <a:miter lim="800000"/>
            </a:ln>
            <a:effectLst/>
            <a:sp3d extrusionH="508000"/>
          </p:spPr>
          <p:txBody>
            <a:bodyPr lIns="0" tIns="0" rIns="27000" bIns="27000" anchor="ctr"/>
            <a:lstStyle/>
            <a:p>
              <a:pPr algn="ctr" defTabSz="685800" fontAlgn="auto">
                <a:spcBef>
                  <a:spcPts val="0"/>
                </a:spcBef>
                <a:spcAft>
                  <a:spcPts val="0"/>
                </a:spcAft>
                <a:defRPr/>
              </a:pPr>
              <a:endParaRPr kumimoji="0" lang="zh-CN" altLang="en-US" sz="1500" kern="0" dirty="0">
                <a:solidFill>
                  <a:prstClr val="white"/>
                </a:solidFill>
                <a:latin typeface="Broadway" panose="04040905080B02020502" pitchFamily="82" charset="0"/>
                <a:ea typeface="等线" panose="02010600030101010101"/>
              </a:endParaRPr>
            </a:p>
          </p:txBody>
        </p:sp>
        <p:sp>
          <p:nvSpPr>
            <p:cNvPr id="98" name="文本框 146"/>
            <p:cNvSpPr txBox="1"/>
            <p:nvPr/>
          </p:nvSpPr>
          <p:spPr>
            <a:xfrm rot="18000000">
              <a:off x="6458433" y="4762685"/>
              <a:ext cx="1485017" cy="502989"/>
            </a:xfrm>
            <a:prstGeom prst="rect">
              <a:avLst/>
            </a:prstGeom>
            <a:noFill/>
            <a:sp3d extrusionH="508000"/>
          </p:spPr>
          <p:txBody>
            <a:bodyPr wrap="none">
              <a:spAutoFit/>
            </a:bodyPr>
            <a:lstStyle/>
            <a:p>
              <a:pPr defTabSz="685800" fontAlgn="auto">
                <a:spcBef>
                  <a:spcPts val="0"/>
                </a:spcBef>
                <a:spcAft>
                  <a:spcPts val="0"/>
                </a:spcAft>
                <a:defRPr/>
              </a:pPr>
              <a:r>
                <a:rPr kumimoji="0" lang="zh-TW" altLang="en-US" sz="1500" b="1" dirty="0">
                  <a:solidFill>
                    <a:prstClr val="black">
                      <a:lumMod val="75000"/>
                      <a:lumOff val="25000"/>
                    </a:prstClr>
                  </a:solidFill>
                  <a:latin typeface="Microsoft YaHei" charset="-122"/>
                  <a:ea typeface="Microsoft YaHei" charset="-122"/>
                  <a:cs typeface="Microsoft YaHei" charset="-122"/>
                </a:rPr>
                <a:t>溝通互動</a:t>
              </a:r>
              <a:endParaRPr kumimoji="0" lang="zh-CN" altLang="en-US" sz="1500" b="1" dirty="0">
                <a:solidFill>
                  <a:prstClr val="black">
                    <a:lumMod val="75000"/>
                    <a:lumOff val="25000"/>
                  </a:prstClr>
                </a:solidFill>
                <a:latin typeface="Microsoft YaHei" charset="-122"/>
                <a:ea typeface="Microsoft YaHei" charset="-122"/>
                <a:cs typeface="Microsoft YaHei" charset="-122"/>
              </a:endParaRPr>
            </a:p>
          </p:txBody>
        </p:sp>
        <p:sp>
          <p:nvSpPr>
            <p:cNvPr id="99" name="文本框 147"/>
            <p:cNvSpPr txBox="1"/>
            <p:nvPr/>
          </p:nvSpPr>
          <p:spPr>
            <a:xfrm rot="18000000">
              <a:off x="7410129" y="4977110"/>
              <a:ext cx="606781" cy="718557"/>
            </a:xfrm>
            <a:prstGeom prst="rect">
              <a:avLst/>
            </a:prstGeom>
            <a:noFill/>
            <a:sp3d extrusionH="508000"/>
          </p:spPr>
          <p:txBody>
            <a:bodyPr wrap="none">
              <a:spAutoFit/>
            </a:bodyPr>
            <a:lstStyle/>
            <a:p>
              <a:pPr defTabSz="685800" fontAlgn="auto">
                <a:spcBef>
                  <a:spcPts val="0"/>
                </a:spcBef>
                <a:spcAft>
                  <a:spcPts val="0"/>
                </a:spcAft>
                <a:defRPr/>
              </a:pPr>
              <a:r>
                <a:rPr kumimoji="0" lang="en-US" altLang="zh-CN" sz="2400" dirty="0">
                  <a:solidFill>
                    <a:prstClr val="white"/>
                  </a:solidFill>
                  <a:ea typeface="Arial" charset="0"/>
                  <a:cs typeface="Arial" charset="0"/>
                </a:rPr>
                <a:t>B</a:t>
              </a:r>
              <a:endParaRPr kumimoji="0" lang="zh-CN" altLang="en-US" sz="2400" dirty="0">
                <a:solidFill>
                  <a:prstClr val="white"/>
                </a:solidFill>
                <a:ea typeface="Arial" charset="0"/>
                <a:cs typeface="Arial" charset="0"/>
              </a:endParaRPr>
            </a:p>
          </p:txBody>
        </p:sp>
      </p:grpSp>
      <p:grpSp>
        <p:nvGrpSpPr>
          <p:cNvPr id="100" name="组合 150"/>
          <p:cNvGrpSpPr/>
          <p:nvPr/>
        </p:nvGrpSpPr>
        <p:grpSpPr>
          <a:xfrm>
            <a:off x="5861114" y="2201562"/>
            <a:ext cx="1219862" cy="1401413"/>
            <a:chOff x="5133975" y="2033589"/>
            <a:chExt cx="1898650" cy="2181225"/>
          </a:xfrm>
          <a:scene3d>
            <a:camera prst="orthographicFront">
              <a:rot lat="0" lon="20099993" rev="0"/>
            </a:camera>
            <a:lightRig rig="threePt" dir="t"/>
          </a:scene3d>
        </p:grpSpPr>
        <p:sp>
          <p:nvSpPr>
            <p:cNvPr id="108" name="任意多边形 137"/>
            <p:cNvSpPr/>
            <p:nvPr/>
          </p:nvSpPr>
          <p:spPr>
            <a:xfrm>
              <a:off x="5133975" y="2033589"/>
              <a:ext cx="1898650" cy="2181225"/>
            </a:xfrm>
            <a:custGeom>
              <a:avLst/>
              <a:gdLst>
                <a:gd name="connsiteX0" fmla="*/ 951779 w 1899546"/>
                <a:gd name="connsiteY0" fmla="*/ 0 h 2181070"/>
                <a:gd name="connsiteX1" fmla="*/ 1893201 w 1899546"/>
                <a:gd name="connsiteY1" fmla="*/ 543530 h 2181070"/>
                <a:gd name="connsiteX2" fmla="*/ 1899546 w 1899546"/>
                <a:gd name="connsiteY2" fmla="*/ 1638887 h 2181070"/>
                <a:gd name="connsiteX3" fmla="*/ 947767 w 1899546"/>
                <a:gd name="connsiteY3" fmla="*/ 2181070 h 2181070"/>
                <a:gd name="connsiteX4" fmla="*/ 6345 w 1899546"/>
                <a:gd name="connsiteY4" fmla="*/ 1637540 h 2181070"/>
                <a:gd name="connsiteX5" fmla="*/ 0 w 1899546"/>
                <a:gd name="connsiteY5" fmla="*/ 542183 h 2181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99546" h="2181070">
                  <a:moveTo>
                    <a:pt x="951779" y="0"/>
                  </a:moveTo>
                  <a:lnTo>
                    <a:pt x="1893201" y="543530"/>
                  </a:lnTo>
                  <a:lnTo>
                    <a:pt x="1899546" y="1638887"/>
                  </a:lnTo>
                  <a:lnTo>
                    <a:pt x="947767" y="2181070"/>
                  </a:lnTo>
                  <a:lnTo>
                    <a:pt x="6345" y="1637540"/>
                  </a:lnTo>
                  <a:lnTo>
                    <a:pt x="0" y="542183"/>
                  </a:lnTo>
                  <a:close/>
                </a:path>
              </a:pathLst>
            </a:custGeom>
            <a:solidFill>
              <a:sysClr val="window" lastClr="FFFFFF"/>
            </a:solidFill>
            <a:ln w="101600" cap="flat" cmpd="sng" algn="ctr">
              <a:solidFill>
                <a:srgbClr val="12826D"/>
              </a:solidFill>
              <a:prstDash val="solid"/>
              <a:miter lim="800000"/>
            </a:ln>
            <a:effectLst/>
            <a:sp3d extrusionH="508000"/>
          </p:spPr>
          <p:txBody>
            <a:bodyPr lIns="54000" tIns="459000" rIns="54000" bIns="540000" anchor="ctr"/>
            <a:lstStyle/>
            <a:p>
              <a:pPr algn="ctr" defTabSz="685800" fontAlgn="auto">
                <a:lnSpc>
                  <a:spcPct val="120000"/>
                </a:lnSpc>
                <a:spcBef>
                  <a:spcPts val="0"/>
                </a:spcBef>
                <a:spcAft>
                  <a:spcPts val="0"/>
                </a:spcAft>
                <a:defRPr/>
              </a:pPr>
              <a:endParaRPr kumimoji="0" lang="zh-CN" altLang="en-US" sz="1050" kern="0" dirty="0">
                <a:solidFill>
                  <a:prstClr val="white">
                    <a:lumMod val="50000"/>
                  </a:prstClr>
                </a:solidFill>
                <a:latin typeface="幼圆" panose="02010509060101010101" pitchFamily="49" charset="-122"/>
                <a:ea typeface="幼圆" panose="02010509060101010101" pitchFamily="49" charset="-122"/>
              </a:endParaRPr>
            </a:p>
          </p:txBody>
        </p:sp>
        <p:sp>
          <p:nvSpPr>
            <p:cNvPr id="109" name="等腰三角形 143"/>
            <p:cNvSpPr/>
            <p:nvPr/>
          </p:nvSpPr>
          <p:spPr>
            <a:xfrm>
              <a:off x="5246689" y="2127250"/>
              <a:ext cx="1690687" cy="482600"/>
            </a:xfrm>
            <a:prstGeom prst="triangle">
              <a:avLst/>
            </a:prstGeom>
            <a:solidFill>
              <a:srgbClr val="12826D">
                <a:alpha val="36863"/>
              </a:srgbClr>
            </a:solidFill>
            <a:ln>
              <a:noFill/>
            </a:ln>
            <a:sp3d extrusionH="508000"/>
          </p:spPr>
          <p:style>
            <a:lnRef idx="2">
              <a:schemeClr val="accent1">
                <a:shade val="50000"/>
              </a:schemeClr>
            </a:lnRef>
            <a:fillRef idx="1">
              <a:schemeClr val="accent1"/>
            </a:fillRef>
            <a:effectRef idx="0">
              <a:schemeClr val="accent1"/>
            </a:effectRef>
            <a:fontRef idx="minor">
              <a:schemeClr val="lt1"/>
            </a:fontRef>
          </p:style>
          <p:txBody>
            <a:bodyPr tIns="0" bIns="108000" anchor="ctr"/>
            <a:lstStyle/>
            <a:p>
              <a:pPr algn="ctr" defTabSz="685800" fontAlgn="auto">
                <a:spcBef>
                  <a:spcPts val="0"/>
                </a:spcBef>
                <a:spcAft>
                  <a:spcPts val="0"/>
                </a:spcAft>
                <a:defRPr/>
              </a:pPr>
              <a:endParaRPr kumimoji="0" lang="zh-CN" altLang="en-US" sz="1500" dirty="0">
                <a:solidFill>
                  <a:prstClr val="white"/>
                </a:solidFill>
                <a:latin typeface="Broadway" panose="04040905080B02020502" pitchFamily="82" charset="0"/>
                <a:ea typeface="等线" panose="02010600030101010101"/>
              </a:endParaRPr>
            </a:p>
          </p:txBody>
        </p:sp>
        <p:sp>
          <p:nvSpPr>
            <p:cNvPr id="110" name="文本框 144"/>
            <p:cNvSpPr txBox="1"/>
            <p:nvPr/>
          </p:nvSpPr>
          <p:spPr>
            <a:xfrm>
              <a:off x="5388115" y="2738772"/>
              <a:ext cx="1485017" cy="502989"/>
            </a:xfrm>
            <a:prstGeom prst="rect">
              <a:avLst/>
            </a:prstGeom>
            <a:noFill/>
            <a:sp3d extrusionH="508000"/>
          </p:spPr>
          <p:txBody>
            <a:bodyPr wrap="none">
              <a:spAutoFit/>
            </a:bodyPr>
            <a:lstStyle/>
            <a:p>
              <a:pPr defTabSz="685800" fontAlgn="auto">
                <a:spcBef>
                  <a:spcPts val="0"/>
                </a:spcBef>
                <a:spcAft>
                  <a:spcPts val="0"/>
                </a:spcAft>
                <a:defRPr/>
              </a:pPr>
              <a:r>
                <a:rPr kumimoji="0" lang="zh-CN" altLang="en-US" sz="1500" b="1" dirty="0">
                  <a:solidFill>
                    <a:prstClr val="black">
                      <a:lumMod val="75000"/>
                      <a:lumOff val="25000"/>
                    </a:prstClr>
                  </a:solidFill>
                  <a:latin typeface="Microsoft YaHei" charset="-122"/>
                  <a:ea typeface="Microsoft YaHei" charset="-122"/>
                  <a:cs typeface="Microsoft YaHei" charset="-122"/>
                </a:rPr>
                <a:t>自主行動</a:t>
              </a:r>
            </a:p>
          </p:txBody>
        </p:sp>
        <p:sp>
          <p:nvSpPr>
            <p:cNvPr id="111" name="文本框 145"/>
            <p:cNvSpPr txBox="1"/>
            <p:nvPr/>
          </p:nvSpPr>
          <p:spPr>
            <a:xfrm>
              <a:off x="5757831" y="2080644"/>
              <a:ext cx="606781" cy="718557"/>
            </a:xfrm>
            <a:prstGeom prst="rect">
              <a:avLst/>
            </a:prstGeom>
            <a:noFill/>
            <a:sp3d extrusionH="508000"/>
          </p:spPr>
          <p:txBody>
            <a:bodyPr wrap="none">
              <a:spAutoFit/>
            </a:bodyPr>
            <a:lstStyle/>
            <a:p>
              <a:pPr defTabSz="685800" fontAlgn="auto">
                <a:spcBef>
                  <a:spcPts val="0"/>
                </a:spcBef>
                <a:spcAft>
                  <a:spcPts val="0"/>
                </a:spcAft>
                <a:defRPr/>
              </a:pPr>
              <a:r>
                <a:rPr kumimoji="0" lang="en-US" altLang="zh-CN" sz="2400" dirty="0">
                  <a:solidFill>
                    <a:prstClr val="white"/>
                  </a:solidFill>
                  <a:ea typeface="Arial" charset="0"/>
                  <a:cs typeface="Arial" charset="0"/>
                </a:rPr>
                <a:t>A</a:t>
              </a:r>
              <a:endParaRPr kumimoji="0" lang="zh-CN" altLang="en-US" sz="2400" dirty="0">
                <a:solidFill>
                  <a:prstClr val="white"/>
                </a:solidFill>
                <a:ea typeface="Arial" charset="0"/>
                <a:cs typeface="Arial" charset="0"/>
              </a:endParaRPr>
            </a:p>
          </p:txBody>
        </p:sp>
      </p:grpSp>
      <p:grpSp>
        <p:nvGrpSpPr>
          <p:cNvPr id="112" name="组合 1"/>
          <p:cNvGrpSpPr/>
          <p:nvPr/>
        </p:nvGrpSpPr>
        <p:grpSpPr>
          <a:xfrm>
            <a:off x="5191007" y="3433662"/>
            <a:ext cx="1409573" cy="1390194"/>
            <a:chOff x="3938589" y="3989388"/>
            <a:chExt cx="2193925" cy="2163763"/>
          </a:xfrm>
          <a:scene3d>
            <a:camera prst="orthographicFront">
              <a:rot lat="0" lon="20099986" rev="0"/>
            </a:camera>
            <a:lightRig rig="threePt" dir="t"/>
          </a:scene3d>
        </p:grpSpPr>
        <p:sp>
          <p:nvSpPr>
            <p:cNvPr id="113" name="任意多边形 136"/>
            <p:cNvSpPr/>
            <p:nvPr/>
          </p:nvSpPr>
          <p:spPr>
            <a:xfrm rot="-1800000">
              <a:off x="3938589" y="3989388"/>
              <a:ext cx="2193925" cy="1890712"/>
            </a:xfrm>
            <a:custGeom>
              <a:avLst/>
              <a:gdLst>
                <a:gd name="connsiteX0" fmla="*/ 553174 w 2193408"/>
                <a:gd name="connsiteY0" fmla="*/ 0 h 1890868"/>
                <a:gd name="connsiteX1" fmla="*/ 1640234 w 2193408"/>
                <a:gd name="connsiteY1" fmla="*/ 0 h 1890868"/>
                <a:gd name="connsiteX2" fmla="*/ 2193408 w 2193408"/>
                <a:gd name="connsiteY2" fmla="*/ 945434 h 1890868"/>
                <a:gd name="connsiteX3" fmla="*/ 1640234 w 2193408"/>
                <a:gd name="connsiteY3" fmla="*/ 1890868 h 1890868"/>
                <a:gd name="connsiteX4" fmla="*/ 553174 w 2193408"/>
                <a:gd name="connsiteY4" fmla="*/ 1890868 h 1890868"/>
                <a:gd name="connsiteX5" fmla="*/ 0 w 2193408"/>
                <a:gd name="connsiteY5" fmla="*/ 945434 h 18908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93408" h="1890868">
                  <a:moveTo>
                    <a:pt x="553174" y="0"/>
                  </a:moveTo>
                  <a:lnTo>
                    <a:pt x="1640234" y="0"/>
                  </a:lnTo>
                  <a:lnTo>
                    <a:pt x="2193408" y="945434"/>
                  </a:lnTo>
                  <a:lnTo>
                    <a:pt x="1640234" y="1890868"/>
                  </a:lnTo>
                  <a:lnTo>
                    <a:pt x="553174" y="1890868"/>
                  </a:lnTo>
                  <a:lnTo>
                    <a:pt x="0" y="945434"/>
                  </a:lnTo>
                  <a:close/>
                </a:path>
              </a:pathLst>
            </a:custGeom>
            <a:solidFill>
              <a:sysClr val="window" lastClr="FFFFFF"/>
            </a:solidFill>
            <a:ln w="101600" cap="flat" cmpd="sng" algn="ctr">
              <a:solidFill>
                <a:srgbClr val="F1A33B"/>
              </a:solidFill>
              <a:prstDash val="solid"/>
              <a:miter lim="800000"/>
            </a:ln>
            <a:effectLst/>
            <a:sp3d extrusionH="508000"/>
          </p:spPr>
          <p:txBody>
            <a:bodyPr lIns="459000" tIns="216000" rIns="459000" bIns="216000" anchor="ctr"/>
            <a:lstStyle/>
            <a:p>
              <a:pPr algn="ctr" defTabSz="685800" fontAlgn="auto">
                <a:lnSpc>
                  <a:spcPct val="120000"/>
                </a:lnSpc>
                <a:spcBef>
                  <a:spcPts val="0"/>
                </a:spcBef>
                <a:spcAft>
                  <a:spcPts val="0"/>
                </a:spcAft>
                <a:defRPr/>
              </a:pPr>
              <a:endParaRPr kumimoji="0" lang="zh-CN" altLang="en-US" sz="1050" kern="0" dirty="0">
                <a:solidFill>
                  <a:prstClr val="white">
                    <a:lumMod val="50000"/>
                  </a:prstClr>
                </a:solidFill>
                <a:latin typeface="幼圆" panose="02010509060101010101" pitchFamily="49" charset="-122"/>
                <a:ea typeface="幼圆" panose="02010509060101010101" pitchFamily="49" charset="-122"/>
              </a:endParaRPr>
            </a:p>
          </p:txBody>
        </p:sp>
        <p:sp>
          <p:nvSpPr>
            <p:cNvPr id="114" name="任意多边形 141"/>
            <p:cNvSpPr/>
            <p:nvPr/>
          </p:nvSpPr>
          <p:spPr>
            <a:xfrm rot="19803009">
              <a:off x="4132263" y="4462464"/>
              <a:ext cx="482600" cy="1690687"/>
            </a:xfrm>
            <a:custGeom>
              <a:avLst/>
              <a:gdLst>
                <a:gd name="connsiteX0" fmla="*/ 483556 w 483556"/>
                <a:gd name="connsiteY0" fmla="*/ 0 h 1691016"/>
                <a:gd name="connsiteX1" fmla="*/ 483556 w 483556"/>
                <a:gd name="connsiteY1" fmla="*/ 1691016 h 1691016"/>
                <a:gd name="connsiteX2" fmla="*/ 0 w 483556"/>
                <a:gd name="connsiteY2" fmla="*/ 845508 h 1691016"/>
              </a:gdLst>
              <a:ahLst/>
              <a:cxnLst>
                <a:cxn ang="0">
                  <a:pos x="connsiteX0" y="connsiteY0"/>
                </a:cxn>
                <a:cxn ang="0">
                  <a:pos x="connsiteX1" y="connsiteY1"/>
                </a:cxn>
                <a:cxn ang="0">
                  <a:pos x="connsiteX2" y="connsiteY2"/>
                </a:cxn>
              </a:cxnLst>
              <a:rect l="l" t="t" r="r" b="b"/>
              <a:pathLst>
                <a:path w="483556" h="1691016">
                  <a:moveTo>
                    <a:pt x="483556" y="0"/>
                  </a:moveTo>
                  <a:lnTo>
                    <a:pt x="483556" y="1691016"/>
                  </a:lnTo>
                  <a:lnTo>
                    <a:pt x="0" y="845508"/>
                  </a:lnTo>
                  <a:close/>
                </a:path>
              </a:pathLst>
            </a:custGeom>
            <a:solidFill>
              <a:srgbClr val="F1A33B">
                <a:alpha val="32941"/>
              </a:srgbClr>
            </a:solidFill>
            <a:ln w="12700" cap="flat" cmpd="sng" algn="ctr">
              <a:noFill/>
              <a:prstDash val="solid"/>
              <a:miter lim="800000"/>
            </a:ln>
            <a:effectLst/>
            <a:sp3d extrusionH="508000"/>
          </p:spPr>
          <p:txBody>
            <a:bodyPr lIns="54000" tIns="0" rIns="0" bIns="27000" anchor="ctr"/>
            <a:lstStyle/>
            <a:p>
              <a:pPr algn="ctr" defTabSz="685800" fontAlgn="auto">
                <a:spcBef>
                  <a:spcPts val="0"/>
                </a:spcBef>
                <a:spcAft>
                  <a:spcPts val="0"/>
                </a:spcAft>
                <a:defRPr/>
              </a:pPr>
              <a:endParaRPr kumimoji="0" lang="zh-CN" altLang="en-US" sz="1500" kern="0" dirty="0">
                <a:solidFill>
                  <a:prstClr val="white"/>
                </a:solidFill>
                <a:latin typeface="Broadway" panose="04040905080B02020502" pitchFamily="82" charset="0"/>
                <a:ea typeface="等线" panose="02010600030101010101"/>
              </a:endParaRPr>
            </a:p>
          </p:txBody>
        </p:sp>
        <p:sp>
          <p:nvSpPr>
            <p:cNvPr id="115" name="文本框 148"/>
            <p:cNvSpPr txBox="1"/>
            <p:nvPr/>
          </p:nvSpPr>
          <p:spPr>
            <a:xfrm rot="3600000">
              <a:off x="4206989" y="4725312"/>
              <a:ext cx="1485017" cy="502989"/>
            </a:xfrm>
            <a:prstGeom prst="rect">
              <a:avLst/>
            </a:prstGeom>
            <a:noFill/>
            <a:sp3d extrusionH="508000"/>
          </p:spPr>
          <p:txBody>
            <a:bodyPr wrap="none">
              <a:spAutoFit/>
            </a:bodyPr>
            <a:lstStyle/>
            <a:p>
              <a:pPr defTabSz="685800" fontAlgn="auto">
                <a:spcBef>
                  <a:spcPts val="0"/>
                </a:spcBef>
                <a:spcAft>
                  <a:spcPts val="0"/>
                </a:spcAft>
                <a:defRPr/>
              </a:pPr>
              <a:r>
                <a:rPr kumimoji="0" lang="zh-TW" altLang="en-US" sz="1500" b="1" dirty="0">
                  <a:solidFill>
                    <a:prstClr val="black">
                      <a:lumMod val="75000"/>
                      <a:lumOff val="25000"/>
                    </a:prstClr>
                  </a:solidFill>
                  <a:latin typeface="Microsoft YaHei" charset="-122"/>
                  <a:ea typeface="Microsoft YaHei" charset="-122"/>
                  <a:cs typeface="Microsoft YaHei" charset="-122"/>
                </a:rPr>
                <a:t>社會參與</a:t>
              </a:r>
              <a:endParaRPr kumimoji="0" lang="zh-CN" altLang="en-US" sz="1500" b="1" dirty="0">
                <a:solidFill>
                  <a:prstClr val="black">
                    <a:lumMod val="75000"/>
                    <a:lumOff val="25000"/>
                  </a:prstClr>
                </a:solidFill>
                <a:latin typeface="Microsoft YaHei" charset="-122"/>
                <a:ea typeface="Microsoft YaHei" charset="-122"/>
                <a:cs typeface="Microsoft YaHei" charset="-122"/>
              </a:endParaRPr>
            </a:p>
          </p:txBody>
        </p:sp>
        <p:sp>
          <p:nvSpPr>
            <p:cNvPr id="116" name="文本框 149"/>
            <p:cNvSpPr txBox="1"/>
            <p:nvPr/>
          </p:nvSpPr>
          <p:spPr>
            <a:xfrm rot="3600000">
              <a:off x="4086120" y="4903603"/>
              <a:ext cx="634227" cy="718557"/>
            </a:xfrm>
            <a:prstGeom prst="rect">
              <a:avLst/>
            </a:prstGeom>
            <a:noFill/>
            <a:sp3d extrusionH="508000"/>
          </p:spPr>
          <p:txBody>
            <a:bodyPr wrap="none">
              <a:spAutoFit/>
            </a:bodyPr>
            <a:lstStyle/>
            <a:p>
              <a:pPr defTabSz="685800" fontAlgn="auto">
                <a:spcBef>
                  <a:spcPts val="0"/>
                </a:spcBef>
                <a:spcAft>
                  <a:spcPts val="0"/>
                </a:spcAft>
                <a:defRPr/>
              </a:pPr>
              <a:r>
                <a:rPr kumimoji="0" lang="en-US" altLang="zh-CN" sz="2400" dirty="0">
                  <a:solidFill>
                    <a:prstClr val="white"/>
                  </a:solidFill>
                  <a:ea typeface="Arial" charset="0"/>
                  <a:cs typeface="Arial" charset="0"/>
                </a:rPr>
                <a:t>C</a:t>
              </a:r>
              <a:endParaRPr kumimoji="0" lang="zh-CN" altLang="en-US" sz="2400" dirty="0">
                <a:solidFill>
                  <a:prstClr val="white"/>
                </a:solidFill>
                <a:ea typeface="Arial" charset="0"/>
                <a:cs typeface="Arial" charset="0"/>
              </a:endParaRPr>
            </a:p>
          </p:txBody>
        </p:sp>
      </p:grpSp>
      <p:grpSp>
        <p:nvGrpSpPr>
          <p:cNvPr id="4" name="群組 3"/>
          <p:cNvGrpSpPr>
            <a:grpSpLocks/>
          </p:cNvGrpSpPr>
          <p:nvPr/>
        </p:nvGrpSpPr>
        <p:grpSpPr bwMode="auto">
          <a:xfrm>
            <a:off x="5840017" y="2921794"/>
            <a:ext cx="1156098" cy="1183481"/>
            <a:chOff x="7787338" y="2752984"/>
            <a:chExt cx="1541090" cy="1577070"/>
          </a:xfrm>
        </p:grpSpPr>
        <p:grpSp>
          <p:nvGrpSpPr>
            <p:cNvPr id="118" name="组合 153"/>
            <p:cNvGrpSpPr/>
            <p:nvPr/>
          </p:nvGrpSpPr>
          <p:grpSpPr>
            <a:xfrm>
              <a:off x="7927695" y="2929321"/>
              <a:ext cx="1400733" cy="1400733"/>
              <a:chOff x="5265739" y="3360739"/>
              <a:chExt cx="1635125" cy="1635125"/>
            </a:xfrm>
            <a:scene3d>
              <a:camera prst="orthographicFront">
                <a:rot lat="0" lon="20099993" rev="0"/>
              </a:camera>
              <a:lightRig rig="threePt" dir="t"/>
            </a:scene3d>
          </p:grpSpPr>
          <p:sp>
            <p:nvSpPr>
              <p:cNvPr id="119" name="椭圆 138"/>
              <p:cNvSpPr/>
              <p:nvPr/>
            </p:nvSpPr>
            <p:spPr>
              <a:xfrm>
                <a:off x="5265739" y="3360739"/>
                <a:ext cx="1635125" cy="1635125"/>
              </a:xfrm>
              <a:prstGeom prst="ellipse">
                <a:avLst/>
              </a:prstGeom>
              <a:solidFill>
                <a:schemeClr val="bg1">
                  <a:lumMod val="50000"/>
                </a:schemeClr>
              </a:solidFill>
              <a:ln w="25400" cap="flat" cmpd="sng" algn="ctr">
                <a:solidFill>
                  <a:sysClr val="window" lastClr="FFFFFF"/>
                </a:solidFill>
                <a:prstDash val="solid"/>
              </a:ln>
              <a:effectLst/>
              <a:sp3d extrusionH="254000"/>
            </p:spPr>
            <p:txBody>
              <a:bodyPr anchor="ctr"/>
              <a:lstStyle/>
              <a:p>
                <a:pPr algn="ctr" defTabSz="685800" fontAlgn="auto">
                  <a:spcBef>
                    <a:spcPts val="0"/>
                  </a:spcBef>
                  <a:spcAft>
                    <a:spcPts val="0"/>
                  </a:spcAft>
                  <a:defRPr/>
                </a:pPr>
                <a:endParaRPr kumimoji="0" lang="en-US" sz="1050" kern="0">
                  <a:solidFill>
                    <a:sysClr val="window" lastClr="FFFFFF"/>
                  </a:solidFill>
                  <a:latin typeface="+mn-lt"/>
                  <a:ea typeface="等线" pitchFamily="2" charset="-122"/>
                </a:endParaRPr>
              </a:p>
            </p:txBody>
          </p:sp>
          <p:sp>
            <p:nvSpPr>
              <p:cNvPr id="120" name="椭圆 140"/>
              <p:cNvSpPr/>
              <p:nvPr/>
            </p:nvSpPr>
            <p:spPr>
              <a:xfrm>
                <a:off x="5457825" y="3552825"/>
                <a:ext cx="1250950" cy="1250950"/>
              </a:xfrm>
              <a:prstGeom prst="ellipse">
                <a:avLst/>
              </a:prstGeom>
              <a:solidFill>
                <a:sysClr val="window" lastClr="FFFFFF"/>
              </a:solidFill>
              <a:ln w="25400" cap="flat" cmpd="sng" algn="ctr">
                <a:solidFill>
                  <a:sysClr val="window" lastClr="FFFFFF"/>
                </a:solidFill>
                <a:prstDash val="solid"/>
              </a:ln>
              <a:effectLst/>
              <a:sp3d extrusionH="254000"/>
            </p:spPr>
            <p:txBody>
              <a:bodyPr anchor="ctr"/>
              <a:lstStyle/>
              <a:p>
                <a:pPr algn="ctr" defTabSz="685800" fontAlgn="auto">
                  <a:spcBef>
                    <a:spcPts val="0"/>
                  </a:spcBef>
                  <a:spcAft>
                    <a:spcPts val="0"/>
                  </a:spcAft>
                  <a:defRPr/>
                </a:pPr>
                <a:endParaRPr kumimoji="0" lang="en-US" sz="1500" kern="0" dirty="0">
                  <a:solidFill>
                    <a:srgbClr val="E84C22">
                      <a:lumMod val="75000"/>
                    </a:srgbClr>
                  </a:solidFill>
                  <a:latin typeface="微软雅黑" pitchFamily="34" charset="-122"/>
                  <a:ea typeface="微软雅黑" pitchFamily="34" charset="-122"/>
                </a:endParaRPr>
              </a:p>
            </p:txBody>
          </p:sp>
          <p:sp>
            <p:nvSpPr>
              <p:cNvPr id="121" name="文本框 152"/>
              <p:cNvSpPr txBox="1"/>
              <p:nvPr/>
            </p:nvSpPr>
            <p:spPr>
              <a:xfrm>
                <a:off x="5633854" y="3889139"/>
                <a:ext cx="287454" cy="574516"/>
              </a:xfrm>
              <a:prstGeom prst="rect">
                <a:avLst/>
              </a:prstGeom>
              <a:noFill/>
              <a:sp3d extrusionH="254000"/>
            </p:spPr>
            <p:txBody>
              <a:bodyPr wrap="none">
                <a:spAutoFit/>
              </a:bodyPr>
              <a:lstStyle/>
              <a:p>
                <a:pPr defTabSz="685800" fontAlgn="auto">
                  <a:spcBef>
                    <a:spcPts val="0"/>
                  </a:spcBef>
                  <a:spcAft>
                    <a:spcPts val="0"/>
                  </a:spcAft>
                  <a:defRPr/>
                </a:pPr>
                <a:endParaRPr kumimoji="0" lang="zh-CN" altLang="en-US" dirty="0">
                  <a:solidFill>
                    <a:prstClr val="black"/>
                  </a:solidFill>
                  <a:latin typeface="Microsoft YaHei" charset="-122"/>
                  <a:ea typeface="Microsoft YaHei" charset="-122"/>
                  <a:cs typeface="Microsoft YaHei" charset="-122"/>
                </a:endParaRPr>
              </a:p>
            </p:txBody>
          </p:sp>
        </p:grpSp>
        <p:grpSp>
          <p:nvGrpSpPr>
            <p:cNvPr id="122" name="组合 153"/>
            <p:cNvGrpSpPr/>
            <p:nvPr/>
          </p:nvGrpSpPr>
          <p:grpSpPr>
            <a:xfrm>
              <a:off x="7787338" y="2752984"/>
              <a:ext cx="1440477" cy="1400733"/>
              <a:chOff x="5265739" y="3360739"/>
              <a:chExt cx="1681520" cy="1635125"/>
            </a:xfrm>
            <a:noFill/>
            <a:scene3d>
              <a:camera prst="orthographicFront">
                <a:rot lat="0" lon="20099993" rev="0"/>
              </a:camera>
              <a:lightRig rig="threePt" dir="t"/>
            </a:scene3d>
          </p:grpSpPr>
          <p:sp>
            <p:nvSpPr>
              <p:cNvPr id="123" name="椭圆 138"/>
              <p:cNvSpPr/>
              <p:nvPr/>
            </p:nvSpPr>
            <p:spPr>
              <a:xfrm>
                <a:off x="5265739" y="3360739"/>
                <a:ext cx="1635125" cy="1635125"/>
              </a:xfrm>
              <a:prstGeom prst="ellipse">
                <a:avLst/>
              </a:prstGeom>
              <a:grpFill/>
              <a:ln w="25400" cap="flat" cmpd="sng" algn="ctr">
                <a:noFill/>
                <a:prstDash val="solid"/>
              </a:ln>
              <a:effectLst/>
              <a:sp3d extrusionH="254000"/>
            </p:spPr>
            <p:txBody>
              <a:bodyPr anchor="ctr"/>
              <a:lstStyle/>
              <a:p>
                <a:pPr algn="ctr" defTabSz="685800" fontAlgn="auto">
                  <a:spcBef>
                    <a:spcPts val="0"/>
                  </a:spcBef>
                  <a:spcAft>
                    <a:spcPts val="0"/>
                  </a:spcAft>
                  <a:defRPr/>
                </a:pPr>
                <a:endParaRPr kumimoji="0" lang="en-US" sz="1050" kern="0">
                  <a:solidFill>
                    <a:sysClr val="window" lastClr="FFFFFF"/>
                  </a:solidFill>
                  <a:latin typeface="+mn-lt"/>
                  <a:ea typeface="等线" pitchFamily="2" charset="-122"/>
                </a:endParaRPr>
              </a:p>
            </p:txBody>
          </p:sp>
          <p:sp>
            <p:nvSpPr>
              <p:cNvPr id="124" name="椭圆 140"/>
              <p:cNvSpPr/>
              <p:nvPr/>
            </p:nvSpPr>
            <p:spPr>
              <a:xfrm>
                <a:off x="5457825" y="3552825"/>
                <a:ext cx="1250950" cy="1250950"/>
              </a:xfrm>
              <a:prstGeom prst="ellipse">
                <a:avLst/>
              </a:prstGeom>
              <a:grpFill/>
              <a:ln w="25400" cap="flat" cmpd="sng" algn="ctr">
                <a:noFill/>
                <a:prstDash val="solid"/>
              </a:ln>
              <a:effectLst/>
              <a:sp3d extrusionH="254000"/>
            </p:spPr>
            <p:txBody>
              <a:bodyPr anchor="ctr"/>
              <a:lstStyle/>
              <a:p>
                <a:pPr algn="ctr" defTabSz="685800" fontAlgn="auto">
                  <a:spcBef>
                    <a:spcPts val="0"/>
                  </a:spcBef>
                  <a:spcAft>
                    <a:spcPts val="0"/>
                  </a:spcAft>
                  <a:defRPr/>
                </a:pPr>
                <a:endParaRPr kumimoji="0" lang="en-US" sz="1500" kern="0" dirty="0">
                  <a:solidFill>
                    <a:srgbClr val="E84C22">
                      <a:lumMod val="75000"/>
                    </a:srgbClr>
                  </a:solidFill>
                  <a:latin typeface="微软雅黑" pitchFamily="34" charset="-122"/>
                  <a:ea typeface="微软雅黑" pitchFamily="34" charset="-122"/>
                </a:endParaRPr>
              </a:p>
            </p:txBody>
          </p:sp>
          <p:sp>
            <p:nvSpPr>
              <p:cNvPr id="125" name="文本框 152"/>
              <p:cNvSpPr txBox="1"/>
              <p:nvPr/>
            </p:nvSpPr>
            <p:spPr>
              <a:xfrm>
                <a:off x="5582332" y="3889139"/>
                <a:ext cx="1364927" cy="1005404"/>
              </a:xfrm>
              <a:prstGeom prst="rect">
                <a:avLst/>
              </a:prstGeom>
              <a:grpFill/>
              <a:ln>
                <a:noFill/>
              </a:ln>
              <a:sp3d extrusionH="254000"/>
            </p:spPr>
            <p:txBody>
              <a:bodyPr wrap="none">
                <a:spAutoFit/>
              </a:bodyPr>
              <a:lstStyle/>
              <a:p>
                <a:pPr algn="ctr" defTabSz="685800" fontAlgn="auto">
                  <a:spcBef>
                    <a:spcPts val="0"/>
                  </a:spcBef>
                  <a:spcAft>
                    <a:spcPts val="0"/>
                  </a:spcAft>
                  <a:defRPr/>
                </a:pPr>
                <a:r>
                  <a:rPr kumimoji="0" lang="zh-TW" altLang="en-US" b="1" dirty="0">
                    <a:solidFill>
                      <a:prstClr val="black"/>
                    </a:solidFill>
                    <a:latin typeface="Microsoft YaHei" charset="-122"/>
                    <a:ea typeface="Microsoft YaHei" charset="-122"/>
                    <a:cs typeface="Microsoft YaHei" charset="-122"/>
                  </a:rPr>
                  <a:t>終身</a:t>
                </a:r>
                <a:endParaRPr kumimoji="0" lang="en-US" altLang="zh-TW" b="1" dirty="0">
                  <a:solidFill>
                    <a:prstClr val="black"/>
                  </a:solidFill>
                  <a:latin typeface="Microsoft YaHei" charset="-122"/>
                  <a:ea typeface="Microsoft YaHei" charset="-122"/>
                  <a:cs typeface="Microsoft YaHei" charset="-122"/>
                </a:endParaRPr>
              </a:p>
              <a:p>
                <a:pPr algn="ctr" defTabSz="685800" fontAlgn="auto">
                  <a:spcBef>
                    <a:spcPts val="0"/>
                  </a:spcBef>
                  <a:spcAft>
                    <a:spcPts val="0"/>
                  </a:spcAft>
                  <a:defRPr/>
                </a:pPr>
                <a:r>
                  <a:rPr kumimoji="0" lang="zh-TW" altLang="en-US" b="1" dirty="0">
                    <a:solidFill>
                      <a:prstClr val="black"/>
                    </a:solidFill>
                    <a:latin typeface="Microsoft YaHei" charset="-122"/>
                    <a:ea typeface="Microsoft YaHei" charset="-122"/>
                    <a:cs typeface="Microsoft YaHei" charset="-122"/>
                  </a:rPr>
                  <a:t>學習者</a:t>
                </a:r>
                <a:endParaRPr kumimoji="0" lang="zh-CN" altLang="en-US" b="1" dirty="0">
                  <a:solidFill>
                    <a:prstClr val="black"/>
                  </a:solidFill>
                  <a:latin typeface="Microsoft YaHei" charset="-122"/>
                  <a:ea typeface="Microsoft YaHei" charset="-122"/>
                  <a:cs typeface="Microsoft YaHei" charset="-122"/>
                </a:endParaRPr>
              </a:p>
            </p:txBody>
          </p:sp>
        </p:grpSp>
      </p:grpSp>
      <p:sp>
        <p:nvSpPr>
          <p:cNvPr id="10" name="矩形 9"/>
          <p:cNvSpPr>
            <a:spLocks noChangeArrowheads="1"/>
          </p:cNvSpPr>
          <p:nvPr/>
        </p:nvSpPr>
        <p:spPr bwMode="auto">
          <a:xfrm>
            <a:off x="6473429" y="4869656"/>
            <a:ext cx="2488406" cy="78483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等线" pitchFamily="2" charset="-122"/>
                <a:ea typeface="等线" pitchFamily="2" charset="-122"/>
              </a:defRPr>
            </a:lvl1pPr>
            <a:lvl2pPr marL="742950" indent="-285750">
              <a:defRPr>
                <a:solidFill>
                  <a:schemeClr val="tx1"/>
                </a:solidFill>
                <a:latin typeface="等线" pitchFamily="2" charset="-122"/>
                <a:ea typeface="等线" pitchFamily="2" charset="-122"/>
              </a:defRPr>
            </a:lvl2pPr>
            <a:lvl3pPr marL="1143000" indent="-228600">
              <a:defRPr>
                <a:solidFill>
                  <a:schemeClr val="tx1"/>
                </a:solidFill>
                <a:latin typeface="等线" pitchFamily="2" charset="-122"/>
                <a:ea typeface="等线" pitchFamily="2" charset="-122"/>
              </a:defRPr>
            </a:lvl3pPr>
            <a:lvl4pPr marL="1600200" indent="-228600">
              <a:defRPr>
                <a:solidFill>
                  <a:schemeClr val="tx1"/>
                </a:solidFill>
                <a:latin typeface="等线" pitchFamily="2" charset="-122"/>
                <a:ea typeface="等线" pitchFamily="2" charset="-122"/>
              </a:defRPr>
            </a:lvl4pPr>
            <a:lvl5pPr marL="2057400" indent="-228600">
              <a:defRPr>
                <a:solidFill>
                  <a:schemeClr val="tx1"/>
                </a:solidFill>
                <a:latin typeface="等线" pitchFamily="2" charset="-122"/>
                <a:ea typeface="等线" pitchFamily="2" charset="-122"/>
              </a:defRPr>
            </a:lvl5pPr>
            <a:lvl6pPr marL="2514600" indent="-228600" eaLnBrk="0" fontAlgn="base" hangingPunct="0">
              <a:spcBef>
                <a:spcPct val="0"/>
              </a:spcBef>
              <a:spcAft>
                <a:spcPct val="0"/>
              </a:spcAft>
              <a:defRPr>
                <a:solidFill>
                  <a:schemeClr val="tx1"/>
                </a:solidFill>
                <a:latin typeface="等线" pitchFamily="2" charset="-122"/>
                <a:ea typeface="等线" pitchFamily="2" charset="-122"/>
              </a:defRPr>
            </a:lvl6pPr>
            <a:lvl7pPr marL="2971800" indent="-228600" eaLnBrk="0" fontAlgn="base" hangingPunct="0">
              <a:spcBef>
                <a:spcPct val="0"/>
              </a:spcBef>
              <a:spcAft>
                <a:spcPct val="0"/>
              </a:spcAft>
              <a:defRPr>
                <a:solidFill>
                  <a:schemeClr val="tx1"/>
                </a:solidFill>
                <a:latin typeface="等线" pitchFamily="2" charset="-122"/>
                <a:ea typeface="等线" pitchFamily="2" charset="-122"/>
              </a:defRPr>
            </a:lvl7pPr>
            <a:lvl8pPr marL="3429000" indent="-228600" eaLnBrk="0" fontAlgn="base" hangingPunct="0">
              <a:spcBef>
                <a:spcPct val="0"/>
              </a:spcBef>
              <a:spcAft>
                <a:spcPct val="0"/>
              </a:spcAft>
              <a:defRPr>
                <a:solidFill>
                  <a:schemeClr val="tx1"/>
                </a:solidFill>
                <a:latin typeface="等线" pitchFamily="2" charset="-122"/>
                <a:ea typeface="等线" pitchFamily="2" charset="-122"/>
              </a:defRPr>
            </a:lvl8pPr>
            <a:lvl9pPr marL="3886200" indent="-228600" eaLnBrk="0" fontAlgn="base" hangingPunct="0">
              <a:spcBef>
                <a:spcPct val="0"/>
              </a:spcBef>
              <a:spcAft>
                <a:spcPct val="0"/>
              </a:spcAft>
              <a:defRPr>
                <a:solidFill>
                  <a:schemeClr val="tx1"/>
                </a:solidFill>
                <a:latin typeface="等线" pitchFamily="2" charset="-122"/>
                <a:ea typeface="等线" pitchFamily="2" charset="-122"/>
              </a:defRPr>
            </a:lvl9pPr>
          </a:lstStyle>
          <a:p>
            <a:pPr defTabSz="685800">
              <a:buSzPct val="25000"/>
            </a:pPr>
            <a:r>
              <a:rPr kumimoji="0" lang="zh-TW" altLang="en-US" sz="1500" b="1">
                <a:solidFill>
                  <a:srgbClr val="F33B48"/>
                </a:solidFill>
                <a:latin typeface="Microsoft YaHei" pitchFamily="34" charset="-122"/>
                <a:ea typeface="Microsoft YaHei" pitchFamily="34" charset="-122"/>
                <a:sym typeface="Arial" pitchFamily="34" charset="0"/>
              </a:rPr>
              <a:t>能活用符號 </a:t>
            </a:r>
            <a:r>
              <a:rPr kumimoji="0" lang="en-US" altLang="zh-TW" sz="1500" b="1">
                <a:solidFill>
                  <a:srgbClr val="F33B48"/>
                </a:solidFill>
                <a:latin typeface="Microsoft YaHei" pitchFamily="34" charset="-122"/>
                <a:ea typeface="Microsoft YaHei" pitchFamily="34" charset="-122"/>
                <a:sym typeface="Arial" pitchFamily="34" charset="0"/>
              </a:rPr>
              <a:t>活用學習</a:t>
            </a:r>
          </a:p>
          <a:p>
            <a:pPr defTabSz="685800">
              <a:buSzPct val="25000"/>
            </a:pPr>
            <a:r>
              <a:rPr kumimoji="0" lang="zh-TW" altLang="en-US" sz="1500" b="1">
                <a:solidFill>
                  <a:prstClr val="black"/>
                </a:solidFill>
                <a:latin typeface="Microsoft YaHei" pitchFamily="34" charset="-122"/>
                <a:ea typeface="Microsoft YaHei" pitchFamily="34" charset="-122"/>
                <a:sym typeface="Arial" pitchFamily="34" charset="0"/>
              </a:rPr>
              <a:t>能與別人、社會、環境互動，</a:t>
            </a:r>
            <a:endParaRPr kumimoji="0" lang="en-US" altLang="zh-TW" sz="1500" b="1">
              <a:solidFill>
                <a:prstClr val="black"/>
              </a:solidFill>
              <a:latin typeface="Microsoft YaHei" pitchFamily="34" charset="-122"/>
              <a:ea typeface="Microsoft YaHei" pitchFamily="34" charset="-122"/>
              <a:sym typeface="Arial" pitchFamily="34" charset="0"/>
            </a:endParaRPr>
          </a:p>
          <a:p>
            <a:pPr defTabSz="685800">
              <a:buSzPct val="25000"/>
            </a:pPr>
            <a:r>
              <a:rPr kumimoji="0" lang="zh-TW" altLang="en-US" sz="1500" b="1">
                <a:solidFill>
                  <a:prstClr val="black"/>
                </a:solidFill>
                <a:latin typeface="Microsoft YaHei" pitchFamily="34" charset="-122"/>
                <a:ea typeface="Microsoft YaHei" pitchFamily="34" charset="-122"/>
                <a:sym typeface="Arial" pitchFamily="34" charset="0"/>
              </a:rPr>
              <a:t>才能強化溝通互動</a:t>
            </a:r>
            <a:endParaRPr kumimoji="0" lang="en-US" altLang="zh-TW" sz="1500" b="1">
              <a:solidFill>
                <a:prstClr val="black"/>
              </a:solidFill>
              <a:latin typeface="Microsoft YaHei" pitchFamily="34" charset="-122"/>
              <a:ea typeface="Microsoft YaHei" pitchFamily="34" charset="-122"/>
              <a:sym typeface="Arial" pitchFamily="34" charset="0"/>
            </a:endParaRPr>
          </a:p>
        </p:txBody>
      </p:sp>
      <p:sp>
        <p:nvSpPr>
          <p:cNvPr id="11" name="矩形 10"/>
          <p:cNvSpPr>
            <a:spLocks noChangeArrowheads="1"/>
          </p:cNvSpPr>
          <p:nvPr/>
        </p:nvSpPr>
        <p:spPr bwMode="auto">
          <a:xfrm>
            <a:off x="5142310" y="1315641"/>
            <a:ext cx="2446734" cy="78483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等线" pitchFamily="2" charset="-122"/>
                <a:ea typeface="等线" pitchFamily="2" charset="-122"/>
              </a:defRPr>
            </a:lvl1pPr>
            <a:lvl2pPr marL="742950" indent="-285750">
              <a:defRPr>
                <a:solidFill>
                  <a:schemeClr val="tx1"/>
                </a:solidFill>
                <a:latin typeface="等线" pitchFamily="2" charset="-122"/>
                <a:ea typeface="等线" pitchFamily="2" charset="-122"/>
              </a:defRPr>
            </a:lvl2pPr>
            <a:lvl3pPr marL="1143000" indent="-228600">
              <a:defRPr>
                <a:solidFill>
                  <a:schemeClr val="tx1"/>
                </a:solidFill>
                <a:latin typeface="等线" pitchFamily="2" charset="-122"/>
                <a:ea typeface="等线" pitchFamily="2" charset="-122"/>
              </a:defRPr>
            </a:lvl3pPr>
            <a:lvl4pPr marL="1600200" indent="-228600">
              <a:defRPr>
                <a:solidFill>
                  <a:schemeClr val="tx1"/>
                </a:solidFill>
                <a:latin typeface="等线" pitchFamily="2" charset="-122"/>
                <a:ea typeface="等线" pitchFamily="2" charset="-122"/>
              </a:defRPr>
            </a:lvl4pPr>
            <a:lvl5pPr marL="2057400" indent="-228600">
              <a:defRPr>
                <a:solidFill>
                  <a:schemeClr val="tx1"/>
                </a:solidFill>
                <a:latin typeface="等线" pitchFamily="2" charset="-122"/>
                <a:ea typeface="等线" pitchFamily="2" charset="-122"/>
              </a:defRPr>
            </a:lvl5pPr>
            <a:lvl6pPr marL="2514600" indent="-228600" eaLnBrk="0" fontAlgn="base" hangingPunct="0">
              <a:spcBef>
                <a:spcPct val="0"/>
              </a:spcBef>
              <a:spcAft>
                <a:spcPct val="0"/>
              </a:spcAft>
              <a:defRPr>
                <a:solidFill>
                  <a:schemeClr val="tx1"/>
                </a:solidFill>
                <a:latin typeface="等线" pitchFamily="2" charset="-122"/>
                <a:ea typeface="等线" pitchFamily="2" charset="-122"/>
              </a:defRPr>
            </a:lvl6pPr>
            <a:lvl7pPr marL="2971800" indent="-228600" eaLnBrk="0" fontAlgn="base" hangingPunct="0">
              <a:spcBef>
                <a:spcPct val="0"/>
              </a:spcBef>
              <a:spcAft>
                <a:spcPct val="0"/>
              </a:spcAft>
              <a:defRPr>
                <a:solidFill>
                  <a:schemeClr val="tx1"/>
                </a:solidFill>
                <a:latin typeface="等线" pitchFamily="2" charset="-122"/>
                <a:ea typeface="等线" pitchFamily="2" charset="-122"/>
              </a:defRPr>
            </a:lvl7pPr>
            <a:lvl8pPr marL="3429000" indent="-228600" eaLnBrk="0" fontAlgn="base" hangingPunct="0">
              <a:spcBef>
                <a:spcPct val="0"/>
              </a:spcBef>
              <a:spcAft>
                <a:spcPct val="0"/>
              </a:spcAft>
              <a:defRPr>
                <a:solidFill>
                  <a:schemeClr val="tx1"/>
                </a:solidFill>
                <a:latin typeface="等线" pitchFamily="2" charset="-122"/>
                <a:ea typeface="等线" pitchFamily="2" charset="-122"/>
              </a:defRPr>
            </a:lvl8pPr>
            <a:lvl9pPr marL="3886200" indent="-228600" eaLnBrk="0" fontAlgn="base" hangingPunct="0">
              <a:spcBef>
                <a:spcPct val="0"/>
              </a:spcBef>
              <a:spcAft>
                <a:spcPct val="0"/>
              </a:spcAft>
              <a:defRPr>
                <a:solidFill>
                  <a:schemeClr val="tx1"/>
                </a:solidFill>
                <a:latin typeface="等线" pitchFamily="2" charset="-122"/>
                <a:ea typeface="等线" pitchFamily="2" charset="-122"/>
              </a:defRPr>
            </a:lvl9pPr>
          </a:lstStyle>
          <a:p>
            <a:pPr algn="ctr" defTabSz="685800">
              <a:buSzPct val="25000"/>
            </a:pPr>
            <a:r>
              <a:rPr kumimoji="0" lang="zh-TW" altLang="en-US" sz="1500" b="1">
                <a:solidFill>
                  <a:srgbClr val="F33B48"/>
                </a:solidFill>
                <a:latin typeface="Microsoft YaHei" pitchFamily="34" charset="-122"/>
                <a:ea typeface="Microsoft YaHei" pitchFamily="34" charset="-122"/>
                <a:sym typeface="Arial" pitchFamily="34" charset="0"/>
              </a:rPr>
              <a:t>能提高</a:t>
            </a:r>
            <a:r>
              <a:rPr kumimoji="0" lang="en-US" altLang="zh-TW" sz="1500" b="1">
                <a:solidFill>
                  <a:srgbClr val="F33B48"/>
                </a:solidFill>
                <a:latin typeface="Microsoft YaHei" pitchFamily="34" charset="-122"/>
                <a:ea typeface="Microsoft YaHei" pitchFamily="34" charset="-122"/>
                <a:sym typeface="Arial" pitchFamily="34" charset="0"/>
              </a:rPr>
              <a:t>學習意願</a:t>
            </a:r>
            <a:r>
              <a:rPr kumimoji="0" lang="zh-TW" altLang="en-US" sz="1500" b="1">
                <a:solidFill>
                  <a:srgbClr val="F33B48"/>
                </a:solidFill>
                <a:latin typeface="Microsoft YaHei" pitchFamily="34" charset="-122"/>
                <a:ea typeface="Microsoft YaHei" pitchFamily="34" charset="-122"/>
                <a:sym typeface="Arial" pitchFamily="34" charset="0"/>
              </a:rPr>
              <a:t>與自信</a:t>
            </a:r>
            <a:endParaRPr kumimoji="0" lang="en-US" altLang="zh-TW" sz="1500" b="1">
              <a:solidFill>
                <a:srgbClr val="F33B48"/>
              </a:solidFill>
              <a:latin typeface="Microsoft YaHei" pitchFamily="34" charset="-122"/>
              <a:ea typeface="Microsoft YaHei" pitchFamily="34" charset="-122"/>
              <a:sym typeface="Arial" pitchFamily="34" charset="0"/>
            </a:endParaRPr>
          </a:p>
          <a:p>
            <a:pPr algn="ctr" defTabSz="685800">
              <a:buSzPct val="25000"/>
            </a:pPr>
            <a:r>
              <a:rPr kumimoji="0" lang="zh-TW" altLang="en-US" sz="1500" b="1">
                <a:solidFill>
                  <a:srgbClr val="F33B48"/>
                </a:solidFill>
                <a:latin typeface="Microsoft YaHei" pitchFamily="34" charset="-122"/>
                <a:ea typeface="Microsoft YaHei" pitchFamily="34" charset="-122"/>
                <a:sym typeface="Arial" pitchFamily="34" charset="0"/>
              </a:rPr>
              <a:t>能強化學習方法</a:t>
            </a:r>
            <a:endParaRPr kumimoji="0" lang="en-US" altLang="zh-TW" sz="1500" b="1">
              <a:solidFill>
                <a:srgbClr val="F33B48"/>
              </a:solidFill>
              <a:latin typeface="Microsoft YaHei" pitchFamily="34" charset="-122"/>
              <a:ea typeface="Microsoft YaHei" pitchFamily="34" charset="-122"/>
              <a:sym typeface="Arial" pitchFamily="34" charset="0"/>
            </a:endParaRPr>
          </a:p>
          <a:p>
            <a:pPr algn="ctr" defTabSz="685800">
              <a:buSzPct val="25000"/>
            </a:pPr>
            <a:r>
              <a:rPr kumimoji="0" lang="zh-TW" altLang="en-US" sz="1500" b="1">
                <a:solidFill>
                  <a:prstClr val="black"/>
                </a:solidFill>
                <a:latin typeface="Microsoft YaHei" pitchFamily="34" charset="-122"/>
                <a:ea typeface="Microsoft YaHei" pitchFamily="34" charset="-122"/>
                <a:sym typeface="Arial" pitchFamily="34" charset="0"/>
              </a:rPr>
              <a:t>才能自主學習</a:t>
            </a:r>
            <a:endParaRPr kumimoji="0" lang="en-US" altLang="zh-TW" sz="1500" b="1">
              <a:solidFill>
                <a:srgbClr val="000000"/>
              </a:solidFill>
              <a:latin typeface="標楷體" pitchFamily="65" charset="-120"/>
              <a:ea typeface="標楷體" pitchFamily="65" charset="-120"/>
              <a:cs typeface="Arial" pitchFamily="34" charset="0"/>
              <a:sym typeface="Arial" pitchFamily="34" charset="0"/>
            </a:endParaRPr>
          </a:p>
        </p:txBody>
      </p:sp>
      <p:sp>
        <p:nvSpPr>
          <p:cNvPr id="13" name="矩形 12"/>
          <p:cNvSpPr>
            <a:spLocks noChangeArrowheads="1"/>
          </p:cNvSpPr>
          <p:nvPr/>
        </p:nvSpPr>
        <p:spPr bwMode="auto">
          <a:xfrm>
            <a:off x="3898107" y="4876800"/>
            <a:ext cx="2488406" cy="78483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等线" pitchFamily="2" charset="-122"/>
                <a:ea typeface="等线" pitchFamily="2" charset="-122"/>
              </a:defRPr>
            </a:lvl1pPr>
            <a:lvl2pPr marL="742950" indent="-285750">
              <a:defRPr>
                <a:solidFill>
                  <a:schemeClr val="tx1"/>
                </a:solidFill>
                <a:latin typeface="等线" pitchFamily="2" charset="-122"/>
                <a:ea typeface="等线" pitchFamily="2" charset="-122"/>
              </a:defRPr>
            </a:lvl2pPr>
            <a:lvl3pPr marL="1143000" indent="-228600">
              <a:defRPr>
                <a:solidFill>
                  <a:schemeClr val="tx1"/>
                </a:solidFill>
                <a:latin typeface="等线" pitchFamily="2" charset="-122"/>
                <a:ea typeface="等线" pitchFamily="2" charset="-122"/>
              </a:defRPr>
            </a:lvl3pPr>
            <a:lvl4pPr marL="1600200" indent="-228600">
              <a:defRPr>
                <a:solidFill>
                  <a:schemeClr val="tx1"/>
                </a:solidFill>
                <a:latin typeface="等线" pitchFamily="2" charset="-122"/>
                <a:ea typeface="等线" pitchFamily="2" charset="-122"/>
              </a:defRPr>
            </a:lvl4pPr>
            <a:lvl5pPr marL="2057400" indent="-228600">
              <a:defRPr>
                <a:solidFill>
                  <a:schemeClr val="tx1"/>
                </a:solidFill>
                <a:latin typeface="等线" pitchFamily="2" charset="-122"/>
                <a:ea typeface="等线" pitchFamily="2" charset="-122"/>
              </a:defRPr>
            </a:lvl5pPr>
            <a:lvl6pPr marL="2514600" indent="-228600" eaLnBrk="0" fontAlgn="base" hangingPunct="0">
              <a:spcBef>
                <a:spcPct val="0"/>
              </a:spcBef>
              <a:spcAft>
                <a:spcPct val="0"/>
              </a:spcAft>
              <a:defRPr>
                <a:solidFill>
                  <a:schemeClr val="tx1"/>
                </a:solidFill>
                <a:latin typeface="等线" pitchFamily="2" charset="-122"/>
                <a:ea typeface="等线" pitchFamily="2" charset="-122"/>
              </a:defRPr>
            </a:lvl6pPr>
            <a:lvl7pPr marL="2971800" indent="-228600" eaLnBrk="0" fontAlgn="base" hangingPunct="0">
              <a:spcBef>
                <a:spcPct val="0"/>
              </a:spcBef>
              <a:spcAft>
                <a:spcPct val="0"/>
              </a:spcAft>
              <a:defRPr>
                <a:solidFill>
                  <a:schemeClr val="tx1"/>
                </a:solidFill>
                <a:latin typeface="等线" pitchFamily="2" charset="-122"/>
                <a:ea typeface="等线" pitchFamily="2" charset="-122"/>
              </a:defRPr>
            </a:lvl7pPr>
            <a:lvl8pPr marL="3429000" indent="-228600" eaLnBrk="0" fontAlgn="base" hangingPunct="0">
              <a:spcBef>
                <a:spcPct val="0"/>
              </a:spcBef>
              <a:spcAft>
                <a:spcPct val="0"/>
              </a:spcAft>
              <a:defRPr>
                <a:solidFill>
                  <a:schemeClr val="tx1"/>
                </a:solidFill>
                <a:latin typeface="等线" pitchFamily="2" charset="-122"/>
                <a:ea typeface="等线" pitchFamily="2" charset="-122"/>
              </a:defRPr>
            </a:lvl8pPr>
            <a:lvl9pPr marL="3886200" indent="-228600" eaLnBrk="0" fontAlgn="base" hangingPunct="0">
              <a:spcBef>
                <a:spcPct val="0"/>
              </a:spcBef>
              <a:spcAft>
                <a:spcPct val="0"/>
              </a:spcAft>
              <a:defRPr>
                <a:solidFill>
                  <a:schemeClr val="tx1"/>
                </a:solidFill>
                <a:latin typeface="等线" pitchFamily="2" charset="-122"/>
                <a:ea typeface="等线" pitchFamily="2" charset="-122"/>
              </a:defRPr>
            </a:lvl9pPr>
          </a:lstStyle>
          <a:p>
            <a:pPr algn="r" defTabSz="685800">
              <a:buSzPct val="25000"/>
            </a:pPr>
            <a:r>
              <a:rPr kumimoji="0" lang="zh-TW" altLang="en-US" sz="1500" b="1">
                <a:solidFill>
                  <a:srgbClr val="F33B48"/>
                </a:solidFill>
                <a:latin typeface="Microsoft YaHei" pitchFamily="34" charset="-122"/>
                <a:ea typeface="Microsoft YaHei" pitchFamily="34" charset="-122"/>
                <a:sym typeface="Arial" pitchFamily="34" charset="0"/>
              </a:rPr>
              <a:t>能積極分享表達、有品德</a:t>
            </a:r>
            <a:endParaRPr kumimoji="0" lang="en-US" altLang="zh-TW" sz="1500" b="1">
              <a:solidFill>
                <a:srgbClr val="F33B48"/>
              </a:solidFill>
              <a:latin typeface="Microsoft YaHei" pitchFamily="34" charset="-122"/>
              <a:ea typeface="Microsoft YaHei" pitchFamily="34" charset="-122"/>
              <a:sym typeface="Arial" pitchFamily="34" charset="0"/>
            </a:endParaRPr>
          </a:p>
          <a:p>
            <a:pPr algn="r" defTabSz="685800">
              <a:buSzPct val="25000"/>
            </a:pPr>
            <a:r>
              <a:rPr kumimoji="0" lang="zh-TW" altLang="en-US" sz="1500" b="1">
                <a:solidFill>
                  <a:srgbClr val="F33B48"/>
                </a:solidFill>
                <a:latin typeface="Microsoft YaHei" pitchFamily="34" charset="-122"/>
                <a:ea typeface="Microsoft YaHei" pitchFamily="34" charset="-122"/>
                <a:sym typeface="Arial" pitchFamily="34" charset="0"/>
              </a:rPr>
              <a:t>能經營團隊</a:t>
            </a:r>
            <a:endParaRPr kumimoji="0" lang="en-US" altLang="zh-TW" sz="1500" b="1">
              <a:solidFill>
                <a:srgbClr val="F33B48"/>
              </a:solidFill>
              <a:latin typeface="Microsoft YaHei" pitchFamily="34" charset="-122"/>
              <a:ea typeface="Microsoft YaHei" pitchFamily="34" charset="-122"/>
              <a:sym typeface="Arial" pitchFamily="34" charset="0"/>
            </a:endParaRPr>
          </a:p>
          <a:p>
            <a:pPr algn="r" defTabSz="685800">
              <a:buSzPct val="25000"/>
            </a:pPr>
            <a:r>
              <a:rPr kumimoji="0" lang="zh-TW" altLang="en-US" sz="1500" b="1">
                <a:solidFill>
                  <a:prstClr val="black"/>
                </a:solidFill>
                <a:latin typeface="Microsoft YaHei" pitchFamily="34" charset="-122"/>
                <a:ea typeface="Microsoft YaHei" pitchFamily="34" charset="-122"/>
                <a:sym typeface="Arial" pitchFamily="34" charset="0"/>
              </a:rPr>
              <a:t>才能社會參與，發展未來</a:t>
            </a:r>
            <a:endParaRPr kumimoji="0" lang="en-US" altLang="zh-TW" sz="1500" b="1">
              <a:solidFill>
                <a:prstClr val="black"/>
              </a:solidFill>
              <a:latin typeface="Microsoft YaHei" pitchFamily="34" charset="-122"/>
              <a:ea typeface="Microsoft YaHei" pitchFamily="34" charset="-122"/>
              <a:sym typeface="Arial" pitchFamily="34" charset="0"/>
            </a:endParaRPr>
          </a:p>
        </p:txBody>
      </p:sp>
      <p:sp>
        <p:nvSpPr>
          <p:cNvPr id="20490" name="投影片編號版面配置區 1"/>
          <p:cNvSpPr>
            <a:spLocks noGrp="1"/>
          </p:cNvSpPr>
          <p:nvPr>
            <p:ph type="sldNum" sz="quarter" idx="12"/>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a:solidFill>
                  <a:schemeClr val="tx1"/>
                </a:solidFill>
                <a:latin typeface="等线" pitchFamily="2" charset="-122"/>
                <a:ea typeface="等线" pitchFamily="2" charset="-122"/>
              </a:defRPr>
            </a:lvl1pPr>
            <a:lvl2pPr marL="557213" indent="-214313">
              <a:defRPr>
                <a:solidFill>
                  <a:schemeClr val="tx1"/>
                </a:solidFill>
                <a:latin typeface="等线" pitchFamily="2" charset="-122"/>
                <a:ea typeface="等线" pitchFamily="2" charset="-122"/>
              </a:defRPr>
            </a:lvl2pPr>
            <a:lvl3pPr marL="857250" indent="-171450">
              <a:defRPr>
                <a:solidFill>
                  <a:schemeClr val="tx1"/>
                </a:solidFill>
                <a:latin typeface="等线" pitchFamily="2" charset="-122"/>
                <a:ea typeface="等线" pitchFamily="2" charset="-122"/>
              </a:defRPr>
            </a:lvl3pPr>
            <a:lvl4pPr marL="1200150" indent="-171450">
              <a:defRPr>
                <a:solidFill>
                  <a:schemeClr val="tx1"/>
                </a:solidFill>
                <a:latin typeface="等线" pitchFamily="2" charset="-122"/>
                <a:ea typeface="等线" pitchFamily="2" charset="-122"/>
              </a:defRPr>
            </a:lvl4pPr>
            <a:lvl5pPr marL="1543050" indent="-171450">
              <a:defRPr>
                <a:solidFill>
                  <a:schemeClr val="tx1"/>
                </a:solidFill>
                <a:latin typeface="等线" pitchFamily="2" charset="-122"/>
                <a:ea typeface="等线" pitchFamily="2" charset="-122"/>
              </a:defRPr>
            </a:lvl5pPr>
            <a:lvl6pPr marL="1885950" indent="-171450" eaLnBrk="0" fontAlgn="base" hangingPunct="0">
              <a:spcBef>
                <a:spcPct val="0"/>
              </a:spcBef>
              <a:spcAft>
                <a:spcPct val="0"/>
              </a:spcAft>
              <a:defRPr>
                <a:solidFill>
                  <a:schemeClr val="tx1"/>
                </a:solidFill>
                <a:latin typeface="等线" pitchFamily="2" charset="-122"/>
                <a:ea typeface="等线" pitchFamily="2" charset="-122"/>
              </a:defRPr>
            </a:lvl6pPr>
            <a:lvl7pPr marL="2228850" indent="-171450" eaLnBrk="0" fontAlgn="base" hangingPunct="0">
              <a:spcBef>
                <a:spcPct val="0"/>
              </a:spcBef>
              <a:spcAft>
                <a:spcPct val="0"/>
              </a:spcAft>
              <a:defRPr>
                <a:solidFill>
                  <a:schemeClr val="tx1"/>
                </a:solidFill>
                <a:latin typeface="等线" pitchFamily="2" charset="-122"/>
                <a:ea typeface="等线" pitchFamily="2" charset="-122"/>
              </a:defRPr>
            </a:lvl7pPr>
            <a:lvl8pPr marL="2571750" indent="-171450" eaLnBrk="0" fontAlgn="base" hangingPunct="0">
              <a:spcBef>
                <a:spcPct val="0"/>
              </a:spcBef>
              <a:spcAft>
                <a:spcPct val="0"/>
              </a:spcAft>
              <a:defRPr>
                <a:solidFill>
                  <a:schemeClr val="tx1"/>
                </a:solidFill>
                <a:latin typeface="等线" pitchFamily="2" charset="-122"/>
                <a:ea typeface="等线" pitchFamily="2" charset="-122"/>
              </a:defRPr>
            </a:lvl8pPr>
            <a:lvl9pPr marL="2914650" indent="-171450" eaLnBrk="0" fontAlgn="base" hangingPunct="0">
              <a:spcBef>
                <a:spcPct val="0"/>
              </a:spcBef>
              <a:spcAft>
                <a:spcPct val="0"/>
              </a:spcAft>
              <a:defRPr>
                <a:solidFill>
                  <a:schemeClr val="tx1"/>
                </a:solidFill>
                <a:latin typeface="等线" pitchFamily="2" charset="-122"/>
                <a:ea typeface="等线" pitchFamily="2" charset="-122"/>
              </a:defRPr>
            </a:lvl9pPr>
          </a:lstStyle>
          <a:p>
            <a:pPr defTabSz="685800"/>
            <a:fld id="{0D60969F-14DE-4094-B1AD-52B004A5E888}" type="slidenum">
              <a:rPr kumimoji="0" lang="zh-CN" altLang="en-US">
                <a:solidFill>
                  <a:prstClr val="white"/>
                </a:solidFill>
              </a:rPr>
              <a:pPr defTabSz="685800"/>
              <a:t>15</a:t>
            </a:fld>
            <a:endParaRPr kumimoji="0" lang="zh-CN" altLang="en-US">
              <a:solidFill>
                <a:prstClr val="white"/>
              </a:solidFill>
            </a:endParaRPr>
          </a:p>
        </p:txBody>
      </p:sp>
      <p:sp>
        <p:nvSpPr>
          <p:cNvPr id="20491" name="矩形 1"/>
          <p:cNvSpPr>
            <a:spLocks noChangeArrowheads="1"/>
          </p:cNvSpPr>
          <p:nvPr/>
        </p:nvSpPr>
        <p:spPr bwMode="auto">
          <a:xfrm>
            <a:off x="188119" y="4936331"/>
            <a:ext cx="3944541" cy="73866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等线" pitchFamily="2" charset="-122"/>
                <a:ea typeface="等线" pitchFamily="2" charset="-122"/>
              </a:defRPr>
            </a:lvl1pPr>
            <a:lvl2pPr marL="742950" indent="-285750">
              <a:defRPr>
                <a:solidFill>
                  <a:schemeClr val="tx1"/>
                </a:solidFill>
                <a:latin typeface="等线" pitchFamily="2" charset="-122"/>
                <a:ea typeface="等线" pitchFamily="2" charset="-122"/>
              </a:defRPr>
            </a:lvl2pPr>
            <a:lvl3pPr marL="1143000" indent="-228600">
              <a:defRPr>
                <a:solidFill>
                  <a:schemeClr val="tx1"/>
                </a:solidFill>
                <a:latin typeface="等线" pitchFamily="2" charset="-122"/>
                <a:ea typeface="等线" pitchFamily="2" charset="-122"/>
              </a:defRPr>
            </a:lvl3pPr>
            <a:lvl4pPr marL="1600200" indent="-228600">
              <a:defRPr>
                <a:solidFill>
                  <a:schemeClr val="tx1"/>
                </a:solidFill>
                <a:latin typeface="等线" pitchFamily="2" charset="-122"/>
                <a:ea typeface="等线" pitchFamily="2" charset="-122"/>
              </a:defRPr>
            </a:lvl4pPr>
            <a:lvl5pPr marL="2057400" indent="-228600">
              <a:defRPr>
                <a:solidFill>
                  <a:schemeClr val="tx1"/>
                </a:solidFill>
                <a:latin typeface="等线" pitchFamily="2" charset="-122"/>
                <a:ea typeface="等线" pitchFamily="2" charset="-122"/>
              </a:defRPr>
            </a:lvl5pPr>
            <a:lvl6pPr marL="2514600" indent="-228600" eaLnBrk="0" fontAlgn="base" hangingPunct="0">
              <a:spcBef>
                <a:spcPct val="0"/>
              </a:spcBef>
              <a:spcAft>
                <a:spcPct val="0"/>
              </a:spcAft>
              <a:defRPr>
                <a:solidFill>
                  <a:schemeClr val="tx1"/>
                </a:solidFill>
                <a:latin typeface="等线" pitchFamily="2" charset="-122"/>
                <a:ea typeface="等线" pitchFamily="2" charset="-122"/>
              </a:defRPr>
            </a:lvl6pPr>
            <a:lvl7pPr marL="2971800" indent="-228600" eaLnBrk="0" fontAlgn="base" hangingPunct="0">
              <a:spcBef>
                <a:spcPct val="0"/>
              </a:spcBef>
              <a:spcAft>
                <a:spcPct val="0"/>
              </a:spcAft>
              <a:defRPr>
                <a:solidFill>
                  <a:schemeClr val="tx1"/>
                </a:solidFill>
                <a:latin typeface="等线" pitchFamily="2" charset="-122"/>
                <a:ea typeface="等线" pitchFamily="2" charset="-122"/>
              </a:defRPr>
            </a:lvl7pPr>
            <a:lvl8pPr marL="3429000" indent="-228600" eaLnBrk="0" fontAlgn="base" hangingPunct="0">
              <a:spcBef>
                <a:spcPct val="0"/>
              </a:spcBef>
              <a:spcAft>
                <a:spcPct val="0"/>
              </a:spcAft>
              <a:defRPr>
                <a:solidFill>
                  <a:schemeClr val="tx1"/>
                </a:solidFill>
                <a:latin typeface="等线" pitchFamily="2" charset="-122"/>
                <a:ea typeface="等线" pitchFamily="2" charset="-122"/>
              </a:defRPr>
            </a:lvl8pPr>
            <a:lvl9pPr marL="3886200" indent="-228600" eaLnBrk="0" fontAlgn="base" hangingPunct="0">
              <a:spcBef>
                <a:spcPct val="0"/>
              </a:spcBef>
              <a:spcAft>
                <a:spcPct val="0"/>
              </a:spcAft>
              <a:defRPr>
                <a:solidFill>
                  <a:schemeClr val="tx1"/>
                </a:solidFill>
                <a:latin typeface="等线" pitchFamily="2" charset="-122"/>
                <a:ea typeface="等线" pitchFamily="2" charset="-122"/>
              </a:defRPr>
            </a:lvl9pPr>
          </a:lstStyle>
          <a:p>
            <a:pPr defTabSz="685800" eaLnBrk="0" hangingPunct="0"/>
            <a:r>
              <a:rPr kumimoji="0" lang="zh-TW" altLang="en-US" sz="2100" b="1">
                <a:solidFill>
                  <a:srgbClr val="12826D"/>
                </a:solidFill>
                <a:latin typeface="Microsoft YaHei" pitchFamily="34" charset="-122"/>
                <a:ea typeface="Microsoft YaHei" pitchFamily="34" charset="-122"/>
              </a:rPr>
              <a:t>簡單說：素養</a:t>
            </a:r>
            <a:r>
              <a:rPr kumimoji="0" lang="en-US" altLang="zh-TW" sz="2100" b="1">
                <a:solidFill>
                  <a:srgbClr val="12826D"/>
                </a:solidFill>
                <a:latin typeface="Microsoft YaHei" pitchFamily="34" charset="-122"/>
                <a:ea typeface="Microsoft YaHei" pitchFamily="34" charset="-122"/>
              </a:rPr>
              <a:t>=</a:t>
            </a:r>
          </a:p>
          <a:p>
            <a:pPr defTabSz="685800" eaLnBrk="0" hangingPunct="0"/>
            <a:r>
              <a:rPr kumimoji="0" lang="zh-TW" altLang="en-US" sz="2100" b="1">
                <a:solidFill>
                  <a:srgbClr val="12826D"/>
                </a:solidFill>
                <a:latin typeface="Microsoft YaHei" pitchFamily="34" charset="-122"/>
                <a:ea typeface="Microsoft YaHei" pitchFamily="34" charset="-122"/>
              </a:rPr>
              <a:t>能力</a:t>
            </a:r>
            <a:r>
              <a:rPr kumimoji="0" lang="en-US" altLang="zh-TW" sz="2100" b="1">
                <a:solidFill>
                  <a:srgbClr val="12826D"/>
                </a:solidFill>
                <a:latin typeface="Microsoft YaHei" pitchFamily="34" charset="-122"/>
                <a:ea typeface="Microsoft YaHei" pitchFamily="34" charset="-122"/>
              </a:rPr>
              <a:t>(</a:t>
            </a:r>
            <a:r>
              <a:rPr kumimoji="0" lang="zh-TW" altLang="en-US" sz="2100" b="1">
                <a:solidFill>
                  <a:srgbClr val="12826D"/>
                </a:solidFill>
                <a:latin typeface="Microsoft YaHei" pitchFamily="34" charset="-122"/>
                <a:ea typeface="Microsoft YaHei" pitchFamily="34" charset="-122"/>
              </a:rPr>
              <a:t>知識、技能</a:t>
            </a:r>
            <a:r>
              <a:rPr kumimoji="0" lang="en-US" altLang="zh-TW" sz="2100" b="1">
                <a:solidFill>
                  <a:srgbClr val="12826D"/>
                </a:solidFill>
                <a:latin typeface="Microsoft YaHei" pitchFamily="34" charset="-122"/>
                <a:ea typeface="Microsoft YaHei" pitchFamily="34" charset="-122"/>
              </a:rPr>
              <a:t>)+</a:t>
            </a:r>
            <a:r>
              <a:rPr kumimoji="0" lang="zh-TW" altLang="en-US" sz="2100" b="1">
                <a:solidFill>
                  <a:srgbClr val="12826D"/>
                </a:solidFill>
                <a:latin typeface="Microsoft YaHei" pitchFamily="34" charset="-122"/>
                <a:ea typeface="Microsoft YaHei" pitchFamily="34" charset="-122"/>
              </a:rPr>
              <a:t>動機</a:t>
            </a:r>
            <a:r>
              <a:rPr kumimoji="0" lang="en-US" altLang="zh-TW" sz="2100" b="1">
                <a:solidFill>
                  <a:srgbClr val="12826D"/>
                </a:solidFill>
                <a:latin typeface="Microsoft YaHei" pitchFamily="34" charset="-122"/>
                <a:ea typeface="Microsoft YaHei" pitchFamily="34" charset="-122"/>
              </a:rPr>
              <a:t>+</a:t>
            </a:r>
            <a:r>
              <a:rPr kumimoji="0" lang="zh-TW" altLang="en-US" sz="2100" b="1">
                <a:solidFill>
                  <a:srgbClr val="12826D"/>
                </a:solidFill>
                <a:latin typeface="Microsoft YaHei" pitchFamily="34" charset="-122"/>
                <a:ea typeface="Microsoft YaHei" pitchFamily="34" charset="-122"/>
              </a:rPr>
              <a:t>態度</a:t>
            </a:r>
          </a:p>
        </p:txBody>
      </p:sp>
    </p:spTree>
    <p:extLst>
      <p:ext uri="{BB962C8B-B14F-4D97-AF65-F5344CB8AC3E}">
        <p14:creationId xmlns="" xmlns:p14="http://schemas.microsoft.com/office/powerpoint/2010/main" val="1530475358"/>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1" presetClass="entr" presetSubtype="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1)">
                                      <p:cBhvr>
                                        <p:cTn id="7" dur="500"/>
                                        <p:tgtEl>
                                          <p:spTgt spid="4"/>
                                        </p:tgtEl>
                                      </p:cBhvr>
                                    </p:animEffect>
                                  </p:childTnLst>
                                </p:cTn>
                              </p:par>
                            </p:childTnLst>
                          </p:cTn>
                        </p:par>
                        <p:par>
                          <p:cTn id="8" fill="hold" nodeType="afterGroup">
                            <p:stCondLst>
                              <p:cond delay="500"/>
                            </p:stCondLst>
                            <p:childTnLst>
                              <p:par>
                                <p:cTn id="9" presetID="22" presetClass="entr" presetSubtype="4" fill="hold" nodeType="afterEffect">
                                  <p:stCondLst>
                                    <p:cond delay="0"/>
                                  </p:stCondLst>
                                  <p:childTnLst>
                                    <p:set>
                                      <p:cBhvr>
                                        <p:cTn id="10" dur="1" fill="hold">
                                          <p:stCondLst>
                                            <p:cond delay="0"/>
                                          </p:stCondLst>
                                        </p:cTn>
                                        <p:tgtEl>
                                          <p:spTgt spid="100"/>
                                        </p:tgtEl>
                                        <p:attrNameLst>
                                          <p:attrName>style.visibility</p:attrName>
                                        </p:attrNameLst>
                                      </p:cBhvr>
                                      <p:to>
                                        <p:strVal val="visible"/>
                                      </p:to>
                                    </p:set>
                                    <p:animEffect transition="in" filter="wipe(down)">
                                      <p:cBhvr>
                                        <p:cTn id="11" dur="500"/>
                                        <p:tgtEl>
                                          <p:spTgt spid="100"/>
                                        </p:tgtEl>
                                      </p:cBhvr>
                                    </p:animEffect>
                                  </p:childTnLst>
                                </p:cTn>
                              </p:par>
                            </p:childTnLst>
                          </p:cTn>
                        </p:par>
                        <p:par>
                          <p:cTn id="12" fill="hold" nodeType="afterGroup">
                            <p:stCondLst>
                              <p:cond delay="1000"/>
                            </p:stCondLst>
                            <p:childTnLst>
                              <p:par>
                                <p:cTn id="13" presetID="14" presetClass="entr" presetSubtype="10"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randombar(horizontal)">
                                      <p:cBhvr>
                                        <p:cTn id="15" dur="500"/>
                                        <p:tgtEl>
                                          <p:spTgt spid="11"/>
                                        </p:tgtEl>
                                      </p:cBhvr>
                                    </p:animEffect>
                                  </p:childTnLst>
                                </p:cTn>
                              </p:par>
                            </p:childTnLst>
                          </p:cTn>
                        </p:par>
                        <p:par>
                          <p:cTn id="16" fill="hold" nodeType="afterGroup">
                            <p:stCondLst>
                              <p:cond delay="1500"/>
                            </p:stCondLst>
                            <p:childTnLst>
                              <p:par>
                                <p:cTn id="17" presetID="22" presetClass="entr" presetSubtype="8" fill="hold" nodeType="afterEffect">
                                  <p:stCondLst>
                                    <p:cond delay="0"/>
                                  </p:stCondLst>
                                  <p:childTnLst>
                                    <p:set>
                                      <p:cBhvr>
                                        <p:cTn id="18" dur="1" fill="hold">
                                          <p:stCondLst>
                                            <p:cond delay="0"/>
                                          </p:stCondLst>
                                        </p:cTn>
                                        <p:tgtEl>
                                          <p:spTgt spid="95"/>
                                        </p:tgtEl>
                                        <p:attrNameLst>
                                          <p:attrName>style.visibility</p:attrName>
                                        </p:attrNameLst>
                                      </p:cBhvr>
                                      <p:to>
                                        <p:strVal val="visible"/>
                                      </p:to>
                                    </p:set>
                                    <p:animEffect transition="in" filter="wipe(left)">
                                      <p:cBhvr>
                                        <p:cTn id="19" dur="500"/>
                                        <p:tgtEl>
                                          <p:spTgt spid="95"/>
                                        </p:tgtEl>
                                      </p:cBhvr>
                                    </p:animEffect>
                                  </p:childTnLst>
                                </p:cTn>
                              </p:par>
                            </p:childTnLst>
                          </p:cTn>
                        </p:par>
                        <p:par>
                          <p:cTn id="20" fill="hold" nodeType="afterGroup">
                            <p:stCondLst>
                              <p:cond delay="2000"/>
                            </p:stCondLst>
                            <p:childTnLst>
                              <p:par>
                                <p:cTn id="21" presetID="14" presetClass="entr" presetSubtype="10" fill="hold" grpId="0" nodeType="after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randombar(horizontal)">
                                      <p:cBhvr>
                                        <p:cTn id="23" dur="500"/>
                                        <p:tgtEl>
                                          <p:spTgt spid="10"/>
                                        </p:tgtEl>
                                      </p:cBhvr>
                                    </p:animEffect>
                                  </p:childTnLst>
                                </p:cTn>
                              </p:par>
                            </p:childTnLst>
                          </p:cTn>
                        </p:par>
                        <p:par>
                          <p:cTn id="24" fill="hold" nodeType="afterGroup">
                            <p:stCondLst>
                              <p:cond delay="2500"/>
                            </p:stCondLst>
                            <p:childTnLst>
                              <p:par>
                                <p:cTn id="25" presetID="22" presetClass="entr" presetSubtype="2" fill="hold" nodeType="afterEffect">
                                  <p:stCondLst>
                                    <p:cond delay="0"/>
                                  </p:stCondLst>
                                  <p:childTnLst>
                                    <p:set>
                                      <p:cBhvr>
                                        <p:cTn id="26" dur="1" fill="hold">
                                          <p:stCondLst>
                                            <p:cond delay="0"/>
                                          </p:stCondLst>
                                        </p:cTn>
                                        <p:tgtEl>
                                          <p:spTgt spid="112"/>
                                        </p:tgtEl>
                                        <p:attrNameLst>
                                          <p:attrName>style.visibility</p:attrName>
                                        </p:attrNameLst>
                                      </p:cBhvr>
                                      <p:to>
                                        <p:strVal val="visible"/>
                                      </p:to>
                                    </p:set>
                                    <p:animEffect transition="in" filter="wipe(right)">
                                      <p:cBhvr>
                                        <p:cTn id="27" dur="500"/>
                                        <p:tgtEl>
                                          <p:spTgt spid="112"/>
                                        </p:tgtEl>
                                      </p:cBhvr>
                                    </p:animEffect>
                                  </p:childTnLst>
                                </p:cTn>
                              </p:par>
                            </p:childTnLst>
                          </p:cTn>
                        </p:par>
                        <p:par>
                          <p:cTn id="28" fill="hold" nodeType="afterGroup">
                            <p:stCondLst>
                              <p:cond delay="3000"/>
                            </p:stCondLst>
                            <p:childTnLst>
                              <p:par>
                                <p:cTn id="29" presetID="14" presetClass="entr" presetSubtype="10" fill="hold" grpId="0" nodeType="afterEffect">
                                  <p:stCondLst>
                                    <p:cond delay="0"/>
                                  </p:stCondLst>
                                  <p:childTnLst>
                                    <p:set>
                                      <p:cBhvr>
                                        <p:cTn id="30" dur="1" fill="hold">
                                          <p:stCondLst>
                                            <p:cond delay="0"/>
                                          </p:stCondLst>
                                        </p:cTn>
                                        <p:tgtEl>
                                          <p:spTgt spid="13"/>
                                        </p:tgtEl>
                                        <p:attrNameLst>
                                          <p:attrName>style.visibility</p:attrName>
                                        </p:attrNameLst>
                                      </p:cBhvr>
                                      <p:to>
                                        <p:strVal val="visible"/>
                                      </p:to>
                                    </p:set>
                                    <p:animEffect transition="in" filter="randombar(horizontal)">
                                      <p:cBhvr>
                                        <p:cTn id="31"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P spid="13"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群組 9"/>
          <p:cNvGrpSpPr>
            <a:grpSpLocks/>
          </p:cNvGrpSpPr>
          <p:nvPr/>
        </p:nvGrpSpPr>
        <p:grpSpPr bwMode="auto">
          <a:xfrm>
            <a:off x="2357437" y="3209925"/>
            <a:ext cx="6492479" cy="2551625"/>
            <a:chOff x="1651291" y="3155643"/>
            <a:chExt cx="8656490" cy="3402681"/>
          </a:xfrm>
        </p:grpSpPr>
        <p:sp>
          <p:nvSpPr>
            <p:cNvPr id="53" name="椭圆 8"/>
            <p:cNvSpPr/>
            <p:nvPr/>
          </p:nvSpPr>
          <p:spPr>
            <a:xfrm>
              <a:off x="1651291" y="3155643"/>
              <a:ext cx="8656490" cy="2819827"/>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800" fontAlgn="auto">
                <a:spcBef>
                  <a:spcPts val="0"/>
                </a:spcBef>
                <a:spcAft>
                  <a:spcPts val="0"/>
                </a:spcAft>
                <a:defRPr/>
              </a:pPr>
              <a:endParaRPr kumimoji="0" lang="zh-CN" altLang="en-US" sz="1350">
                <a:solidFill>
                  <a:prstClr val="white">
                    <a:lumMod val="95000"/>
                  </a:prstClr>
                </a:solidFill>
                <a:ea typeface="等线" panose="02010600030101010101"/>
              </a:endParaRPr>
            </a:p>
          </p:txBody>
        </p:sp>
        <p:sp>
          <p:nvSpPr>
            <p:cNvPr id="21536" name="文字方塊 34"/>
            <p:cNvSpPr txBox="1">
              <a:spLocks noChangeArrowheads="1"/>
            </p:cNvSpPr>
            <p:nvPr/>
          </p:nvSpPr>
          <p:spPr bwMode="auto">
            <a:xfrm>
              <a:off x="2505059" y="3210569"/>
              <a:ext cx="605283" cy="55408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等线" pitchFamily="2" charset="-122"/>
                  <a:ea typeface="等线" pitchFamily="2" charset="-122"/>
                </a:defRPr>
              </a:lvl1pPr>
              <a:lvl2pPr marL="742950" indent="-285750">
                <a:defRPr>
                  <a:solidFill>
                    <a:schemeClr val="tx1"/>
                  </a:solidFill>
                  <a:latin typeface="等线" pitchFamily="2" charset="-122"/>
                  <a:ea typeface="等线" pitchFamily="2" charset="-122"/>
                </a:defRPr>
              </a:lvl2pPr>
              <a:lvl3pPr marL="1143000" indent="-228600">
                <a:defRPr>
                  <a:solidFill>
                    <a:schemeClr val="tx1"/>
                  </a:solidFill>
                  <a:latin typeface="等线" pitchFamily="2" charset="-122"/>
                  <a:ea typeface="等线" pitchFamily="2" charset="-122"/>
                </a:defRPr>
              </a:lvl3pPr>
              <a:lvl4pPr marL="1600200" indent="-228600">
                <a:defRPr>
                  <a:solidFill>
                    <a:schemeClr val="tx1"/>
                  </a:solidFill>
                  <a:latin typeface="等线" pitchFamily="2" charset="-122"/>
                  <a:ea typeface="等线" pitchFamily="2" charset="-122"/>
                </a:defRPr>
              </a:lvl4pPr>
              <a:lvl5pPr marL="2057400" indent="-228600">
                <a:defRPr>
                  <a:solidFill>
                    <a:schemeClr val="tx1"/>
                  </a:solidFill>
                  <a:latin typeface="等线" pitchFamily="2" charset="-122"/>
                  <a:ea typeface="等线" pitchFamily="2" charset="-122"/>
                </a:defRPr>
              </a:lvl5pPr>
              <a:lvl6pPr marL="2514600" indent="-228600" eaLnBrk="0" fontAlgn="base" hangingPunct="0">
                <a:spcBef>
                  <a:spcPct val="0"/>
                </a:spcBef>
                <a:spcAft>
                  <a:spcPct val="0"/>
                </a:spcAft>
                <a:defRPr>
                  <a:solidFill>
                    <a:schemeClr val="tx1"/>
                  </a:solidFill>
                  <a:latin typeface="等线" pitchFamily="2" charset="-122"/>
                  <a:ea typeface="等线" pitchFamily="2" charset="-122"/>
                </a:defRPr>
              </a:lvl6pPr>
              <a:lvl7pPr marL="2971800" indent="-228600" eaLnBrk="0" fontAlgn="base" hangingPunct="0">
                <a:spcBef>
                  <a:spcPct val="0"/>
                </a:spcBef>
                <a:spcAft>
                  <a:spcPct val="0"/>
                </a:spcAft>
                <a:defRPr>
                  <a:solidFill>
                    <a:schemeClr val="tx1"/>
                  </a:solidFill>
                  <a:latin typeface="等线" pitchFamily="2" charset="-122"/>
                  <a:ea typeface="等线" pitchFamily="2" charset="-122"/>
                </a:defRPr>
              </a:lvl7pPr>
              <a:lvl8pPr marL="3429000" indent="-228600" eaLnBrk="0" fontAlgn="base" hangingPunct="0">
                <a:spcBef>
                  <a:spcPct val="0"/>
                </a:spcBef>
                <a:spcAft>
                  <a:spcPct val="0"/>
                </a:spcAft>
                <a:defRPr>
                  <a:solidFill>
                    <a:schemeClr val="tx1"/>
                  </a:solidFill>
                  <a:latin typeface="等线" pitchFamily="2" charset="-122"/>
                  <a:ea typeface="等线" pitchFamily="2" charset="-122"/>
                </a:defRPr>
              </a:lvl8pPr>
              <a:lvl9pPr marL="3886200" indent="-228600" eaLnBrk="0" fontAlgn="base" hangingPunct="0">
                <a:spcBef>
                  <a:spcPct val="0"/>
                </a:spcBef>
                <a:spcAft>
                  <a:spcPct val="0"/>
                </a:spcAft>
                <a:defRPr>
                  <a:solidFill>
                    <a:schemeClr val="tx1"/>
                  </a:solidFill>
                  <a:latin typeface="等线" pitchFamily="2" charset="-122"/>
                  <a:ea typeface="等线" pitchFamily="2" charset="-122"/>
                </a:defRPr>
              </a:lvl9pPr>
            </a:lstStyle>
            <a:p>
              <a:pPr defTabSz="685800"/>
              <a:r>
                <a:rPr lang="zh-TW" altLang="en-US" sz="2100" b="1">
                  <a:solidFill>
                    <a:prstClr val="white"/>
                  </a:solidFill>
                  <a:latin typeface="Microsoft YaHei" pitchFamily="34" charset="-122"/>
                  <a:ea typeface="Microsoft YaHei" pitchFamily="34" charset="-122"/>
                </a:rPr>
                <a:t>自</a:t>
              </a:r>
            </a:p>
          </p:txBody>
        </p:sp>
        <p:sp>
          <p:nvSpPr>
            <p:cNvPr id="21537" name="文字方塊 35"/>
            <p:cNvSpPr txBox="1">
              <a:spLocks noChangeArrowheads="1"/>
            </p:cNvSpPr>
            <p:nvPr/>
          </p:nvSpPr>
          <p:spPr bwMode="auto">
            <a:xfrm>
              <a:off x="5928098" y="3210569"/>
              <a:ext cx="605283" cy="55408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等线" pitchFamily="2" charset="-122"/>
                  <a:ea typeface="等线" pitchFamily="2" charset="-122"/>
                </a:defRPr>
              </a:lvl1pPr>
              <a:lvl2pPr marL="742950" indent="-285750">
                <a:defRPr>
                  <a:solidFill>
                    <a:schemeClr val="tx1"/>
                  </a:solidFill>
                  <a:latin typeface="等线" pitchFamily="2" charset="-122"/>
                  <a:ea typeface="等线" pitchFamily="2" charset="-122"/>
                </a:defRPr>
              </a:lvl2pPr>
              <a:lvl3pPr marL="1143000" indent="-228600">
                <a:defRPr>
                  <a:solidFill>
                    <a:schemeClr val="tx1"/>
                  </a:solidFill>
                  <a:latin typeface="等线" pitchFamily="2" charset="-122"/>
                  <a:ea typeface="等线" pitchFamily="2" charset="-122"/>
                </a:defRPr>
              </a:lvl3pPr>
              <a:lvl4pPr marL="1600200" indent="-228600">
                <a:defRPr>
                  <a:solidFill>
                    <a:schemeClr val="tx1"/>
                  </a:solidFill>
                  <a:latin typeface="等线" pitchFamily="2" charset="-122"/>
                  <a:ea typeface="等线" pitchFamily="2" charset="-122"/>
                </a:defRPr>
              </a:lvl4pPr>
              <a:lvl5pPr marL="2057400" indent="-228600">
                <a:defRPr>
                  <a:solidFill>
                    <a:schemeClr val="tx1"/>
                  </a:solidFill>
                  <a:latin typeface="等线" pitchFamily="2" charset="-122"/>
                  <a:ea typeface="等线" pitchFamily="2" charset="-122"/>
                </a:defRPr>
              </a:lvl5pPr>
              <a:lvl6pPr marL="2514600" indent="-228600" eaLnBrk="0" fontAlgn="base" hangingPunct="0">
                <a:spcBef>
                  <a:spcPct val="0"/>
                </a:spcBef>
                <a:spcAft>
                  <a:spcPct val="0"/>
                </a:spcAft>
                <a:defRPr>
                  <a:solidFill>
                    <a:schemeClr val="tx1"/>
                  </a:solidFill>
                  <a:latin typeface="等线" pitchFamily="2" charset="-122"/>
                  <a:ea typeface="等线" pitchFamily="2" charset="-122"/>
                </a:defRPr>
              </a:lvl6pPr>
              <a:lvl7pPr marL="2971800" indent="-228600" eaLnBrk="0" fontAlgn="base" hangingPunct="0">
                <a:spcBef>
                  <a:spcPct val="0"/>
                </a:spcBef>
                <a:spcAft>
                  <a:spcPct val="0"/>
                </a:spcAft>
                <a:defRPr>
                  <a:solidFill>
                    <a:schemeClr val="tx1"/>
                  </a:solidFill>
                  <a:latin typeface="等线" pitchFamily="2" charset="-122"/>
                  <a:ea typeface="等线" pitchFamily="2" charset="-122"/>
                </a:defRPr>
              </a:lvl7pPr>
              <a:lvl8pPr marL="3429000" indent="-228600" eaLnBrk="0" fontAlgn="base" hangingPunct="0">
                <a:spcBef>
                  <a:spcPct val="0"/>
                </a:spcBef>
                <a:spcAft>
                  <a:spcPct val="0"/>
                </a:spcAft>
                <a:defRPr>
                  <a:solidFill>
                    <a:schemeClr val="tx1"/>
                  </a:solidFill>
                  <a:latin typeface="等线" pitchFamily="2" charset="-122"/>
                  <a:ea typeface="等线" pitchFamily="2" charset="-122"/>
                </a:defRPr>
              </a:lvl8pPr>
              <a:lvl9pPr marL="3886200" indent="-228600" eaLnBrk="0" fontAlgn="base" hangingPunct="0">
                <a:spcBef>
                  <a:spcPct val="0"/>
                </a:spcBef>
                <a:spcAft>
                  <a:spcPct val="0"/>
                </a:spcAft>
                <a:defRPr>
                  <a:solidFill>
                    <a:schemeClr val="tx1"/>
                  </a:solidFill>
                  <a:latin typeface="等线" pitchFamily="2" charset="-122"/>
                  <a:ea typeface="等线" pitchFamily="2" charset="-122"/>
                </a:defRPr>
              </a:lvl9pPr>
            </a:lstStyle>
            <a:p>
              <a:pPr defTabSz="685800"/>
              <a:r>
                <a:rPr lang="zh-TW" altLang="en-US" sz="2100" b="1">
                  <a:solidFill>
                    <a:prstClr val="white"/>
                  </a:solidFill>
                  <a:latin typeface="Microsoft YaHei" pitchFamily="34" charset="-122"/>
                  <a:ea typeface="Microsoft YaHei" pitchFamily="34" charset="-122"/>
                </a:rPr>
                <a:t>動</a:t>
              </a:r>
            </a:p>
          </p:txBody>
        </p:sp>
        <p:sp>
          <p:nvSpPr>
            <p:cNvPr id="21538" name="文字方塊 36"/>
            <p:cNvSpPr txBox="1">
              <a:spLocks noChangeArrowheads="1"/>
            </p:cNvSpPr>
            <p:nvPr/>
          </p:nvSpPr>
          <p:spPr bwMode="auto">
            <a:xfrm>
              <a:off x="8875898" y="3210569"/>
              <a:ext cx="605283" cy="55408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等线" pitchFamily="2" charset="-122"/>
                  <a:ea typeface="等线" pitchFamily="2" charset="-122"/>
                </a:defRPr>
              </a:lvl1pPr>
              <a:lvl2pPr marL="742950" indent="-285750">
                <a:defRPr>
                  <a:solidFill>
                    <a:schemeClr val="tx1"/>
                  </a:solidFill>
                  <a:latin typeface="等线" pitchFamily="2" charset="-122"/>
                  <a:ea typeface="等线" pitchFamily="2" charset="-122"/>
                </a:defRPr>
              </a:lvl2pPr>
              <a:lvl3pPr marL="1143000" indent="-228600">
                <a:defRPr>
                  <a:solidFill>
                    <a:schemeClr val="tx1"/>
                  </a:solidFill>
                  <a:latin typeface="等线" pitchFamily="2" charset="-122"/>
                  <a:ea typeface="等线" pitchFamily="2" charset="-122"/>
                </a:defRPr>
              </a:lvl3pPr>
              <a:lvl4pPr marL="1600200" indent="-228600">
                <a:defRPr>
                  <a:solidFill>
                    <a:schemeClr val="tx1"/>
                  </a:solidFill>
                  <a:latin typeface="等线" pitchFamily="2" charset="-122"/>
                  <a:ea typeface="等线" pitchFamily="2" charset="-122"/>
                </a:defRPr>
              </a:lvl4pPr>
              <a:lvl5pPr marL="2057400" indent="-228600">
                <a:defRPr>
                  <a:solidFill>
                    <a:schemeClr val="tx1"/>
                  </a:solidFill>
                  <a:latin typeface="等线" pitchFamily="2" charset="-122"/>
                  <a:ea typeface="等线" pitchFamily="2" charset="-122"/>
                </a:defRPr>
              </a:lvl5pPr>
              <a:lvl6pPr marL="2514600" indent="-228600" eaLnBrk="0" fontAlgn="base" hangingPunct="0">
                <a:spcBef>
                  <a:spcPct val="0"/>
                </a:spcBef>
                <a:spcAft>
                  <a:spcPct val="0"/>
                </a:spcAft>
                <a:defRPr>
                  <a:solidFill>
                    <a:schemeClr val="tx1"/>
                  </a:solidFill>
                  <a:latin typeface="等线" pitchFamily="2" charset="-122"/>
                  <a:ea typeface="等线" pitchFamily="2" charset="-122"/>
                </a:defRPr>
              </a:lvl6pPr>
              <a:lvl7pPr marL="2971800" indent="-228600" eaLnBrk="0" fontAlgn="base" hangingPunct="0">
                <a:spcBef>
                  <a:spcPct val="0"/>
                </a:spcBef>
                <a:spcAft>
                  <a:spcPct val="0"/>
                </a:spcAft>
                <a:defRPr>
                  <a:solidFill>
                    <a:schemeClr val="tx1"/>
                  </a:solidFill>
                  <a:latin typeface="等线" pitchFamily="2" charset="-122"/>
                  <a:ea typeface="等线" pitchFamily="2" charset="-122"/>
                </a:defRPr>
              </a:lvl7pPr>
              <a:lvl8pPr marL="3429000" indent="-228600" eaLnBrk="0" fontAlgn="base" hangingPunct="0">
                <a:spcBef>
                  <a:spcPct val="0"/>
                </a:spcBef>
                <a:spcAft>
                  <a:spcPct val="0"/>
                </a:spcAft>
                <a:defRPr>
                  <a:solidFill>
                    <a:schemeClr val="tx1"/>
                  </a:solidFill>
                  <a:latin typeface="等线" pitchFamily="2" charset="-122"/>
                  <a:ea typeface="等线" pitchFamily="2" charset="-122"/>
                </a:defRPr>
              </a:lvl8pPr>
              <a:lvl9pPr marL="3886200" indent="-228600" eaLnBrk="0" fontAlgn="base" hangingPunct="0">
                <a:spcBef>
                  <a:spcPct val="0"/>
                </a:spcBef>
                <a:spcAft>
                  <a:spcPct val="0"/>
                </a:spcAft>
                <a:defRPr>
                  <a:solidFill>
                    <a:schemeClr val="tx1"/>
                  </a:solidFill>
                  <a:latin typeface="等线" pitchFamily="2" charset="-122"/>
                  <a:ea typeface="等线" pitchFamily="2" charset="-122"/>
                </a:defRPr>
              </a:lvl9pPr>
            </a:lstStyle>
            <a:p>
              <a:pPr defTabSz="685800"/>
              <a:r>
                <a:rPr lang="zh-TW" altLang="en-US" sz="2100" b="1">
                  <a:solidFill>
                    <a:prstClr val="white"/>
                  </a:solidFill>
                  <a:latin typeface="Microsoft YaHei" pitchFamily="34" charset="-122"/>
                  <a:ea typeface="Microsoft YaHei" pitchFamily="34" charset="-122"/>
                </a:rPr>
                <a:t>好</a:t>
              </a:r>
            </a:p>
          </p:txBody>
        </p:sp>
        <p:pic>
          <p:nvPicPr>
            <p:cNvPr id="21539" name="Shape 472"/>
            <p:cNvPicPr preferRelativeResize="0">
              <a:picLocks noChangeAspect="1" noChangeArrowheads="1"/>
            </p:cNvPicPr>
            <p:nvPr/>
          </p:nvPicPr>
          <p:blipFill>
            <a:blip r:embed="rId3" cstate="print">
              <a:extLst>
                <a:ext uri="{28A0092B-C50C-407E-A947-70E740481C1C}">
                  <a14:useLocalDpi xmlns="" xmlns:a14="http://schemas.microsoft.com/office/drawing/2010/main"/>
                </a:ext>
              </a:extLst>
            </a:blip>
            <a:srcRect/>
            <a:stretch>
              <a:fillRect/>
            </a:stretch>
          </p:blipFill>
          <p:spPr bwMode="auto">
            <a:xfrm>
              <a:off x="1884094" y="3745964"/>
              <a:ext cx="2284962" cy="210919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21540" name="Shape 472"/>
            <p:cNvPicPr preferRelativeResize="0">
              <a:picLocks noChangeAspect="1" noChangeArrowheads="1"/>
            </p:cNvPicPr>
            <p:nvPr/>
          </p:nvPicPr>
          <p:blipFill>
            <a:blip r:embed="rId4" cstate="print">
              <a:extLst>
                <a:ext uri="{28A0092B-C50C-407E-A947-70E740481C1C}">
                  <a14:useLocalDpi xmlns="" xmlns:a14="http://schemas.microsoft.com/office/drawing/2010/main"/>
                </a:ext>
              </a:extLst>
            </a:blip>
            <a:srcRect/>
            <a:stretch>
              <a:fillRect/>
            </a:stretch>
          </p:blipFill>
          <p:spPr bwMode="auto">
            <a:xfrm>
              <a:off x="4840103" y="3745964"/>
              <a:ext cx="2235274" cy="210919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21541" name="Shape 472"/>
            <p:cNvPicPr preferRelativeResize="0">
              <a:picLocks noChangeAspect="1" noChangeArrowheads="1"/>
            </p:cNvPicPr>
            <p:nvPr/>
          </p:nvPicPr>
          <p:blipFill>
            <a:blip r:embed="rId5" cstate="print">
              <a:extLst>
                <a:ext uri="{28A0092B-C50C-407E-A947-70E740481C1C}">
                  <a14:useLocalDpi xmlns="" xmlns:a14="http://schemas.microsoft.com/office/drawing/2010/main"/>
                </a:ext>
              </a:extLst>
            </a:blip>
            <a:srcRect/>
            <a:stretch>
              <a:fillRect/>
            </a:stretch>
          </p:blipFill>
          <p:spPr bwMode="auto">
            <a:xfrm>
              <a:off x="7746422" y="3745964"/>
              <a:ext cx="2284962" cy="210919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1542" name="文字方塊 11"/>
            <p:cNvSpPr txBox="1">
              <a:spLocks noChangeArrowheads="1"/>
            </p:cNvSpPr>
            <p:nvPr/>
          </p:nvSpPr>
          <p:spPr bwMode="auto">
            <a:xfrm>
              <a:off x="2980296" y="3210569"/>
              <a:ext cx="605283" cy="55408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等线" pitchFamily="2" charset="-122"/>
                  <a:ea typeface="等线" pitchFamily="2" charset="-122"/>
                </a:defRPr>
              </a:lvl1pPr>
              <a:lvl2pPr marL="742950" indent="-285750">
                <a:defRPr>
                  <a:solidFill>
                    <a:schemeClr val="tx1"/>
                  </a:solidFill>
                  <a:latin typeface="等线" pitchFamily="2" charset="-122"/>
                  <a:ea typeface="等线" pitchFamily="2" charset="-122"/>
                </a:defRPr>
              </a:lvl2pPr>
              <a:lvl3pPr marL="1143000" indent="-228600">
                <a:defRPr>
                  <a:solidFill>
                    <a:schemeClr val="tx1"/>
                  </a:solidFill>
                  <a:latin typeface="等线" pitchFamily="2" charset="-122"/>
                  <a:ea typeface="等线" pitchFamily="2" charset="-122"/>
                </a:defRPr>
              </a:lvl3pPr>
              <a:lvl4pPr marL="1600200" indent="-228600">
                <a:defRPr>
                  <a:solidFill>
                    <a:schemeClr val="tx1"/>
                  </a:solidFill>
                  <a:latin typeface="等线" pitchFamily="2" charset="-122"/>
                  <a:ea typeface="等线" pitchFamily="2" charset="-122"/>
                </a:defRPr>
              </a:lvl4pPr>
              <a:lvl5pPr marL="2057400" indent="-228600">
                <a:defRPr>
                  <a:solidFill>
                    <a:schemeClr val="tx1"/>
                  </a:solidFill>
                  <a:latin typeface="等线" pitchFamily="2" charset="-122"/>
                  <a:ea typeface="等线" pitchFamily="2" charset="-122"/>
                </a:defRPr>
              </a:lvl5pPr>
              <a:lvl6pPr marL="2514600" indent="-228600" eaLnBrk="0" fontAlgn="base" hangingPunct="0">
                <a:spcBef>
                  <a:spcPct val="0"/>
                </a:spcBef>
                <a:spcAft>
                  <a:spcPct val="0"/>
                </a:spcAft>
                <a:defRPr>
                  <a:solidFill>
                    <a:schemeClr val="tx1"/>
                  </a:solidFill>
                  <a:latin typeface="等线" pitchFamily="2" charset="-122"/>
                  <a:ea typeface="等线" pitchFamily="2" charset="-122"/>
                </a:defRPr>
              </a:lvl6pPr>
              <a:lvl7pPr marL="2971800" indent="-228600" eaLnBrk="0" fontAlgn="base" hangingPunct="0">
                <a:spcBef>
                  <a:spcPct val="0"/>
                </a:spcBef>
                <a:spcAft>
                  <a:spcPct val="0"/>
                </a:spcAft>
                <a:defRPr>
                  <a:solidFill>
                    <a:schemeClr val="tx1"/>
                  </a:solidFill>
                  <a:latin typeface="等线" pitchFamily="2" charset="-122"/>
                  <a:ea typeface="等线" pitchFamily="2" charset="-122"/>
                </a:defRPr>
              </a:lvl7pPr>
              <a:lvl8pPr marL="3429000" indent="-228600" eaLnBrk="0" fontAlgn="base" hangingPunct="0">
                <a:spcBef>
                  <a:spcPct val="0"/>
                </a:spcBef>
                <a:spcAft>
                  <a:spcPct val="0"/>
                </a:spcAft>
                <a:defRPr>
                  <a:solidFill>
                    <a:schemeClr val="tx1"/>
                  </a:solidFill>
                  <a:latin typeface="等线" pitchFamily="2" charset="-122"/>
                  <a:ea typeface="等线" pitchFamily="2" charset="-122"/>
                </a:defRPr>
              </a:lvl8pPr>
              <a:lvl9pPr marL="3886200" indent="-228600" eaLnBrk="0" fontAlgn="base" hangingPunct="0">
                <a:spcBef>
                  <a:spcPct val="0"/>
                </a:spcBef>
                <a:spcAft>
                  <a:spcPct val="0"/>
                </a:spcAft>
                <a:defRPr>
                  <a:solidFill>
                    <a:schemeClr val="tx1"/>
                  </a:solidFill>
                  <a:latin typeface="等线" pitchFamily="2" charset="-122"/>
                  <a:ea typeface="等线" pitchFamily="2" charset="-122"/>
                </a:defRPr>
              </a:lvl9pPr>
            </a:lstStyle>
            <a:p>
              <a:pPr defTabSz="685800"/>
              <a:r>
                <a:rPr lang="zh-TW" altLang="en-US" sz="2100" b="1">
                  <a:solidFill>
                    <a:prstClr val="white"/>
                  </a:solidFill>
                  <a:latin typeface="Microsoft YaHei" pitchFamily="34" charset="-122"/>
                  <a:ea typeface="Microsoft YaHei" pitchFamily="34" charset="-122"/>
                </a:rPr>
                <a:t>發</a:t>
              </a:r>
            </a:p>
          </p:txBody>
        </p:sp>
        <p:sp>
          <p:nvSpPr>
            <p:cNvPr id="21543" name="文字方塊 56"/>
            <p:cNvSpPr txBox="1">
              <a:spLocks noChangeArrowheads="1"/>
            </p:cNvSpPr>
            <p:nvPr/>
          </p:nvSpPr>
          <p:spPr bwMode="auto">
            <a:xfrm>
              <a:off x="5425106" y="3210569"/>
              <a:ext cx="605283" cy="55408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等线" pitchFamily="2" charset="-122"/>
                  <a:ea typeface="等线" pitchFamily="2" charset="-122"/>
                </a:defRPr>
              </a:lvl1pPr>
              <a:lvl2pPr marL="742950" indent="-285750">
                <a:defRPr>
                  <a:solidFill>
                    <a:schemeClr val="tx1"/>
                  </a:solidFill>
                  <a:latin typeface="等线" pitchFamily="2" charset="-122"/>
                  <a:ea typeface="等线" pitchFamily="2" charset="-122"/>
                </a:defRPr>
              </a:lvl2pPr>
              <a:lvl3pPr marL="1143000" indent="-228600">
                <a:defRPr>
                  <a:solidFill>
                    <a:schemeClr val="tx1"/>
                  </a:solidFill>
                  <a:latin typeface="等线" pitchFamily="2" charset="-122"/>
                  <a:ea typeface="等线" pitchFamily="2" charset="-122"/>
                </a:defRPr>
              </a:lvl3pPr>
              <a:lvl4pPr marL="1600200" indent="-228600">
                <a:defRPr>
                  <a:solidFill>
                    <a:schemeClr val="tx1"/>
                  </a:solidFill>
                  <a:latin typeface="等线" pitchFamily="2" charset="-122"/>
                  <a:ea typeface="等线" pitchFamily="2" charset="-122"/>
                </a:defRPr>
              </a:lvl4pPr>
              <a:lvl5pPr marL="2057400" indent="-228600">
                <a:defRPr>
                  <a:solidFill>
                    <a:schemeClr val="tx1"/>
                  </a:solidFill>
                  <a:latin typeface="等线" pitchFamily="2" charset="-122"/>
                  <a:ea typeface="等线" pitchFamily="2" charset="-122"/>
                </a:defRPr>
              </a:lvl5pPr>
              <a:lvl6pPr marL="2514600" indent="-228600" eaLnBrk="0" fontAlgn="base" hangingPunct="0">
                <a:spcBef>
                  <a:spcPct val="0"/>
                </a:spcBef>
                <a:spcAft>
                  <a:spcPct val="0"/>
                </a:spcAft>
                <a:defRPr>
                  <a:solidFill>
                    <a:schemeClr val="tx1"/>
                  </a:solidFill>
                  <a:latin typeface="等线" pitchFamily="2" charset="-122"/>
                  <a:ea typeface="等线" pitchFamily="2" charset="-122"/>
                </a:defRPr>
              </a:lvl6pPr>
              <a:lvl7pPr marL="2971800" indent="-228600" eaLnBrk="0" fontAlgn="base" hangingPunct="0">
                <a:spcBef>
                  <a:spcPct val="0"/>
                </a:spcBef>
                <a:spcAft>
                  <a:spcPct val="0"/>
                </a:spcAft>
                <a:defRPr>
                  <a:solidFill>
                    <a:schemeClr val="tx1"/>
                  </a:solidFill>
                  <a:latin typeface="等线" pitchFamily="2" charset="-122"/>
                  <a:ea typeface="等线" pitchFamily="2" charset="-122"/>
                </a:defRPr>
              </a:lvl7pPr>
              <a:lvl8pPr marL="3429000" indent="-228600" eaLnBrk="0" fontAlgn="base" hangingPunct="0">
                <a:spcBef>
                  <a:spcPct val="0"/>
                </a:spcBef>
                <a:spcAft>
                  <a:spcPct val="0"/>
                </a:spcAft>
                <a:defRPr>
                  <a:solidFill>
                    <a:schemeClr val="tx1"/>
                  </a:solidFill>
                  <a:latin typeface="等线" pitchFamily="2" charset="-122"/>
                  <a:ea typeface="等线" pitchFamily="2" charset="-122"/>
                </a:defRPr>
              </a:lvl8pPr>
              <a:lvl9pPr marL="3886200" indent="-228600" eaLnBrk="0" fontAlgn="base" hangingPunct="0">
                <a:spcBef>
                  <a:spcPct val="0"/>
                </a:spcBef>
                <a:spcAft>
                  <a:spcPct val="0"/>
                </a:spcAft>
                <a:defRPr>
                  <a:solidFill>
                    <a:schemeClr val="tx1"/>
                  </a:solidFill>
                  <a:latin typeface="等线" pitchFamily="2" charset="-122"/>
                  <a:ea typeface="等线" pitchFamily="2" charset="-122"/>
                </a:defRPr>
              </a:lvl9pPr>
            </a:lstStyle>
            <a:p>
              <a:pPr defTabSz="685800"/>
              <a:r>
                <a:rPr lang="zh-TW" altLang="en-US" sz="2100" b="1">
                  <a:solidFill>
                    <a:prstClr val="white"/>
                  </a:solidFill>
                  <a:latin typeface="Microsoft YaHei" pitchFamily="34" charset="-122"/>
                  <a:ea typeface="Microsoft YaHei" pitchFamily="34" charset="-122"/>
                </a:rPr>
                <a:t>互</a:t>
              </a:r>
            </a:p>
          </p:txBody>
        </p:sp>
        <p:sp>
          <p:nvSpPr>
            <p:cNvPr id="21544" name="文字方塊 60"/>
            <p:cNvSpPr txBox="1">
              <a:spLocks noChangeArrowheads="1"/>
            </p:cNvSpPr>
            <p:nvPr/>
          </p:nvSpPr>
          <p:spPr bwMode="auto">
            <a:xfrm>
              <a:off x="8372908" y="3210569"/>
              <a:ext cx="605283" cy="55408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等线" pitchFamily="2" charset="-122"/>
                  <a:ea typeface="等线" pitchFamily="2" charset="-122"/>
                </a:defRPr>
              </a:lvl1pPr>
              <a:lvl2pPr marL="742950" indent="-285750">
                <a:defRPr>
                  <a:solidFill>
                    <a:schemeClr val="tx1"/>
                  </a:solidFill>
                  <a:latin typeface="等线" pitchFamily="2" charset="-122"/>
                  <a:ea typeface="等线" pitchFamily="2" charset="-122"/>
                </a:defRPr>
              </a:lvl2pPr>
              <a:lvl3pPr marL="1143000" indent="-228600">
                <a:defRPr>
                  <a:solidFill>
                    <a:schemeClr val="tx1"/>
                  </a:solidFill>
                  <a:latin typeface="等线" pitchFamily="2" charset="-122"/>
                  <a:ea typeface="等线" pitchFamily="2" charset="-122"/>
                </a:defRPr>
              </a:lvl3pPr>
              <a:lvl4pPr marL="1600200" indent="-228600">
                <a:defRPr>
                  <a:solidFill>
                    <a:schemeClr val="tx1"/>
                  </a:solidFill>
                  <a:latin typeface="等线" pitchFamily="2" charset="-122"/>
                  <a:ea typeface="等线" pitchFamily="2" charset="-122"/>
                </a:defRPr>
              </a:lvl4pPr>
              <a:lvl5pPr marL="2057400" indent="-228600">
                <a:defRPr>
                  <a:solidFill>
                    <a:schemeClr val="tx1"/>
                  </a:solidFill>
                  <a:latin typeface="等线" pitchFamily="2" charset="-122"/>
                  <a:ea typeface="等线" pitchFamily="2" charset="-122"/>
                </a:defRPr>
              </a:lvl5pPr>
              <a:lvl6pPr marL="2514600" indent="-228600" eaLnBrk="0" fontAlgn="base" hangingPunct="0">
                <a:spcBef>
                  <a:spcPct val="0"/>
                </a:spcBef>
                <a:spcAft>
                  <a:spcPct val="0"/>
                </a:spcAft>
                <a:defRPr>
                  <a:solidFill>
                    <a:schemeClr val="tx1"/>
                  </a:solidFill>
                  <a:latin typeface="等线" pitchFamily="2" charset="-122"/>
                  <a:ea typeface="等线" pitchFamily="2" charset="-122"/>
                </a:defRPr>
              </a:lvl6pPr>
              <a:lvl7pPr marL="2971800" indent="-228600" eaLnBrk="0" fontAlgn="base" hangingPunct="0">
                <a:spcBef>
                  <a:spcPct val="0"/>
                </a:spcBef>
                <a:spcAft>
                  <a:spcPct val="0"/>
                </a:spcAft>
                <a:defRPr>
                  <a:solidFill>
                    <a:schemeClr val="tx1"/>
                  </a:solidFill>
                  <a:latin typeface="等线" pitchFamily="2" charset="-122"/>
                  <a:ea typeface="等线" pitchFamily="2" charset="-122"/>
                </a:defRPr>
              </a:lvl7pPr>
              <a:lvl8pPr marL="3429000" indent="-228600" eaLnBrk="0" fontAlgn="base" hangingPunct="0">
                <a:spcBef>
                  <a:spcPct val="0"/>
                </a:spcBef>
                <a:spcAft>
                  <a:spcPct val="0"/>
                </a:spcAft>
                <a:defRPr>
                  <a:solidFill>
                    <a:schemeClr val="tx1"/>
                  </a:solidFill>
                  <a:latin typeface="等线" pitchFamily="2" charset="-122"/>
                  <a:ea typeface="等线" pitchFamily="2" charset="-122"/>
                </a:defRPr>
              </a:lvl8pPr>
              <a:lvl9pPr marL="3886200" indent="-228600" eaLnBrk="0" fontAlgn="base" hangingPunct="0">
                <a:spcBef>
                  <a:spcPct val="0"/>
                </a:spcBef>
                <a:spcAft>
                  <a:spcPct val="0"/>
                </a:spcAft>
                <a:defRPr>
                  <a:solidFill>
                    <a:schemeClr val="tx1"/>
                  </a:solidFill>
                  <a:latin typeface="等线" pitchFamily="2" charset="-122"/>
                  <a:ea typeface="等线" pitchFamily="2" charset="-122"/>
                </a:defRPr>
              </a:lvl9pPr>
            </a:lstStyle>
            <a:p>
              <a:pPr defTabSz="685800"/>
              <a:r>
                <a:rPr lang="zh-TW" altLang="en-US" sz="2100" b="1">
                  <a:solidFill>
                    <a:prstClr val="white"/>
                  </a:solidFill>
                  <a:latin typeface="Microsoft YaHei" pitchFamily="34" charset="-122"/>
                  <a:ea typeface="Microsoft YaHei" pitchFamily="34" charset="-122"/>
                </a:rPr>
                <a:t>共</a:t>
              </a:r>
            </a:p>
          </p:txBody>
        </p:sp>
        <p:sp>
          <p:nvSpPr>
            <p:cNvPr id="21545" name="文字方塊 61"/>
            <p:cNvSpPr txBox="1">
              <a:spLocks noChangeArrowheads="1"/>
            </p:cNvSpPr>
            <p:nvPr/>
          </p:nvSpPr>
          <p:spPr bwMode="auto">
            <a:xfrm>
              <a:off x="1926145" y="6031125"/>
              <a:ext cx="2400616" cy="49251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等线" pitchFamily="2" charset="-122"/>
                  <a:ea typeface="等线" pitchFamily="2" charset="-122"/>
                </a:defRPr>
              </a:lvl1pPr>
              <a:lvl2pPr marL="742950" indent="-285750">
                <a:defRPr>
                  <a:solidFill>
                    <a:schemeClr val="tx1"/>
                  </a:solidFill>
                  <a:latin typeface="等线" pitchFamily="2" charset="-122"/>
                  <a:ea typeface="等线" pitchFamily="2" charset="-122"/>
                </a:defRPr>
              </a:lvl2pPr>
              <a:lvl3pPr marL="1143000" indent="-228600">
                <a:defRPr>
                  <a:solidFill>
                    <a:schemeClr val="tx1"/>
                  </a:solidFill>
                  <a:latin typeface="等线" pitchFamily="2" charset="-122"/>
                  <a:ea typeface="等线" pitchFamily="2" charset="-122"/>
                </a:defRPr>
              </a:lvl3pPr>
              <a:lvl4pPr marL="1600200" indent="-228600">
                <a:defRPr>
                  <a:solidFill>
                    <a:schemeClr val="tx1"/>
                  </a:solidFill>
                  <a:latin typeface="等线" pitchFamily="2" charset="-122"/>
                  <a:ea typeface="等线" pitchFamily="2" charset="-122"/>
                </a:defRPr>
              </a:lvl4pPr>
              <a:lvl5pPr marL="2057400" indent="-228600">
                <a:defRPr>
                  <a:solidFill>
                    <a:schemeClr val="tx1"/>
                  </a:solidFill>
                  <a:latin typeface="等线" pitchFamily="2" charset="-122"/>
                  <a:ea typeface="等线" pitchFamily="2" charset="-122"/>
                </a:defRPr>
              </a:lvl5pPr>
              <a:lvl6pPr marL="2514600" indent="-228600" eaLnBrk="0" fontAlgn="base" hangingPunct="0">
                <a:spcBef>
                  <a:spcPct val="0"/>
                </a:spcBef>
                <a:spcAft>
                  <a:spcPct val="0"/>
                </a:spcAft>
                <a:defRPr>
                  <a:solidFill>
                    <a:schemeClr val="tx1"/>
                  </a:solidFill>
                  <a:latin typeface="等线" pitchFamily="2" charset="-122"/>
                  <a:ea typeface="等线" pitchFamily="2" charset="-122"/>
                </a:defRPr>
              </a:lvl6pPr>
              <a:lvl7pPr marL="2971800" indent="-228600" eaLnBrk="0" fontAlgn="base" hangingPunct="0">
                <a:spcBef>
                  <a:spcPct val="0"/>
                </a:spcBef>
                <a:spcAft>
                  <a:spcPct val="0"/>
                </a:spcAft>
                <a:defRPr>
                  <a:solidFill>
                    <a:schemeClr val="tx1"/>
                  </a:solidFill>
                  <a:latin typeface="等线" pitchFamily="2" charset="-122"/>
                  <a:ea typeface="等线" pitchFamily="2" charset="-122"/>
                </a:defRPr>
              </a:lvl7pPr>
              <a:lvl8pPr marL="3429000" indent="-228600" eaLnBrk="0" fontAlgn="base" hangingPunct="0">
                <a:spcBef>
                  <a:spcPct val="0"/>
                </a:spcBef>
                <a:spcAft>
                  <a:spcPct val="0"/>
                </a:spcAft>
                <a:defRPr>
                  <a:solidFill>
                    <a:schemeClr val="tx1"/>
                  </a:solidFill>
                  <a:latin typeface="等线" pitchFamily="2" charset="-122"/>
                  <a:ea typeface="等线" pitchFamily="2" charset="-122"/>
                </a:defRPr>
              </a:lvl8pPr>
              <a:lvl9pPr marL="3886200" indent="-228600" eaLnBrk="0" fontAlgn="base" hangingPunct="0">
                <a:spcBef>
                  <a:spcPct val="0"/>
                </a:spcBef>
                <a:spcAft>
                  <a:spcPct val="0"/>
                </a:spcAft>
                <a:defRPr>
                  <a:solidFill>
                    <a:schemeClr val="tx1"/>
                  </a:solidFill>
                  <a:latin typeface="等线" pitchFamily="2" charset="-122"/>
                  <a:ea typeface="等线" pitchFamily="2" charset="-122"/>
                </a:defRPr>
              </a:lvl9pPr>
            </a:lstStyle>
            <a:p>
              <a:pPr defTabSz="685800"/>
              <a:r>
                <a:rPr lang="zh-TW" altLang="en-US" b="1">
                  <a:solidFill>
                    <a:srgbClr val="0B0099"/>
                  </a:solidFill>
                  <a:latin typeface="Microsoft YaHei" pitchFamily="34" charset="-122"/>
                  <a:ea typeface="Microsoft YaHei" pitchFamily="34" charset="-122"/>
                </a:rPr>
                <a:t>有意願，有方法</a:t>
              </a:r>
            </a:p>
          </p:txBody>
        </p:sp>
        <p:sp>
          <p:nvSpPr>
            <p:cNvPr id="21546" name="文字方塊 63"/>
            <p:cNvSpPr txBox="1">
              <a:spLocks noChangeArrowheads="1"/>
            </p:cNvSpPr>
            <p:nvPr/>
          </p:nvSpPr>
          <p:spPr bwMode="auto">
            <a:xfrm>
              <a:off x="4664762" y="6050418"/>
              <a:ext cx="2708387" cy="49251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等线" pitchFamily="2" charset="-122"/>
                  <a:ea typeface="等线" pitchFamily="2" charset="-122"/>
                </a:defRPr>
              </a:lvl1pPr>
              <a:lvl2pPr marL="742950" indent="-285750">
                <a:defRPr>
                  <a:solidFill>
                    <a:schemeClr val="tx1"/>
                  </a:solidFill>
                  <a:latin typeface="等线" pitchFamily="2" charset="-122"/>
                  <a:ea typeface="等线" pitchFamily="2" charset="-122"/>
                </a:defRPr>
              </a:lvl2pPr>
              <a:lvl3pPr marL="1143000" indent="-228600">
                <a:defRPr>
                  <a:solidFill>
                    <a:schemeClr val="tx1"/>
                  </a:solidFill>
                  <a:latin typeface="等线" pitchFamily="2" charset="-122"/>
                  <a:ea typeface="等线" pitchFamily="2" charset="-122"/>
                </a:defRPr>
              </a:lvl3pPr>
              <a:lvl4pPr marL="1600200" indent="-228600">
                <a:defRPr>
                  <a:solidFill>
                    <a:schemeClr val="tx1"/>
                  </a:solidFill>
                  <a:latin typeface="等线" pitchFamily="2" charset="-122"/>
                  <a:ea typeface="等线" pitchFamily="2" charset="-122"/>
                </a:defRPr>
              </a:lvl4pPr>
              <a:lvl5pPr marL="2057400" indent="-228600">
                <a:defRPr>
                  <a:solidFill>
                    <a:schemeClr val="tx1"/>
                  </a:solidFill>
                  <a:latin typeface="等线" pitchFamily="2" charset="-122"/>
                  <a:ea typeface="等线" pitchFamily="2" charset="-122"/>
                </a:defRPr>
              </a:lvl5pPr>
              <a:lvl6pPr marL="2514600" indent="-228600" eaLnBrk="0" fontAlgn="base" hangingPunct="0">
                <a:spcBef>
                  <a:spcPct val="0"/>
                </a:spcBef>
                <a:spcAft>
                  <a:spcPct val="0"/>
                </a:spcAft>
                <a:defRPr>
                  <a:solidFill>
                    <a:schemeClr val="tx1"/>
                  </a:solidFill>
                  <a:latin typeface="等线" pitchFamily="2" charset="-122"/>
                  <a:ea typeface="等线" pitchFamily="2" charset="-122"/>
                </a:defRPr>
              </a:lvl6pPr>
              <a:lvl7pPr marL="2971800" indent="-228600" eaLnBrk="0" fontAlgn="base" hangingPunct="0">
                <a:spcBef>
                  <a:spcPct val="0"/>
                </a:spcBef>
                <a:spcAft>
                  <a:spcPct val="0"/>
                </a:spcAft>
                <a:defRPr>
                  <a:solidFill>
                    <a:schemeClr val="tx1"/>
                  </a:solidFill>
                  <a:latin typeface="等线" pitchFamily="2" charset="-122"/>
                  <a:ea typeface="等线" pitchFamily="2" charset="-122"/>
                </a:defRPr>
              </a:lvl7pPr>
              <a:lvl8pPr marL="3429000" indent="-228600" eaLnBrk="0" fontAlgn="base" hangingPunct="0">
                <a:spcBef>
                  <a:spcPct val="0"/>
                </a:spcBef>
                <a:spcAft>
                  <a:spcPct val="0"/>
                </a:spcAft>
                <a:defRPr>
                  <a:solidFill>
                    <a:schemeClr val="tx1"/>
                  </a:solidFill>
                  <a:latin typeface="等线" pitchFamily="2" charset="-122"/>
                  <a:ea typeface="等线" pitchFamily="2" charset="-122"/>
                </a:defRPr>
              </a:lvl8pPr>
              <a:lvl9pPr marL="3886200" indent="-228600" eaLnBrk="0" fontAlgn="base" hangingPunct="0">
                <a:spcBef>
                  <a:spcPct val="0"/>
                </a:spcBef>
                <a:spcAft>
                  <a:spcPct val="0"/>
                </a:spcAft>
                <a:defRPr>
                  <a:solidFill>
                    <a:schemeClr val="tx1"/>
                  </a:solidFill>
                  <a:latin typeface="等线" pitchFamily="2" charset="-122"/>
                  <a:ea typeface="等线" pitchFamily="2" charset="-122"/>
                </a:defRPr>
              </a:lvl9pPr>
            </a:lstStyle>
            <a:p>
              <a:pPr defTabSz="685800"/>
              <a:r>
                <a:rPr lang="zh-TW" altLang="en-US" b="1">
                  <a:solidFill>
                    <a:srgbClr val="8D8E0B"/>
                  </a:solidFill>
                  <a:latin typeface="Microsoft YaHei" pitchFamily="34" charset="-122"/>
                  <a:ea typeface="Microsoft YaHei" pitchFamily="34" charset="-122"/>
                </a:rPr>
                <a:t>精熟知識，能活用</a:t>
              </a:r>
            </a:p>
          </p:txBody>
        </p:sp>
        <p:sp>
          <p:nvSpPr>
            <p:cNvPr id="21547" name="文字方塊 64"/>
            <p:cNvSpPr txBox="1">
              <a:spLocks noChangeArrowheads="1"/>
            </p:cNvSpPr>
            <p:nvPr/>
          </p:nvSpPr>
          <p:spPr bwMode="auto">
            <a:xfrm>
              <a:off x="7867574" y="6065807"/>
              <a:ext cx="2400616" cy="49251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等线" pitchFamily="2" charset="-122"/>
                  <a:ea typeface="等线" pitchFamily="2" charset="-122"/>
                </a:defRPr>
              </a:lvl1pPr>
              <a:lvl2pPr marL="742950" indent="-285750">
                <a:defRPr>
                  <a:solidFill>
                    <a:schemeClr val="tx1"/>
                  </a:solidFill>
                  <a:latin typeface="等线" pitchFamily="2" charset="-122"/>
                  <a:ea typeface="等线" pitchFamily="2" charset="-122"/>
                </a:defRPr>
              </a:lvl2pPr>
              <a:lvl3pPr marL="1143000" indent="-228600">
                <a:defRPr>
                  <a:solidFill>
                    <a:schemeClr val="tx1"/>
                  </a:solidFill>
                  <a:latin typeface="等线" pitchFamily="2" charset="-122"/>
                  <a:ea typeface="等线" pitchFamily="2" charset="-122"/>
                </a:defRPr>
              </a:lvl3pPr>
              <a:lvl4pPr marL="1600200" indent="-228600">
                <a:defRPr>
                  <a:solidFill>
                    <a:schemeClr val="tx1"/>
                  </a:solidFill>
                  <a:latin typeface="等线" pitchFamily="2" charset="-122"/>
                  <a:ea typeface="等线" pitchFamily="2" charset="-122"/>
                </a:defRPr>
              </a:lvl4pPr>
              <a:lvl5pPr marL="2057400" indent="-228600">
                <a:defRPr>
                  <a:solidFill>
                    <a:schemeClr val="tx1"/>
                  </a:solidFill>
                  <a:latin typeface="等线" pitchFamily="2" charset="-122"/>
                  <a:ea typeface="等线" pitchFamily="2" charset="-122"/>
                </a:defRPr>
              </a:lvl5pPr>
              <a:lvl6pPr marL="2514600" indent="-228600" eaLnBrk="0" fontAlgn="base" hangingPunct="0">
                <a:spcBef>
                  <a:spcPct val="0"/>
                </a:spcBef>
                <a:spcAft>
                  <a:spcPct val="0"/>
                </a:spcAft>
                <a:defRPr>
                  <a:solidFill>
                    <a:schemeClr val="tx1"/>
                  </a:solidFill>
                  <a:latin typeface="等线" pitchFamily="2" charset="-122"/>
                  <a:ea typeface="等线" pitchFamily="2" charset="-122"/>
                </a:defRPr>
              </a:lvl6pPr>
              <a:lvl7pPr marL="2971800" indent="-228600" eaLnBrk="0" fontAlgn="base" hangingPunct="0">
                <a:spcBef>
                  <a:spcPct val="0"/>
                </a:spcBef>
                <a:spcAft>
                  <a:spcPct val="0"/>
                </a:spcAft>
                <a:defRPr>
                  <a:solidFill>
                    <a:schemeClr val="tx1"/>
                  </a:solidFill>
                  <a:latin typeface="等线" pitchFamily="2" charset="-122"/>
                  <a:ea typeface="等线" pitchFamily="2" charset="-122"/>
                </a:defRPr>
              </a:lvl7pPr>
              <a:lvl8pPr marL="3429000" indent="-228600" eaLnBrk="0" fontAlgn="base" hangingPunct="0">
                <a:spcBef>
                  <a:spcPct val="0"/>
                </a:spcBef>
                <a:spcAft>
                  <a:spcPct val="0"/>
                </a:spcAft>
                <a:defRPr>
                  <a:solidFill>
                    <a:schemeClr val="tx1"/>
                  </a:solidFill>
                  <a:latin typeface="等线" pitchFamily="2" charset="-122"/>
                  <a:ea typeface="等线" pitchFamily="2" charset="-122"/>
                </a:defRPr>
              </a:lvl8pPr>
              <a:lvl9pPr marL="3886200" indent="-228600" eaLnBrk="0" fontAlgn="base" hangingPunct="0">
                <a:spcBef>
                  <a:spcPct val="0"/>
                </a:spcBef>
                <a:spcAft>
                  <a:spcPct val="0"/>
                </a:spcAft>
                <a:defRPr>
                  <a:solidFill>
                    <a:schemeClr val="tx1"/>
                  </a:solidFill>
                  <a:latin typeface="等线" pitchFamily="2" charset="-122"/>
                  <a:ea typeface="等线" pitchFamily="2" charset="-122"/>
                </a:defRPr>
              </a:lvl9pPr>
            </a:lstStyle>
            <a:p>
              <a:pPr defTabSz="685800"/>
              <a:r>
                <a:rPr lang="zh-TW" altLang="en-US" b="1">
                  <a:solidFill>
                    <a:srgbClr val="C10000"/>
                  </a:solidFill>
                  <a:latin typeface="Microsoft YaHei" pitchFamily="34" charset="-122"/>
                  <a:ea typeface="Microsoft YaHei" pitchFamily="34" charset="-122"/>
                </a:rPr>
                <a:t>善合群，能共享</a:t>
              </a:r>
            </a:p>
          </p:txBody>
        </p:sp>
      </p:grpSp>
      <p:sp>
        <p:nvSpPr>
          <p:cNvPr id="21507" name="Text Placeholder 33"/>
          <p:cNvSpPr txBox="1">
            <a:spLocks/>
          </p:cNvSpPr>
          <p:nvPr/>
        </p:nvSpPr>
        <p:spPr bwMode="auto">
          <a:xfrm>
            <a:off x="5053013" y="1831181"/>
            <a:ext cx="1743075" cy="22026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0" tIns="0" rIns="0" bIns="0"/>
          <a:lstStyle>
            <a:lvl1pPr defTabSz="685800">
              <a:defRPr>
                <a:solidFill>
                  <a:schemeClr val="tx1"/>
                </a:solidFill>
                <a:latin typeface="等线" pitchFamily="2" charset="-122"/>
                <a:ea typeface="等线" pitchFamily="2" charset="-122"/>
              </a:defRPr>
            </a:lvl1pPr>
            <a:lvl2pPr marL="742950" indent="-285750" defTabSz="685800">
              <a:defRPr>
                <a:solidFill>
                  <a:schemeClr val="tx1"/>
                </a:solidFill>
                <a:latin typeface="等线" pitchFamily="2" charset="-122"/>
                <a:ea typeface="等线" pitchFamily="2" charset="-122"/>
              </a:defRPr>
            </a:lvl2pPr>
            <a:lvl3pPr marL="1143000" indent="-228600" defTabSz="685800">
              <a:defRPr>
                <a:solidFill>
                  <a:schemeClr val="tx1"/>
                </a:solidFill>
                <a:latin typeface="等线" pitchFamily="2" charset="-122"/>
                <a:ea typeface="等线" pitchFamily="2" charset="-122"/>
              </a:defRPr>
            </a:lvl3pPr>
            <a:lvl4pPr marL="1600200" indent="-228600" defTabSz="685800">
              <a:defRPr>
                <a:solidFill>
                  <a:schemeClr val="tx1"/>
                </a:solidFill>
                <a:latin typeface="等线" pitchFamily="2" charset="-122"/>
                <a:ea typeface="等线" pitchFamily="2" charset="-122"/>
              </a:defRPr>
            </a:lvl4pPr>
            <a:lvl5pPr marL="2057400" indent="-228600" defTabSz="685800">
              <a:defRPr>
                <a:solidFill>
                  <a:schemeClr val="tx1"/>
                </a:solidFill>
                <a:latin typeface="等线" pitchFamily="2" charset="-122"/>
                <a:ea typeface="等线" pitchFamily="2" charset="-122"/>
              </a:defRPr>
            </a:lvl5pPr>
            <a:lvl6pPr marL="2514600" indent="-228600" defTabSz="685800" eaLnBrk="0" fontAlgn="base" hangingPunct="0">
              <a:spcBef>
                <a:spcPct val="0"/>
              </a:spcBef>
              <a:spcAft>
                <a:spcPct val="0"/>
              </a:spcAft>
              <a:defRPr>
                <a:solidFill>
                  <a:schemeClr val="tx1"/>
                </a:solidFill>
                <a:latin typeface="等线" pitchFamily="2" charset="-122"/>
                <a:ea typeface="等线" pitchFamily="2" charset="-122"/>
              </a:defRPr>
            </a:lvl6pPr>
            <a:lvl7pPr marL="2971800" indent="-228600" defTabSz="685800" eaLnBrk="0" fontAlgn="base" hangingPunct="0">
              <a:spcBef>
                <a:spcPct val="0"/>
              </a:spcBef>
              <a:spcAft>
                <a:spcPct val="0"/>
              </a:spcAft>
              <a:defRPr>
                <a:solidFill>
                  <a:schemeClr val="tx1"/>
                </a:solidFill>
                <a:latin typeface="等线" pitchFamily="2" charset="-122"/>
                <a:ea typeface="等线" pitchFamily="2" charset="-122"/>
              </a:defRPr>
            </a:lvl7pPr>
            <a:lvl8pPr marL="3429000" indent="-228600" defTabSz="685800" eaLnBrk="0" fontAlgn="base" hangingPunct="0">
              <a:spcBef>
                <a:spcPct val="0"/>
              </a:spcBef>
              <a:spcAft>
                <a:spcPct val="0"/>
              </a:spcAft>
              <a:defRPr>
                <a:solidFill>
                  <a:schemeClr val="tx1"/>
                </a:solidFill>
                <a:latin typeface="等线" pitchFamily="2" charset="-122"/>
                <a:ea typeface="等线" pitchFamily="2" charset="-122"/>
              </a:defRPr>
            </a:lvl8pPr>
            <a:lvl9pPr marL="3886200" indent="-228600" defTabSz="685800" eaLnBrk="0" fontAlgn="base" hangingPunct="0">
              <a:spcBef>
                <a:spcPct val="0"/>
              </a:spcBef>
              <a:spcAft>
                <a:spcPct val="0"/>
              </a:spcAft>
              <a:defRPr>
                <a:solidFill>
                  <a:schemeClr val="tx1"/>
                </a:solidFill>
                <a:latin typeface="等线" pitchFamily="2" charset="-122"/>
                <a:ea typeface="等线" pitchFamily="2" charset="-122"/>
              </a:defRPr>
            </a:lvl9pPr>
          </a:lstStyle>
          <a:p>
            <a:pPr algn="ctr" defTabSz="514350">
              <a:lnSpc>
                <a:spcPct val="90000"/>
              </a:lnSpc>
              <a:spcBef>
                <a:spcPts val="563"/>
              </a:spcBef>
            </a:pPr>
            <a:r>
              <a:rPr kumimoji="0" lang="zh-TW" altLang="en-US" sz="1500" b="1">
                <a:solidFill>
                  <a:srgbClr val="FFFFFF"/>
                </a:solidFill>
                <a:latin typeface="Microsoft YaHei" pitchFamily="34" charset="-122"/>
                <a:ea typeface="Microsoft YaHei" pitchFamily="34" charset="-122"/>
              </a:rPr>
              <a:t>因沒有英雄年代</a:t>
            </a:r>
            <a:endParaRPr kumimoji="0" lang="en-AU" altLang="zh-TW" sz="1500" b="1">
              <a:solidFill>
                <a:srgbClr val="FFFFFF"/>
              </a:solidFill>
              <a:latin typeface="Microsoft YaHei" pitchFamily="34" charset="-122"/>
              <a:ea typeface="Microsoft YaHei" pitchFamily="34" charset="-122"/>
            </a:endParaRPr>
          </a:p>
        </p:txBody>
      </p:sp>
      <p:sp>
        <p:nvSpPr>
          <p:cNvPr id="21508" name="Text Placeholder 33"/>
          <p:cNvSpPr txBox="1">
            <a:spLocks/>
          </p:cNvSpPr>
          <p:nvPr/>
        </p:nvSpPr>
        <p:spPr bwMode="auto">
          <a:xfrm>
            <a:off x="872729" y="1835944"/>
            <a:ext cx="1743075" cy="2190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0" tIns="0" rIns="0" bIns="0"/>
          <a:lstStyle>
            <a:lvl1pPr defTabSz="685800">
              <a:defRPr>
                <a:solidFill>
                  <a:schemeClr val="tx1"/>
                </a:solidFill>
                <a:latin typeface="等线" pitchFamily="2" charset="-122"/>
                <a:ea typeface="等线" pitchFamily="2" charset="-122"/>
              </a:defRPr>
            </a:lvl1pPr>
            <a:lvl2pPr marL="742950" indent="-285750" defTabSz="685800">
              <a:defRPr>
                <a:solidFill>
                  <a:schemeClr val="tx1"/>
                </a:solidFill>
                <a:latin typeface="等线" pitchFamily="2" charset="-122"/>
                <a:ea typeface="等线" pitchFamily="2" charset="-122"/>
              </a:defRPr>
            </a:lvl2pPr>
            <a:lvl3pPr marL="1143000" indent="-228600" defTabSz="685800">
              <a:defRPr>
                <a:solidFill>
                  <a:schemeClr val="tx1"/>
                </a:solidFill>
                <a:latin typeface="等线" pitchFamily="2" charset="-122"/>
                <a:ea typeface="等线" pitchFamily="2" charset="-122"/>
              </a:defRPr>
            </a:lvl3pPr>
            <a:lvl4pPr marL="1600200" indent="-228600" defTabSz="685800">
              <a:defRPr>
                <a:solidFill>
                  <a:schemeClr val="tx1"/>
                </a:solidFill>
                <a:latin typeface="等线" pitchFamily="2" charset="-122"/>
                <a:ea typeface="等线" pitchFamily="2" charset="-122"/>
              </a:defRPr>
            </a:lvl4pPr>
            <a:lvl5pPr marL="2057400" indent="-228600" defTabSz="685800">
              <a:defRPr>
                <a:solidFill>
                  <a:schemeClr val="tx1"/>
                </a:solidFill>
                <a:latin typeface="等线" pitchFamily="2" charset="-122"/>
                <a:ea typeface="等线" pitchFamily="2" charset="-122"/>
              </a:defRPr>
            </a:lvl5pPr>
            <a:lvl6pPr marL="2514600" indent="-228600" defTabSz="685800" eaLnBrk="0" fontAlgn="base" hangingPunct="0">
              <a:spcBef>
                <a:spcPct val="0"/>
              </a:spcBef>
              <a:spcAft>
                <a:spcPct val="0"/>
              </a:spcAft>
              <a:defRPr>
                <a:solidFill>
                  <a:schemeClr val="tx1"/>
                </a:solidFill>
                <a:latin typeface="等线" pitchFamily="2" charset="-122"/>
                <a:ea typeface="等线" pitchFamily="2" charset="-122"/>
              </a:defRPr>
            </a:lvl6pPr>
            <a:lvl7pPr marL="2971800" indent="-228600" defTabSz="685800" eaLnBrk="0" fontAlgn="base" hangingPunct="0">
              <a:spcBef>
                <a:spcPct val="0"/>
              </a:spcBef>
              <a:spcAft>
                <a:spcPct val="0"/>
              </a:spcAft>
              <a:defRPr>
                <a:solidFill>
                  <a:schemeClr val="tx1"/>
                </a:solidFill>
                <a:latin typeface="等线" pitchFamily="2" charset="-122"/>
                <a:ea typeface="等线" pitchFamily="2" charset="-122"/>
              </a:defRPr>
            </a:lvl7pPr>
            <a:lvl8pPr marL="3429000" indent="-228600" defTabSz="685800" eaLnBrk="0" fontAlgn="base" hangingPunct="0">
              <a:spcBef>
                <a:spcPct val="0"/>
              </a:spcBef>
              <a:spcAft>
                <a:spcPct val="0"/>
              </a:spcAft>
              <a:defRPr>
                <a:solidFill>
                  <a:schemeClr val="tx1"/>
                </a:solidFill>
                <a:latin typeface="等线" pitchFamily="2" charset="-122"/>
                <a:ea typeface="等线" pitchFamily="2" charset="-122"/>
              </a:defRPr>
            </a:lvl8pPr>
            <a:lvl9pPr marL="3886200" indent="-228600" defTabSz="685800" eaLnBrk="0" fontAlgn="base" hangingPunct="0">
              <a:spcBef>
                <a:spcPct val="0"/>
              </a:spcBef>
              <a:spcAft>
                <a:spcPct val="0"/>
              </a:spcAft>
              <a:defRPr>
                <a:solidFill>
                  <a:schemeClr val="tx1"/>
                </a:solidFill>
                <a:latin typeface="等线" pitchFamily="2" charset="-122"/>
                <a:ea typeface="等线" pitchFamily="2" charset="-122"/>
              </a:defRPr>
            </a:lvl9pPr>
          </a:lstStyle>
          <a:p>
            <a:pPr algn="ctr" defTabSz="514350">
              <a:lnSpc>
                <a:spcPct val="90000"/>
              </a:lnSpc>
              <a:spcBef>
                <a:spcPts val="563"/>
              </a:spcBef>
            </a:pPr>
            <a:r>
              <a:rPr kumimoji="0" lang="zh-TW" altLang="en-US" sz="1500" b="1">
                <a:solidFill>
                  <a:srgbClr val="FFFFFF"/>
                </a:solidFill>
                <a:latin typeface="Microsoft YaHei" pitchFamily="34" charset="-122"/>
                <a:ea typeface="Microsoft YaHei" pitchFamily="34" charset="-122"/>
              </a:rPr>
              <a:t>因知識半衰期短</a:t>
            </a:r>
            <a:endParaRPr kumimoji="0" lang="en-AU" altLang="zh-TW" sz="1500" b="1">
              <a:solidFill>
                <a:srgbClr val="FFFFFF"/>
              </a:solidFill>
              <a:latin typeface="Microsoft YaHei" pitchFamily="34" charset="-122"/>
              <a:ea typeface="Microsoft YaHei" pitchFamily="34" charset="-122"/>
            </a:endParaRPr>
          </a:p>
        </p:txBody>
      </p:sp>
      <p:sp>
        <p:nvSpPr>
          <p:cNvPr id="21509" name="Text Placeholder 33"/>
          <p:cNvSpPr txBox="1">
            <a:spLocks/>
          </p:cNvSpPr>
          <p:nvPr/>
        </p:nvSpPr>
        <p:spPr bwMode="auto">
          <a:xfrm>
            <a:off x="2894410" y="1829991"/>
            <a:ext cx="1743075" cy="2190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0" tIns="0" rIns="0" bIns="0"/>
          <a:lstStyle>
            <a:lvl1pPr defTabSz="685800">
              <a:defRPr>
                <a:solidFill>
                  <a:schemeClr val="tx1"/>
                </a:solidFill>
                <a:latin typeface="等线" pitchFamily="2" charset="-122"/>
                <a:ea typeface="等线" pitchFamily="2" charset="-122"/>
              </a:defRPr>
            </a:lvl1pPr>
            <a:lvl2pPr marL="742950" indent="-285750" defTabSz="685800">
              <a:defRPr>
                <a:solidFill>
                  <a:schemeClr val="tx1"/>
                </a:solidFill>
                <a:latin typeface="等线" pitchFamily="2" charset="-122"/>
                <a:ea typeface="等线" pitchFamily="2" charset="-122"/>
              </a:defRPr>
            </a:lvl2pPr>
            <a:lvl3pPr marL="1143000" indent="-228600" defTabSz="685800">
              <a:defRPr>
                <a:solidFill>
                  <a:schemeClr val="tx1"/>
                </a:solidFill>
                <a:latin typeface="等线" pitchFamily="2" charset="-122"/>
                <a:ea typeface="等线" pitchFamily="2" charset="-122"/>
              </a:defRPr>
            </a:lvl3pPr>
            <a:lvl4pPr marL="1600200" indent="-228600" defTabSz="685800">
              <a:defRPr>
                <a:solidFill>
                  <a:schemeClr val="tx1"/>
                </a:solidFill>
                <a:latin typeface="等线" pitchFamily="2" charset="-122"/>
                <a:ea typeface="等线" pitchFamily="2" charset="-122"/>
              </a:defRPr>
            </a:lvl4pPr>
            <a:lvl5pPr marL="2057400" indent="-228600" defTabSz="685800">
              <a:defRPr>
                <a:solidFill>
                  <a:schemeClr val="tx1"/>
                </a:solidFill>
                <a:latin typeface="等线" pitchFamily="2" charset="-122"/>
                <a:ea typeface="等线" pitchFamily="2" charset="-122"/>
              </a:defRPr>
            </a:lvl5pPr>
            <a:lvl6pPr marL="2514600" indent="-228600" defTabSz="685800" eaLnBrk="0" fontAlgn="base" hangingPunct="0">
              <a:spcBef>
                <a:spcPct val="0"/>
              </a:spcBef>
              <a:spcAft>
                <a:spcPct val="0"/>
              </a:spcAft>
              <a:defRPr>
                <a:solidFill>
                  <a:schemeClr val="tx1"/>
                </a:solidFill>
                <a:latin typeface="等线" pitchFamily="2" charset="-122"/>
                <a:ea typeface="等线" pitchFamily="2" charset="-122"/>
              </a:defRPr>
            </a:lvl6pPr>
            <a:lvl7pPr marL="2971800" indent="-228600" defTabSz="685800" eaLnBrk="0" fontAlgn="base" hangingPunct="0">
              <a:spcBef>
                <a:spcPct val="0"/>
              </a:spcBef>
              <a:spcAft>
                <a:spcPct val="0"/>
              </a:spcAft>
              <a:defRPr>
                <a:solidFill>
                  <a:schemeClr val="tx1"/>
                </a:solidFill>
                <a:latin typeface="等线" pitchFamily="2" charset="-122"/>
                <a:ea typeface="等线" pitchFamily="2" charset="-122"/>
              </a:defRPr>
            </a:lvl7pPr>
            <a:lvl8pPr marL="3429000" indent="-228600" defTabSz="685800" eaLnBrk="0" fontAlgn="base" hangingPunct="0">
              <a:spcBef>
                <a:spcPct val="0"/>
              </a:spcBef>
              <a:spcAft>
                <a:spcPct val="0"/>
              </a:spcAft>
              <a:defRPr>
                <a:solidFill>
                  <a:schemeClr val="tx1"/>
                </a:solidFill>
                <a:latin typeface="等线" pitchFamily="2" charset="-122"/>
                <a:ea typeface="等线" pitchFamily="2" charset="-122"/>
              </a:defRPr>
            </a:lvl8pPr>
            <a:lvl9pPr marL="3886200" indent="-228600" defTabSz="685800" eaLnBrk="0" fontAlgn="base" hangingPunct="0">
              <a:spcBef>
                <a:spcPct val="0"/>
              </a:spcBef>
              <a:spcAft>
                <a:spcPct val="0"/>
              </a:spcAft>
              <a:defRPr>
                <a:solidFill>
                  <a:schemeClr val="tx1"/>
                </a:solidFill>
                <a:latin typeface="等线" pitchFamily="2" charset="-122"/>
                <a:ea typeface="等线" pitchFamily="2" charset="-122"/>
              </a:defRPr>
            </a:lvl9pPr>
          </a:lstStyle>
          <a:p>
            <a:pPr algn="ctr" defTabSz="514350">
              <a:lnSpc>
                <a:spcPct val="90000"/>
              </a:lnSpc>
              <a:spcBef>
                <a:spcPts val="563"/>
              </a:spcBef>
            </a:pPr>
            <a:r>
              <a:rPr kumimoji="0" lang="zh-TW" altLang="en-US" sz="1500" b="1">
                <a:solidFill>
                  <a:srgbClr val="FFFFFF"/>
                </a:solidFill>
                <a:latin typeface="Microsoft YaHei" pitchFamily="34" charset="-122"/>
                <a:ea typeface="Microsoft YaHei" pitchFamily="34" charset="-122"/>
              </a:rPr>
              <a:t>因資訊容易取得</a:t>
            </a:r>
            <a:endParaRPr kumimoji="0" lang="en-AU" altLang="zh-TW" sz="1500" b="1">
              <a:solidFill>
                <a:srgbClr val="FFFFFF"/>
              </a:solidFill>
              <a:latin typeface="Microsoft YaHei" pitchFamily="34" charset="-122"/>
              <a:ea typeface="Microsoft YaHei" pitchFamily="34" charset="-122"/>
            </a:endParaRPr>
          </a:p>
        </p:txBody>
      </p:sp>
      <p:sp>
        <p:nvSpPr>
          <p:cNvPr id="4" name="矩形 3"/>
          <p:cNvSpPr>
            <a:spLocks noChangeArrowheads="1"/>
          </p:cNvSpPr>
          <p:nvPr/>
        </p:nvSpPr>
        <p:spPr bwMode="auto">
          <a:xfrm>
            <a:off x="5273279" y="1461239"/>
            <a:ext cx="3416320" cy="9325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等线" pitchFamily="2" charset="-122"/>
                <a:ea typeface="等线" pitchFamily="2" charset="-122"/>
              </a:defRPr>
            </a:lvl1pPr>
            <a:lvl2pPr marL="742950" indent="-285750">
              <a:defRPr>
                <a:solidFill>
                  <a:schemeClr val="tx1"/>
                </a:solidFill>
                <a:latin typeface="等线" pitchFamily="2" charset="-122"/>
                <a:ea typeface="等线" pitchFamily="2" charset="-122"/>
              </a:defRPr>
            </a:lvl2pPr>
            <a:lvl3pPr marL="1143000" indent="-228600">
              <a:defRPr>
                <a:solidFill>
                  <a:schemeClr val="tx1"/>
                </a:solidFill>
                <a:latin typeface="等线" pitchFamily="2" charset="-122"/>
                <a:ea typeface="等线" pitchFamily="2" charset="-122"/>
              </a:defRPr>
            </a:lvl3pPr>
            <a:lvl4pPr marL="1600200" indent="-228600">
              <a:defRPr>
                <a:solidFill>
                  <a:schemeClr val="tx1"/>
                </a:solidFill>
                <a:latin typeface="等线" pitchFamily="2" charset="-122"/>
                <a:ea typeface="等线" pitchFamily="2" charset="-122"/>
              </a:defRPr>
            </a:lvl4pPr>
            <a:lvl5pPr marL="2057400" indent="-228600">
              <a:defRPr>
                <a:solidFill>
                  <a:schemeClr val="tx1"/>
                </a:solidFill>
                <a:latin typeface="等线" pitchFamily="2" charset="-122"/>
                <a:ea typeface="等线" pitchFamily="2" charset="-122"/>
              </a:defRPr>
            </a:lvl5pPr>
            <a:lvl6pPr marL="2514600" indent="-228600" eaLnBrk="0" fontAlgn="base" hangingPunct="0">
              <a:spcBef>
                <a:spcPct val="0"/>
              </a:spcBef>
              <a:spcAft>
                <a:spcPct val="0"/>
              </a:spcAft>
              <a:defRPr>
                <a:solidFill>
                  <a:schemeClr val="tx1"/>
                </a:solidFill>
                <a:latin typeface="等线" pitchFamily="2" charset="-122"/>
                <a:ea typeface="等线" pitchFamily="2" charset="-122"/>
              </a:defRPr>
            </a:lvl6pPr>
            <a:lvl7pPr marL="2971800" indent="-228600" eaLnBrk="0" fontAlgn="base" hangingPunct="0">
              <a:spcBef>
                <a:spcPct val="0"/>
              </a:spcBef>
              <a:spcAft>
                <a:spcPct val="0"/>
              </a:spcAft>
              <a:defRPr>
                <a:solidFill>
                  <a:schemeClr val="tx1"/>
                </a:solidFill>
                <a:latin typeface="等线" pitchFamily="2" charset="-122"/>
                <a:ea typeface="等线" pitchFamily="2" charset="-122"/>
              </a:defRPr>
            </a:lvl7pPr>
            <a:lvl8pPr marL="3429000" indent="-228600" eaLnBrk="0" fontAlgn="base" hangingPunct="0">
              <a:spcBef>
                <a:spcPct val="0"/>
              </a:spcBef>
              <a:spcAft>
                <a:spcPct val="0"/>
              </a:spcAft>
              <a:defRPr>
                <a:solidFill>
                  <a:schemeClr val="tx1"/>
                </a:solidFill>
                <a:latin typeface="等线" pitchFamily="2" charset="-122"/>
                <a:ea typeface="等线" pitchFamily="2" charset="-122"/>
              </a:defRPr>
            </a:lvl8pPr>
            <a:lvl9pPr marL="3886200" indent="-228600" eaLnBrk="0" fontAlgn="base" hangingPunct="0">
              <a:spcBef>
                <a:spcPct val="0"/>
              </a:spcBef>
              <a:spcAft>
                <a:spcPct val="0"/>
              </a:spcAft>
              <a:defRPr>
                <a:solidFill>
                  <a:schemeClr val="tx1"/>
                </a:solidFill>
                <a:latin typeface="等线" pitchFamily="2" charset="-122"/>
                <a:ea typeface="等线" pitchFamily="2" charset="-122"/>
              </a:defRPr>
            </a:lvl9pPr>
          </a:lstStyle>
          <a:p>
            <a:pPr defTabSz="685800">
              <a:lnSpc>
                <a:spcPct val="130000"/>
              </a:lnSpc>
            </a:pPr>
            <a:r>
              <a:rPr kumimoji="0" lang="zh-TW" altLang="en-US" sz="2100" b="1" dirty="0">
                <a:solidFill>
                  <a:prstClr val="black"/>
                </a:solidFill>
                <a:latin typeface="Microsoft YaHei" pitchFamily="34" charset="-122"/>
                <a:ea typeface="Microsoft YaHei" pitchFamily="34" charset="-122"/>
              </a:rPr>
              <a:t>自、動、好 </a:t>
            </a:r>
            <a:r>
              <a:rPr kumimoji="0" lang="en-US" altLang="zh-TW" sz="2100" b="1" dirty="0">
                <a:solidFill>
                  <a:prstClr val="black"/>
                </a:solidFill>
                <a:latin typeface="Microsoft YaHei" pitchFamily="34" charset="-122"/>
                <a:ea typeface="Microsoft YaHei" pitchFamily="34" charset="-122"/>
              </a:rPr>
              <a:t>-</a:t>
            </a:r>
          </a:p>
          <a:p>
            <a:pPr defTabSz="685800">
              <a:lnSpc>
                <a:spcPct val="130000"/>
              </a:lnSpc>
            </a:pPr>
            <a:r>
              <a:rPr kumimoji="0" lang="zh-TW" altLang="en-US" sz="2100" b="1" dirty="0">
                <a:solidFill>
                  <a:prstClr val="black"/>
                </a:solidFill>
                <a:latin typeface="Microsoft YaHei" pitchFamily="34" charset="-122"/>
                <a:ea typeface="Microsoft YaHei" pitchFamily="34" charset="-122"/>
              </a:rPr>
              <a:t>這樣的孩子未來才有競爭力</a:t>
            </a:r>
          </a:p>
        </p:txBody>
      </p:sp>
      <p:sp>
        <p:nvSpPr>
          <p:cNvPr id="9" name="文字方塊 8"/>
          <p:cNvSpPr txBox="1">
            <a:spLocks noChangeArrowheads="1"/>
          </p:cNvSpPr>
          <p:nvPr/>
        </p:nvSpPr>
        <p:spPr bwMode="auto">
          <a:xfrm>
            <a:off x="2939653" y="3242072"/>
            <a:ext cx="453970" cy="415498"/>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等线" pitchFamily="2" charset="-122"/>
                <a:ea typeface="等线" pitchFamily="2" charset="-122"/>
              </a:defRPr>
            </a:lvl1pPr>
            <a:lvl2pPr marL="742950" indent="-285750">
              <a:defRPr>
                <a:solidFill>
                  <a:schemeClr val="tx1"/>
                </a:solidFill>
                <a:latin typeface="等线" pitchFamily="2" charset="-122"/>
                <a:ea typeface="等线" pitchFamily="2" charset="-122"/>
              </a:defRPr>
            </a:lvl2pPr>
            <a:lvl3pPr marL="1143000" indent="-228600">
              <a:defRPr>
                <a:solidFill>
                  <a:schemeClr val="tx1"/>
                </a:solidFill>
                <a:latin typeface="等线" pitchFamily="2" charset="-122"/>
                <a:ea typeface="等线" pitchFamily="2" charset="-122"/>
              </a:defRPr>
            </a:lvl3pPr>
            <a:lvl4pPr marL="1600200" indent="-228600">
              <a:defRPr>
                <a:solidFill>
                  <a:schemeClr val="tx1"/>
                </a:solidFill>
                <a:latin typeface="等线" pitchFamily="2" charset="-122"/>
                <a:ea typeface="等线" pitchFamily="2" charset="-122"/>
              </a:defRPr>
            </a:lvl4pPr>
            <a:lvl5pPr marL="2057400" indent="-228600">
              <a:defRPr>
                <a:solidFill>
                  <a:schemeClr val="tx1"/>
                </a:solidFill>
                <a:latin typeface="等线" pitchFamily="2" charset="-122"/>
                <a:ea typeface="等线" pitchFamily="2" charset="-122"/>
              </a:defRPr>
            </a:lvl5pPr>
            <a:lvl6pPr marL="2514600" indent="-228600" eaLnBrk="0" fontAlgn="base" hangingPunct="0">
              <a:spcBef>
                <a:spcPct val="0"/>
              </a:spcBef>
              <a:spcAft>
                <a:spcPct val="0"/>
              </a:spcAft>
              <a:defRPr>
                <a:solidFill>
                  <a:schemeClr val="tx1"/>
                </a:solidFill>
                <a:latin typeface="等线" pitchFamily="2" charset="-122"/>
                <a:ea typeface="等线" pitchFamily="2" charset="-122"/>
              </a:defRPr>
            </a:lvl6pPr>
            <a:lvl7pPr marL="2971800" indent="-228600" eaLnBrk="0" fontAlgn="base" hangingPunct="0">
              <a:spcBef>
                <a:spcPct val="0"/>
              </a:spcBef>
              <a:spcAft>
                <a:spcPct val="0"/>
              </a:spcAft>
              <a:defRPr>
                <a:solidFill>
                  <a:schemeClr val="tx1"/>
                </a:solidFill>
                <a:latin typeface="等线" pitchFamily="2" charset="-122"/>
                <a:ea typeface="等线" pitchFamily="2" charset="-122"/>
              </a:defRPr>
            </a:lvl7pPr>
            <a:lvl8pPr marL="3429000" indent="-228600" eaLnBrk="0" fontAlgn="base" hangingPunct="0">
              <a:spcBef>
                <a:spcPct val="0"/>
              </a:spcBef>
              <a:spcAft>
                <a:spcPct val="0"/>
              </a:spcAft>
              <a:defRPr>
                <a:solidFill>
                  <a:schemeClr val="tx1"/>
                </a:solidFill>
                <a:latin typeface="等线" pitchFamily="2" charset="-122"/>
                <a:ea typeface="等线" pitchFamily="2" charset="-122"/>
              </a:defRPr>
            </a:lvl8pPr>
            <a:lvl9pPr marL="3886200" indent="-228600" eaLnBrk="0" fontAlgn="base" hangingPunct="0">
              <a:spcBef>
                <a:spcPct val="0"/>
              </a:spcBef>
              <a:spcAft>
                <a:spcPct val="0"/>
              </a:spcAft>
              <a:defRPr>
                <a:solidFill>
                  <a:schemeClr val="tx1"/>
                </a:solidFill>
                <a:latin typeface="等线" pitchFamily="2" charset="-122"/>
                <a:ea typeface="等线" pitchFamily="2" charset="-122"/>
              </a:defRPr>
            </a:lvl9pPr>
          </a:lstStyle>
          <a:p>
            <a:pPr defTabSz="685800"/>
            <a:r>
              <a:rPr lang="zh-TW" altLang="en-US" sz="2100" b="1">
                <a:solidFill>
                  <a:srgbClr val="0B0099"/>
                </a:solidFill>
                <a:latin typeface="Microsoft YaHei" pitchFamily="34" charset="-122"/>
                <a:ea typeface="Microsoft YaHei" pitchFamily="34" charset="-122"/>
              </a:rPr>
              <a:t>自</a:t>
            </a:r>
          </a:p>
        </p:txBody>
      </p:sp>
      <p:sp>
        <p:nvSpPr>
          <p:cNvPr id="54" name="文字方塊 53"/>
          <p:cNvSpPr txBox="1">
            <a:spLocks noChangeArrowheads="1"/>
          </p:cNvSpPr>
          <p:nvPr/>
        </p:nvSpPr>
        <p:spPr bwMode="auto">
          <a:xfrm>
            <a:off x="5604272" y="3242072"/>
            <a:ext cx="453970" cy="415498"/>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等线" pitchFamily="2" charset="-122"/>
                <a:ea typeface="等线" pitchFamily="2" charset="-122"/>
              </a:defRPr>
            </a:lvl1pPr>
            <a:lvl2pPr marL="742950" indent="-285750">
              <a:defRPr>
                <a:solidFill>
                  <a:schemeClr val="tx1"/>
                </a:solidFill>
                <a:latin typeface="等线" pitchFamily="2" charset="-122"/>
                <a:ea typeface="等线" pitchFamily="2" charset="-122"/>
              </a:defRPr>
            </a:lvl2pPr>
            <a:lvl3pPr marL="1143000" indent="-228600">
              <a:defRPr>
                <a:solidFill>
                  <a:schemeClr val="tx1"/>
                </a:solidFill>
                <a:latin typeface="等线" pitchFamily="2" charset="-122"/>
                <a:ea typeface="等线" pitchFamily="2" charset="-122"/>
              </a:defRPr>
            </a:lvl3pPr>
            <a:lvl4pPr marL="1600200" indent="-228600">
              <a:defRPr>
                <a:solidFill>
                  <a:schemeClr val="tx1"/>
                </a:solidFill>
                <a:latin typeface="等线" pitchFamily="2" charset="-122"/>
                <a:ea typeface="等线" pitchFamily="2" charset="-122"/>
              </a:defRPr>
            </a:lvl4pPr>
            <a:lvl5pPr marL="2057400" indent="-228600">
              <a:defRPr>
                <a:solidFill>
                  <a:schemeClr val="tx1"/>
                </a:solidFill>
                <a:latin typeface="等线" pitchFamily="2" charset="-122"/>
                <a:ea typeface="等线" pitchFamily="2" charset="-122"/>
              </a:defRPr>
            </a:lvl5pPr>
            <a:lvl6pPr marL="2514600" indent="-228600" eaLnBrk="0" fontAlgn="base" hangingPunct="0">
              <a:spcBef>
                <a:spcPct val="0"/>
              </a:spcBef>
              <a:spcAft>
                <a:spcPct val="0"/>
              </a:spcAft>
              <a:defRPr>
                <a:solidFill>
                  <a:schemeClr val="tx1"/>
                </a:solidFill>
                <a:latin typeface="等线" pitchFamily="2" charset="-122"/>
                <a:ea typeface="等线" pitchFamily="2" charset="-122"/>
              </a:defRPr>
            </a:lvl6pPr>
            <a:lvl7pPr marL="2971800" indent="-228600" eaLnBrk="0" fontAlgn="base" hangingPunct="0">
              <a:spcBef>
                <a:spcPct val="0"/>
              </a:spcBef>
              <a:spcAft>
                <a:spcPct val="0"/>
              </a:spcAft>
              <a:defRPr>
                <a:solidFill>
                  <a:schemeClr val="tx1"/>
                </a:solidFill>
                <a:latin typeface="等线" pitchFamily="2" charset="-122"/>
                <a:ea typeface="等线" pitchFamily="2" charset="-122"/>
              </a:defRPr>
            </a:lvl7pPr>
            <a:lvl8pPr marL="3429000" indent="-228600" eaLnBrk="0" fontAlgn="base" hangingPunct="0">
              <a:spcBef>
                <a:spcPct val="0"/>
              </a:spcBef>
              <a:spcAft>
                <a:spcPct val="0"/>
              </a:spcAft>
              <a:defRPr>
                <a:solidFill>
                  <a:schemeClr val="tx1"/>
                </a:solidFill>
                <a:latin typeface="等线" pitchFamily="2" charset="-122"/>
                <a:ea typeface="等线" pitchFamily="2" charset="-122"/>
              </a:defRPr>
            </a:lvl8pPr>
            <a:lvl9pPr marL="3886200" indent="-228600" eaLnBrk="0" fontAlgn="base" hangingPunct="0">
              <a:spcBef>
                <a:spcPct val="0"/>
              </a:spcBef>
              <a:spcAft>
                <a:spcPct val="0"/>
              </a:spcAft>
              <a:defRPr>
                <a:solidFill>
                  <a:schemeClr val="tx1"/>
                </a:solidFill>
                <a:latin typeface="等线" pitchFamily="2" charset="-122"/>
                <a:ea typeface="等线" pitchFamily="2" charset="-122"/>
              </a:defRPr>
            </a:lvl9pPr>
          </a:lstStyle>
          <a:p>
            <a:pPr defTabSz="685800"/>
            <a:r>
              <a:rPr lang="zh-TW" altLang="en-US" sz="2100" b="1">
                <a:solidFill>
                  <a:srgbClr val="8D8E0B"/>
                </a:solidFill>
                <a:latin typeface="Microsoft YaHei" pitchFamily="34" charset="-122"/>
                <a:ea typeface="Microsoft YaHei" pitchFamily="34" charset="-122"/>
              </a:rPr>
              <a:t>動</a:t>
            </a:r>
          </a:p>
        </p:txBody>
      </p:sp>
      <p:sp>
        <p:nvSpPr>
          <p:cNvPr id="60" name="文字方塊 59"/>
          <p:cNvSpPr txBox="1">
            <a:spLocks noChangeArrowheads="1"/>
          </p:cNvSpPr>
          <p:nvPr/>
        </p:nvSpPr>
        <p:spPr bwMode="auto">
          <a:xfrm>
            <a:off x="7791450" y="3255169"/>
            <a:ext cx="453970" cy="415498"/>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等线" pitchFamily="2" charset="-122"/>
                <a:ea typeface="等线" pitchFamily="2" charset="-122"/>
              </a:defRPr>
            </a:lvl1pPr>
            <a:lvl2pPr marL="742950" indent="-285750">
              <a:defRPr>
                <a:solidFill>
                  <a:schemeClr val="tx1"/>
                </a:solidFill>
                <a:latin typeface="等线" pitchFamily="2" charset="-122"/>
                <a:ea typeface="等线" pitchFamily="2" charset="-122"/>
              </a:defRPr>
            </a:lvl2pPr>
            <a:lvl3pPr marL="1143000" indent="-228600">
              <a:defRPr>
                <a:solidFill>
                  <a:schemeClr val="tx1"/>
                </a:solidFill>
                <a:latin typeface="等线" pitchFamily="2" charset="-122"/>
                <a:ea typeface="等线" pitchFamily="2" charset="-122"/>
              </a:defRPr>
            </a:lvl3pPr>
            <a:lvl4pPr marL="1600200" indent="-228600">
              <a:defRPr>
                <a:solidFill>
                  <a:schemeClr val="tx1"/>
                </a:solidFill>
                <a:latin typeface="等线" pitchFamily="2" charset="-122"/>
                <a:ea typeface="等线" pitchFamily="2" charset="-122"/>
              </a:defRPr>
            </a:lvl4pPr>
            <a:lvl5pPr marL="2057400" indent="-228600">
              <a:defRPr>
                <a:solidFill>
                  <a:schemeClr val="tx1"/>
                </a:solidFill>
                <a:latin typeface="等线" pitchFamily="2" charset="-122"/>
                <a:ea typeface="等线" pitchFamily="2" charset="-122"/>
              </a:defRPr>
            </a:lvl5pPr>
            <a:lvl6pPr marL="2514600" indent="-228600" eaLnBrk="0" fontAlgn="base" hangingPunct="0">
              <a:spcBef>
                <a:spcPct val="0"/>
              </a:spcBef>
              <a:spcAft>
                <a:spcPct val="0"/>
              </a:spcAft>
              <a:defRPr>
                <a:solidFill>
                  <a:schemeClr val="tx1"/>
                </a:solidFill>
                <a:latin typeface="等线" pitchFamily="2" charset="-122"/>
                <a:ea typeface="等线" pitchFamily="2" charset="-122"/>
              </a:defRPr>
            </a:lvl6pPr>
            <a:lvl7pPr marL="2971800" indent="-228600" eaLnBrk="0" fontAlgn="base" hangingPunct="0">
              <a:spcBef>
                <a:spcPct val="0"/>
              </a:spcBef>
              <a:spcAft>
                <a:spcPct val="0"/>
              </a:spcAft>
              <a:defRPr>
                <a:solidFill>
                  <a:schemeClr val="tx1"/>
                </a:solidFill>
                <a:latin typeface="等线" pitchFamily="2" charset="-122"/>
                <a:ea typeface="等线" pitchFamily="2" charset="-122"/>
              </a:defRPr>
            </a:lvl7pPr>
            <a:lvl8pPr marL="3429000" indent="-228600" eaLnBrk="0" fontAlgn="base" hangingPunct="0">
              <a:spcBef>
                <a:spcPct val="0"/>
              </a:spcBef>
              <a:spcAft>
                <a:spcPct val="0"/>
              </a:spcAft>
              <a:defRPr>
                <a:solidFill>
                  <a:schemeClr val="tx1"/>
                </a:solidFill>
                <a:latin typeface="等线" pitchFamily="2" charset="-122"/>
                <a:ea typeface="等线" pitchFamily="2" charset="-122"/>
              </a:defRPr>
            </a:lvl8pPr>
            <a:lvl9pPr marL="3886200" indent="-228600" eaLnBrk="0" fontAlgn="base" hangingPunct="0">
              <a:spcBef>
                <a:spcPct val="0"/>
              </a:spcBef>
              <a:spcAft>
                <a:spcPct val="0"/>
              </a:spcAft>
              <a:defRPr>
                <a:solidFill>
                  <a:schemeClr val="tx1"/>
                </a:solidFill>
                <a:latin typeface="等线" pitchFamily="2" charset="-122"/>
                <a:ea typeface="等线" pitchFamily="2" charset="-122"/>
              </a:defRPr>
            </a:lvl9pPr>
          </a:lstStyle>
          <a:p>
            <a:pPr defTabSz="685800"/>
            <a:r>
              <a:rPr lang="zh-TW" altLang="en-US" sz="2100" b="1">
                <a:solidFill>
                  <a:srgbClr val="C10000"/>
                </a:solidFill>
                <a:latin typeface="Microsoft YaHei" pitchFamily="34" charset="-122"/>
                <a:ea typeface="Microsoft YaHei" pitchFamily="34" charset="-122"/>
              </a:rPr>
              <a:t>好</a:t>
            </a:r>
          </a:p>
        </p:txBody>
      </p:sp>
      <p:sp>
        <p:nvSpPr>
          <p:cNvPr id="21514" name="投影片編號版面配置區 1"/>
          <p:cNvSpPr>
            <a:spLocks noGrp="1"/>
          </p:cNvSpPr>
          <p:nvPr>
            <p:ph type="sldNum" sz="quarter" idx="12"/>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a:solidFill>
                  <a:schemeClr val="tx1"/>
                </a:solidFill>
                <a:latin typeface="等线" pitchFamily="2" charset="-122"/>
                <a:ea typeface="等线" pitchFamily="2" charset="-122"/>
              </a:defRPr>
            </a:lvl1pPr>
            <a:lvl2pPr marL="557213" indent="-214313">
              <a:defRPr>
                <a:solidFill>
                  <a:schemeClr val="tx1"/>
                </a:solidFill>
                <a:latin typeface="等线" pitchFamily="2" charset="-122"/>
                <a:ea typeface="等线" pitchFamily="2" charset="-122"/>
              </a:defRPr>
            </a:lvl2pPr>
            <a:lvl3pPr marL="857250" indent="-171450">
              <a:defRPr>
                <a:solidFill>
                  <a:schemeClr val="tx1"/>
                </a:solidFill>
                <a:latin typeface="等线" pitchFamily="2" charset="-122"/>
                <a:ea typeface="等线" pitchFamily="2" charset="-122"/>
              </a:defRPr>
            </a:lvl3pPr>
            <a:lvl4pPr marL="1200150" indent="-171450">
              <a:defRPr>
                <a:solidFill>
                  <a:schemeClr val="tx1"/>
                </a:solidFill>
                <a:latin typeface="等线" pitchFamily="2" charset="-122"/>
                <a:ea typeface="等线" pitchFamily="2" charset="-122"/>
              </a:defRPr>
            </a:lvl4pPr>
            <a:lvl5pPr marL="1543050" indent="-171450">
              <a:defRPr>
                <a:solidFill>
                  <a:schemeClr val="tx1"/>
                </a:solidFill>
                <a:latin typeface="等线" pitchFamily="2" charset="-122"/>
                <a:ea typeface="等线" pitchFamily="2" charset="-122"/>
              </a:defRPr>
            </a:lvl5pPr>
            <a:lvl6pPr marL="1885950" indent="-171450" eaLnBrk="0" fontAlgn="base" hangingPunct="0">
              <a:spcBef>
                <a:spcPct val="0"/>
              </a:spcBef>
              <a:spcAft>
                <a:spcPct val="0"/>
              </a:spcAft>
              <a:defRPr>
                <a:solidFill>
                  <a:schemeClr val="tx1"/>
                </a:solidFill>
                <a:latin typeface="等线" pitchFamily="2" charset="-122"/>
                <a:ea typeface="等线" pitchFamily="2" charset="-122"/>
              </a:defRPr>
            </a:lvl6pPr>
            <a:lvl7pPr marL="2228850" indent="-171450" eaLnBrk="0" fontAlgn="base" hangingPunct="0">
              <a:spcBef>
                <a:spcPct val="0"/>
              </a:spcBef>
              <a:spcAft>
                <a:spcPct val="0"/>
              </a:spcAft>
              <a:defRPr>
                <a:solidFill>
                  <a:schemeClr val="tx1"/>
                </a:solidFill>
                <a:latin typeface="等线" pitchFamily="2" charset="-122"/>
                <a:ea typeface="等线" pitchFamily="2" charset="-122"/>
              </a:defRPr>
            </a:lvl7pPr>
            <a:lvl8pPr marL="2571750" indent="-171450" eaLnBrk="0" fontAlgn="base" hangingPunct="0">
              <a:spcBef>
                <a:spcPct val="0"/>
              </a:spcBef>
              <a:spcAft>
                <a:spcPct val="0"/>
              </a:spcAft>
              <a:defRPr>
                <a:solidFill>
                  <a:schemeClr val="tx1"/>
                </a:solidFill>
                <a:latin typeface="等线" pitchFamily="2" charset="-122"/>
                <a:ea typeface="等线" pitchFamily="2" charset="-122"/>
              </a:defRPr>
            </a:lvl8pPr>
            <a:lvl9pPr marL="2914650" indent="-171450" eaLnBrk="0" fontAlgn="base" hangingPunct="0">
              <a:spcBef>
                <a:spcPct val="0"/>
              </a:spcBef>
              <a:spcAft>
                <a:spcPct val="0"/>
              </a:spcAft>
              <a:defRPr>
                <a:solidFill>
                  <a:schemeClr val="tx1"/>
                </a:solidFill>
                <a:latin typeface="等线" pitchFamily="2" charset="-122"/>
                <a:ea typeface="等线" pitchFamily="2" charset="-122"/>
              </a:defRPr>
            </a:lvl9pPr>
          </a:lstStyle>
          <a:p>
            <a:pPr defTabSz="685800"/>
            <a:fld id="{3D28F956-EDE6-471C-B401-B0B5DDAD0AF5}" type="slidenum">
              <a:rPr kumimoji="0" lang="zh-CN" altLang="en-US">
                <a:solidFill>
                  <a:prstClr val="white"/>
                </a:solidFill>
              </a:rPr>
              <a:pPr defTabSz="685800"/>
              <a:t>16</a:t>
            </a:fld>
            <a:endParaRPr kumimoji="0" lang="zh-CN" altLang="en-US">
              <a:solidFill>
                <a:prstClr val="white"/>
              </a:solidFill>
            </a:endParaRPr>
          </a:p>
        </p:txBody>
      </p:sp>
      <p:sp>
        <p:nvSpPr>
          <p:cNvPr id="8" name="文字方塊 7"/>
          <p:cNvSpPr txBox="1">
            <a:spLocks noChangeArrowheads="1"/>
          </p:cNvSpPr>
          <p:nvPr/>
        </p:nvSpPr>
        <p:spPr bwMode="auto">
          <a:xfrm>
            <a:off x="7706916" y="2607469"/>
            <a:ext cx="1107996" cy="369332"/>
          </a:xfrm>
          <a:prstGeom prst="rect">
            <a:avLst/>
          </a:prstGeom>
          <a:noFill/>
          <a:ln w="9525">
            <a:solidFill>
              <a:srgbClr val="DD3644"/>
            </a:solidFill>
            <a:miter lim="800000"/>
            <a:headEnd/>
            <a:tailEnd/>
          </a:ln>
          <a:extLst>
            <a:ext uri="{909E8E84-426E-40DD-AFC4-6F175D3DCCD1}">
              <a14:hiddenFill xmlns="" xmlns:a14="http://schemas.microsoft.com/office/drawing/2010/main">
                <a:solidFill>
                  <a:srgbClr val="FFFFFF"/>
                </a:solidFill>
              </a14:hiddenFill>
            </a:ext>
          </a:extLst>
        </p:spPr>
        <p:txBody>
          <a:bodyPr wrap="none">
            <a:spAutoFit/>
          </a:bodyPr>
          <a:lstStyle>
            <a:lvl1pPr>
              <a:defRPr>
                <a:solidFill>
                  <a:schemeClr val="tx1"/>
                </a:solidFill>
                <a:latin typeface="等线" pitchFamily="2" charset="-122"/>
                <a:ea typeface="等线" pitchFamily="2" charset="-122"/>
              </a:defRPr>
            </a:lvl1pPr>
            <a:lvl2pPr marL="742950" indent="-285750">
              <a:defRPr>
                <a:solidFill>
                  <a:schemeClr val="tx1"/>
                </a:solidFill>
                <a:latin typeface="等线" pitchFamily="2" charset="-122"/>
                <a:ea typeface="等线" pitchFamily="2" charset="-122"/>
              </a:defRPr>
            </a:lvl2pPr>
            <a:lvl3pPr marL="1143000" indent="-228600">
              <a:defRPr>
                <a:solidFill>
                  <a:schemeClr val="tx1"/>
                </a:solidFill>
                <a:latin typeface="等线" pitchFamily="2" charset="-122"/>
                <a:ea typeface="等线" pitchFamily="2" charset="-122"/>
              </a:defRPr>
            </a:lvl3pPr>
            <a:lvl4pPr marL="1600200" indent="-228600">
              <a:defRPr>
                <a:solidFill>
                  <a:schemeClr val="tx1"/>
                </a:solidFill>
                <a:latin typeface="等线" pitchFamily="2" charset="-122"/>
                <a:ea typeface="等线" pitchFamily="2" charset="-122"/>
              </a:defRPr>
            </a:lvl4pPr>
            <a:lvl5pPr marL="2057400" indent="-228600">
              <a:defRPr>
                <a:solidFill>
                  <a:schemeClr val="tx1"/>
                </a:solidFill>
                <a:latin typeface="等线" pitchFamily="2" charset="-122"/>
                <a:ea typeface="等线" pitchFamily="2" charset="-122"/>
              </a:defRPr>
            </a:lvl5pPr>
            <a:lvl6pPr marL="2514600" indent="-228600" eaLnBrk="0" fontAlgn="base" hangingPunct="0">
              <a:spcBef>
                <a:spcPct val="0"/>
              </a:spcBef>
              <a:spcAft>
                <a:spcPct val="0"/>
              </a:spcAft>
              <a:defRPr>
                <a:solidFill>
                  <a:schemeClr val="tx1"/>
                </a:solidFill>
                <a:latin typeface="等线" pitchFamily="2" charset="-122"/>
                <a:ea typeface="等线" pitchFamily="2" charset="-122"/>
              </a:defRPr>
            </a:lvl6pPr>
            <a:lvl7pPr marL="2971800" indent="-228600" eaLnBrk="0" fontAlgn="base" hangingPunct="0">
              <a:spcBef>
                <a:spcPct val="0"/>
              </a:spcBef>
              <a:spcAft>
                <a:spcPct val="0"/>
              </a:spcAft>
              <a:defRPr>
                <a:solidFill>
                  <a:schemeClr val="tx1"/>
                </a:solidFill>
                <a:latin typeface="等线" pitchFamily="2" charset="-122"/>
                <a:ea typeface="等线" pitchFamily="2" charset="-122"/>
              </a:defRPr>
            </a:lvl7pPr>
            <a:lvl8pPr marL="3429000" indent="-228600" eaLnBrk="0" fontAlgn="base" hangingPunct="0">
              <a:spcBef>
                <a:spcPct val="0"/>
              </a:spcBef>
              <a:spcAft>
                <a:spcPct val="0"/>
              </a:spcAft>
              <a:defRPr>
                <a:solidFill>
                  <a:schemeClr val="tx1"/>
                </a:solidFill>
                <a:latin typeface="等线" pitchFamily="2" charset="-122"/>
                <a:ea typeface="等线" pitchFamily="2" charset="-122"/>
              </a:defRPr>
            </a:lvl8pPr>
            <a:lvl9pPr marL="3886200" indent="-228600" eaLnBrk="0" fontAlgn="base" hangingPunct="0">
              <a:spcBef>
                <a:spcPct val="0"/>
              </a:spcBef>
              <a:spcAft>
                <a:spcPct val="0"/>
              </a:spcAft>
              <a:defRPr>
                <a:solidFill>
                  <a:schemeClr val="tx1"/>
                </a:solidFill>
                <a:latin typeface="等线" pitchFamily="2" charset="-122"/>
                <a:ea typeface="等线" pitchFamily="2" charset="-122"/>
              </a:defRPr>
            </a:lvl9pPr>
          </a:lstStyle>
          <a:p>
            <a:pPr defTabSz="685800"/>
            <a:r>
              <a:rPr lang="zh-TW" altLang="en-US" b="1">
                <a:solidFill>
                  <a:srgbClr val="DD3644"/>
                </a:solidFill>
                <a:latin typeface="Microsoft YaHei" pitchFamily="34" charset="-122"/>
                <a:ea typeface="Microsoft YaHei" pitchFamily="34" charset="-122"/>
              </a:rPr>
              <a:t>一字箴言</a:t>
            </a:r>
          </a:p>
        </p:txBody>
      </p:sp>
      <p:sp>
        <p:nvSpPr>
          <p:cNvPr id="33" name="文字方塊 32"/>
          <p:cNvSpPr txBox="1">
            <a:spLocks noChangeArrowheads="1"/>
          </p:cNvSpPr>
          <p:nvPr/>
        </p:nvSpPr>
        <p:spPr bwMode="auto">
          <a:xfrm>
            <a:off x="6265069" y="2607469"/>
            <a:ext cx="1107996" cy="369332"/>
          </a:xfrm>
          <a:prstGeom prst="rect">
            <a:avLst/>
          </a:prstGeom>
          <a:noFill/>
          <a:ln w="9525">
            <a:solidFill>
              <a:srgbClr val="DD3644"/>
            </a:solidFill>
            <a:miter lim="800000"/>
            <a:headEnd/>
            <a:tailEnd/>
          </a:ln>
          <a:extLst>
            <a:ext uri="{909E8E84-426E-40DD-AFC4-6F175D3DCCD1}">
              <a14:hiddenFill xmlns="" xmlns:a14="http://schemas.microsoft.com/office/drawing/2010/main">
                <a:solidFill>
                  <a:srgbClr val="FFFFFF"/>
                </a:solidFill>
              </a14:hiddenFill>
            </a:ext>
          </a:extLst>
        </p:spPr>
        <p:txBody>
          <a:bodyPr wrap="none">
            <a:spAutoFit/>
          </a:bodyPr>
          <a:lstStyle>
            <a:lvl1pPr>
              <a:defRPr>
                <a:solidFill>
                  <a:schemeClr val="tx1"/>
                </a:solidFill>
                <a:latin typeface="等线" pitchFamily="2" charset="-122"/>
                <a:ea typeface="等线" pitchFamily="2" charset="-122"/>
              </a:defRPr>
            </a:lvl1pPr>
            <a:lvl2pPr marL="742950" indent="-285750">
              <a:defRPr>
                <a:solidFill>
                  <a:schemeClr val="tx1"/>
                </a:solidFill>
                <a:latin typeface="等线" pitchFamily="2" charset="-122"/>
                <a:ea typeface="等线" pitchFamily="2" charset="-122"/>
              </a:defRPr>
            </a:lvl2pPr>
            <a:lvl3pPr marL="1143000" indent="-228600">
              <a:defRPr>
                <a:solidFill>
                  <a:schemeClr val="tx1"/>
                </a:solidFill>
                <a:latin typeface="等线" pitchFamily="2" charset="-122"/>
                <a:ea typeface="等线" pitchFamily="2" charset="-122"/>
              </a:defRPr>
            </a:lvl3pPr>
            <a:lvl4pPr marL="1600200" indent="-228600">
              <a:defRPr>
                <a:solidFill>
                  <a:schemeClr val="tx1"/>
                </a:solidFill>
                <a:latin typeface="等线" pitchFamily="2" charset="-122"/>
                <a:ea typeface="等线" pitchFamily="2" charset="-122"/>
              </a:defRPr>
            </a:lvl4pPr>
            <a:lvl5pPr marL="2057400" indent="-228600">
              <a:defRPr>
                <a:solidFill>
                  <a:schemeClr val="tx1"/>
                </a:solidFill>
                <a:latin typeface="等线" pitchFamily="2" charset="-122"/>
                <a:ea typeface="等线" pitchFamily="2" charset="-122"/>
              </a:defRPr>
            </a:lvl5pPr>
            <a:lvl6pPr marL="2514600" indent="-228600" eaLnBrk="0" fontAlgn="base" hangingPunct="0">
              <a:spcBef>
                <a:spcPct val="0"/>
              </a:spcBef>
              <a:spcAft>
                <a:spcPct val="0"/>
              </a:spcAft>
              <a:defRPr>
                <a:solidFill>
                  <a:schemeClr val="tx1"/>
                </a:solidFill>
                <a:latin typeface="等线" pitchFamily="2" charset="-122"/>
                <a:ea typeface="等线" pitchFamily="2" charset="-122"/>
              </a:defRPr>
            </a:lvl6pPr>
            <a:lvl7pPr marL="2971800" indent="-228600" eaLnBrk="0" fontAlgn="base" hangingPunct="0">
              <a:spcBef>
                <a:spcPct val="0"/>
              </a:spcBef>
              <a:spcAft>
                <a:spcPct val="0"/>
              </a:spcAft>
              <a:defRPr>
                <a:solidFill>
                  <a:schemeClr val="tx1"/>
                </a:solidFill>
                <a:latin typeface="等线" pitchFamily="2" charset="-122"/>
                <a:ea typeface="等线" pitchFamily="2" charset="-122"/>
              </a:defRPr>
            </a:lvl7pPr>
            <a:lvl8pPr marL="3429000" indent="-228600" eaLnBrk="0" fontAlgn="base" hangingPunct="0">
              <a:spcBef>
                <a:spcPct val="0"/>
              </a:spcBef>
              <a:spcAft>
                <a:spcPct val="0"/>
              </a:spcAft>
              <a:defRPr>
                <a:solidFill>
                  <a:schemeClr val="tx1"/>
                </a:solidFill>
                <a:latin typeface="等线" pitchFamily="2" charset="-122"/>
                <a:ea typeface="等线" pitchFamily="2" charset="-122"/>
              </a:defRPr>
            </a:lvl8pPr>
            <a:lvl9pPr marL="3886200" indent="-228600" eaLnBrk="0" fontAlgn="base" hangingPunct="0">
              <a:spcBef>
                <a:spcPct val="0"/>
              </a:spcBef>
              <a:spcAft>
                <a:spcPct val="0"/>
              </a:spcAft>
              <a:defRPr>
                <a:solidFill>
                  <a:schemeClr val="tx1"/>
                </a:solidFill>
                <a:latin typeface="等线" pitchFamily="2" charset="-122"/>
                <a:ea typeface="等线" pitchFamily="2" charset="-122"/>
              </a:defRPr>
            </a:lvl9pPr>
          </a:lstStyle>
          <a:p>
            <a:pPr defTabSz="685800"/>
            <a:r>
              <a:rPr lang="zh-TW" altLang="en-US" b="1">
                <a:solidFill>
                  <a:srgbClr val="DD3644"/>
                </a:solidFill>
                <a:latin typeface="Microsoft YaHei" pitchFamily="34" charset="-122"/>
                <a:ea typeface="Microsoft YaHei" pitchFamily="34" charset="-122"/>
              </a:rPr>
              <a:t>二字箴言</a:t>
            </a:r>
          </a:p>
        </p:txBody>
      </p:sp>
      <p:sp>
        <p:nvSpPr>
          <p:cNvPr id="21517" name="文字方塊 33"/>
          <p:cNvSpPr txBox="1">
            <a:spLocks noChangeArrowheads="1"/>
          </p:cNvSpPr>
          <p:nvPr/>
        </p:nvSpPr>
        <p:spPr bwMode="auto">
          <a:xfrm>
            <a:off x="4605338" y="2596754"/>
            <a:ext cx="1107996" cy="369332"/>
          </a:xfrm>
          <a:prstGeom prst="rect">
            <a:avLst/>
          </a:prstGeom>
          <a:noFill/>
          <a:ln w="9525">
            <a:solidFill>
              <a:srgbClr val="DD3644"/>
            </a:solidFill>
            <a:miter lim="800000"/>
            <a:headEnd/>
            <a:tailEnd/>
          </a:ln>
          <a:extLst>
            <a:ext uri="{909E8E84-426E-40DD-AFC4-6F175D3DCCD1}">
              <a14:hiddenFill xmlns="" xmlns:a14="http://schemas.microsoft.com/office/drawing/2010/main">
                <a:solidFill>
                  <a:srgbClr val="FFFFFF"/>
                </a:solidFill>
              </a14:hiddenFill>
            </a:ext>
          </a:extLst>
        </p:spPr>
        <p:txBody>
          <a:bodyPr wrap="none">
            <a:spAutoFit/>
          </a:bodyPr>
          <a:lstStyle>
            <a:lvl1pPr>
              <a:defRPr>
                <a:solidFill>
                  <a:schemeClr val="tx1"/>
                </a:solidFill>
                <a:latin typeface="等线" pitchFamily="2" charset="-122"/>
                <a:ea typeface="等线" pitchFamily="2" charset="-122"/>
              </a:defRPr>
            </a:lvl1pPr>
            <a:lvl2pPr marL="742950" indent="-285750">
              <a:defRPr>
                <a:solidFill>
                  <a:schemeClr val="tx1"/>
                </a:solidFill>
                <a:latin typeface="等线" pitchFamily="2" charset="-122"/>
                <a:ea typeface="等线" pitchFamily="2" charset="-122"/>
              </a:defRPr>
            </a:lvl2pPr>
            <a:lvl3pPr marL="1143000" indent="-228600">
              <a:defRPr>
                <a:solidFill>
                  <a:schemeClr val="tx1"/>
                </a:solidFill>
                <a:latin typeface="等线" pitchFamily="2" charset="-122"/>
                <a:ea typeface="等线" pitchFamily="2" charset="-122"/>
              </a:defRPr>
            </a:lvl3pPr>
            <a:lvl4pPr marL="1600200" indent="-228600">
              <a:defRPr>
                <a:solidFill>
                  <a:schemeClr val="tx1"/>
                </a:solidFill>
                <a:latin typeface="等线" pitchFamily="2" charset="-122"/>
                <a:ea typeface="等线" pitchFamily="2" charset="-122"/>
              </a:defRPr>
            </a:lvl4pPr>
            <a:lvl5pPr marL="2057400" indent="-228600">
              <a:defRPr>
                <a:solidFill>
                  <a:schemeClr val="tx1"/>
                </a:solidFill>
                <a:latin typeface="等线" pitchFamily="2" charset="-122"/>
                <a:ea typeface="等线" pitchFamily="2" charset="-122"/>
              </a:defRPr>
            </a:lvl5pPr>
            <a:lvl6pPr marL="2514600" indent="-228600" eaLnBrk="0" fontAlgn="base" hangingPunct="0">
              <a:spcBef>
                <a:spcPct val="0"/>
              </a:spcBef>
              <a:spcAft>
                <a:spcPct val="0"/>
              </a:spcAft>
              <a:defRPr>
                <a:solidFill>
                  <a:schemeClr val="tx1"/>
                </a:solidFill>
                <a:latin typeface="等线" pitchFamily="2" charset="-122"/>
                <a:ea typeface="等线" pitchFamily="2" charset="-122"/>
              </a:defRPr>
            </a:lvl6pPr>
            <a:lvl7pPr marL="2971800" indent="-228600" eaLnBrk="0" fontAlgn="base" hangingPunct="0">
              <a:spcBef>
                <a:spcPct val="0"/>
              </a:spcBef>
              <a:spcAft>
                <a:spcPct val="0"/>
              </a:spcAft>
              <a:defRPr>
                <a:solidFill>
                  <a:schemeClr val="tx1"/>
                </a:solidFill>
                <a:latin typeface="等线" pitchFamily="2" charset="-122"/>
                <a:ea typeface="等线" pitchFamily="2" charset="-122"/>
              </a:defRPr>
            </a:lvl7pPr>
            <a:lvl8pPr marL="3429000" indent="-228600" eaLnBrk="0" fontAlgn="base" hangingPunct="0">
              <a:spcBef>
                <a:spcPct val="0"/>
              </a:spcBef>
              <a:spcAft>
                <a:spcPct val="0"/>
              </a:spcAft>
              <a:defRPr>
                <a:solidFill>
                  <a:schemeClr val="tx1"/>
                </a:solidFill>
                <a:latin typeface="等线" pitchFamily="2" charset="-122"/>
                <a:ea typeface="等线" pitchFamily="2" charset="-122"/>
              </a:defRPr>
            </a:lvl8pPr>
            <a:lvl9pPr marL="3886200" indent="-228600" eaLnBrk="0" fontAlgn="base" hangingPunct="0">
              <a:spcBef>
                <a:spcPct val="0"/>
              </a:spcBef>
              <a:spcAft>
                <a:spcPct val="0"/>
              </a:spcAft>
              <a:defRPr>
                <a:solidFill>
                  <a:schemeClr val="tx1"/>
                </a:solidFill>
                <a:latin typeface="等线" pitchFamily="2" charset="-122"/>
                <a:ea typeface="等线" pitchFamily="2" charset="-122"/>
              </a:defRPr>
            </a:lvl9pPr>
          </a:lstStyle>
          <a:p>
            <a:pPr defTabSz="685800"/>
            <a:r>
              <a:rPr lang="zh-TW" altLang="en-US" b="1">
                <a:solidFill>
                  <a:srgbClr val="DD3644"/>
                </a:solidFill>
                <a:latin typeface="Microsoft YaHei" pitchFamily="34" charset="-122"/>
                <a:ea typeface="Microsoft YaHei" pitchFamily="34" charset="-122"/>
              </a:rPr>
              <a:t>四字箴言</a:t>
            </a:r>
          </a:p>
        </p:txBody>
      </p:sp>
      <p:grpSp>
        <p:nvGrpSpPr>
          <p:cNvPr id="21518" name="群組 7"/>
          <p:cNvGrpSpPr>
            <a:grpSpLocks/>
          </p:cNvGrpSpPr>
          <p:nvPr/>
        </p:nvGrpSpPr>
        <p:grpSpPr bwMode="auto">
          <a:xfrm>
            <a:off x="-103585" y="860823"/>
            <a:ext cx="4675585" cy="2526506"/>
            <a:chOff x="496361" y="1197975"/>
            <a:chExt cx="7105061" cy="4763207"/>
          </a:xfrm>
        </p:grpSpPr>
        <p:sp>
          <p:nvSpPr>
            <p:cNvPr id="21520" name="Freeform 14"/>
            <p:cNvSpPr>
              <a:spLocks/>
            </p:cNvSpPr>
            <p:nvPr/>
          </p:nvSpPr>
          <p:spPr bwMode="auto">
            <a:xfrm>
              <a:off x="496361" y="1197975"/>
              <a:ext cx="726798" cy="1749104"/>
            </a:xfrm>
            <a:custGeom>
              <a:avLst/>
              <a:gdLst>
                <a:gd name="T0" fmla="*/ 2147483647 w 819"/>
                <a:gd name="T1" fmla="*/ 2147483647 h 902"/>
                <a:gd name="T2" fmla="*/ 0 w 819"/>
                <a:gd name="T3" fmla="*/ 2147483647 h 902"/>
                <a:gd name="T4" fmla="*/ 0 w 819"/>
                <a:gd name="T5" fmla="*/ 0 h 902"/>
                <a:gd name="T6" fmla="*/ 2147483647 w 819"/>
                <a:gd name="T7" fmla="*/ 2147483647 h 902"/>
                <a:gd name="T8" fmla="*/ 2147483647 w 819"/>
                <a:gd name="T9" fmla="*/ 2147483647 h 90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19" h="902">
                  <a:moveTo>
                    <a:pt x="819" y="902"/>
                  </a:moveTo>
                  <a:lnTo>
                    <a:pt x="0" y="783"/>
                  </a:lnTo>
                  <a:lnTo>
                    <a:pt x="0" y="0"/>
                  </a:lnTo>
                  <a:lnTo>
                    <a:pt x="819" y="237"/>
                  </a:lnTo>
                  <a:lnTo>
                    <a:pt x="819" y="902"/>
                  </a:lnTo>
                  <a:close/>
                </a:path>
              </a:pathLst>
            </a:custGeom>
            <a:solidFill>
              <a:srgbClr val="126454"/>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defTabSz="685800" eaLnBrk="0" hangingPunct="0"/>
              <a:endParaRPr kumimoji="0" lang="zh-TW" altLang="en-US" sz="1350">
                <a:solidFill>
                  <a:prstClr val="black"/>
                </a:solidFill>
              </a:endParaRPr>
            </a:p>
          </p:txBody>
        </p:sp>
        <p:sp>
          <p:nvSpPr>
            <p:cNvPr id="40" name="Pentagon 21"/>
            <p:cNvSpPr/>
            <p:nvPr/>
          </p:nvSpPr>
          <p:spPr>
            <a:xfrm>
              <a:off x="1221627" y="1655889"/>
              <a:ext cx="3225954" cy="1290689"/>
            </a:xfrm>
            <a:prstGeom prst="homePlate">
              <a:avLst>
                <a:gd name="adj" fmla="val 29877"/>
              </a:avLst>
            </a:prstGeom>
            <a:solidFill>
              <a:srgbClr val="14826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800" fontAlgn="auto">
                <a:spcBef>
                  <a:spcPts val="0"/>
                </a:spcBef>
                <a:spcAft>
                  <a:spcPts val="0"/>
                </a:spcAft>
                <a:defRPr/>
              </a:pPr>
              <a:endParaRPr kumimoji="0" lang="id-ID" sz="1350">
                <a:solidFill>
                  <a:prstClr val="white"/>
                </a:solidFill>
              </a:endParaRPr>
            </a:p>
          </p:txBody>
        </p:sp>
        <p:sp>
          <p:nvSpPr>
            <p:cNvPr id="21522" name="Freeform 15"/>
            <p:cNvSpPr>
              <a:spLocks/>
            </p:cNvSpPr>
            <p:nvPr/>
          </p:nvSpPr>
          <p:spPr bwMode="auto">
            <a:xfrm>
              <a:off x="496362" y="2703880"/>
              <a:ext cx="726798" cy="1749104"/>
            </a:xfrm>
            <a:custGeom>
              <a:avLst/>
              <a:gdLst>
                <a:gd name="T0" fmla="*/ 2147483647 w 819"/>
                <a:gd name="T1" fmla="*/ 2147483647 h 902"/>
                <a:gd name="T2" fmla="*/ 0 w 819"/>
                <a:gd name="T3" fmla="*/ 2147483647 h 902"/>
                <a:gd name="T4" fmla="*/ 0 w 819"/>
                <a:gd name="T5" fmla="*/ 0 h 902"/>
                <a:gd name="T6" fmla="*/ 2147483647 w 819"/>
                <a:gd name="T7" fmla="*/ 2147483647 h 902"/>
                <a:gd name="T8" fmla="*/ 2147483647 w 819"/>
                <a:gd name="T9" fmla="*/ 2147483647 h 90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19" h="902">
                  <a:moveTo>
                    <a:pt x="819" y="783"/>
                  </a:moveTo>
                  <a:lnTo>
                    <a:pt x="0" y="902"/>
                  </a:lnTo>
                  <a:lnTo>
                    <a:pt x="0" y="0"/>
                  </a:lnTo>
                  <a:lnTo>
                    <a:pt x="819" y="119"/>
                  </a:lnTo>
                  <a:lnTo>
                    <a:pt x="819" y="783"/>
                  </a:lnTo>
                  <a:close/>
                </a:path>
              </a:pathLst>
            </a:custGeom>
            <a:solidFill>
              <a:srgbClr val="AB6761"/>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defTabSz="685800" eaLnBrk="0" hangingPunct="0"/>
              <a:endParaRPr kumimoji="0" lang="zh-TW" altLang="en-US" sz="1350">
                <a:solidFill>
                  <a:prstClr val="black"/>
                </a:solidFill>
              </a:endParaRPr>
            </a:p>
          </p:txBody>
        </p:sp>
        <p:sp>
          <p:nvSpPr>
            <p:cNvPr id="42" name="Pentagon 1161"/>
            <p:cNvSpPr/>
            <p:nvPr/>
          </p:nvSpPr>
          <p:spPr>
            <a:xfrm>
              <a:off x="1223695" y="2933110"/>
              <a:ext cx="3566099" cy="1290691"/>
            </a:xfrm>
            <a:prstGeom prst="homePlate">
              <a:avLst>
                <a:gd name="adj" fmla="val 29877"/>
              </a:avLst>
            </a:prstGeom>
            <a:solidFill>
              <a:srgbClr val="E2887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800" fontAlgn="auto">
                <a:spcBef>
                  <a:spcPts val="0"/>
                </a:spcBef>
                <a:spcAft>
                  <a:spcPts val="0"/>
                </a:spcAft>
                <a:defRPr/>
              </a:pPr>
              <a:endParaRPr kumimoji="0" lang="id-ID" sz="1350">
                <a:solidFill>
                  <a:prstClr val="white"/>
                </a:solidFill>
              </a:endParaRPr>
            </a:p>
          </p:txBody>
        </p:sp>
        <p:sp>
          <p:nvSpPr>
            <p:cNvPr id="21524" name="Freeform 16"/>
            <p:cNvSpPr>
              <a:spLocks/>
            </p:cNvSpPr>
            <p:nvPr/>
          </p:nvSpPr>
          <p:spPr bwMode="auto">
            <a:xfrm>
              <a:off x="496361" y="4212078"/>
              <a:ext cx="726798" cy="1749104"/>
            </a:xfrm>
            <a:custGeom>
              <a:avLst/>
              <a:gdLst>
                <a:gd name="T0" fmla="*/ 2147483647 w 819"/>
                <a:gd name="T1" fmla="*/ 2147483647 h 902"/>
                <a:gd name="T2" fmla="*/ 0 w 819"/>
                <a:gd name="T3" fmla="*/ 2147483647 h 902"/>
                <a:gd name="T4" fmla="*/ 0 w 819"/>
                <a:gd name="T5" fmla="*/ 2147483647 h 902"/>
                <a:gd name="T6" fmla="*/ 2147483647 w 819"/>
                <a:gd name="T7" fmla="*/ 0 h 902"/>
                <a:gd name="T8" fmla="*/ 2147483647 w 819"/>
                <a:gd name="T9" fmla="*/ 2147483647 h 90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19" h="902">
                  <a:moveTo>
                    <a:pt x="819" y="665"/>
                  </a:moveTo>
                  <a:lnTo>
                    <a:pt x="0" y="902"/>
                  </a:lnTo>
                  <a:lnTo>
                    <a:pt x="0" y="119"/>
                  </a:lnTo>
                  <a:lnTo>
                    <a:pt x="819" y="0"/>
                  </a:lnTo>
                  <a:lnTo>
                    <a:pt x="819" y="665"/>
                  </a:lnTo>
                  <a:close/>
                </a:path>
              </a:pathLst>
            </a:custGeom>
            <a:solidFill>
              <a:srgbClr val="B97D2F"/>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defTabSz="685800" eaLnBrk="0" hangingPunct="0"/>
              <a:endParaRPr kumimoji="0" lang="zh-TW" altLang="en-US" sz="1350">
                <a:solidFill>
                  <a:prstClr val="black"/>
                </a:solidFill>
              </a:endParaRPr>
            </a:p>
          </p:txBody>
        </p:sp>
        <p:sp>
          <p:nvSpPr>
            <p:cNvPr id="44" name="Pentagon 1162"/>
            <p:cNvSpPr/>
            <p:nvPr/>
          </p:nvSpPr>
          <p:spPr>
            <a:xfrm>
              <a:off x="1223695" y="4210333"/>
              <a:ext cx="3225954" cy="1288445"/>
            </a:xfrm>
            <a:prstGeom prst="homePlate">
              <a:avLst>
                <a:gd name="adj" fmla="val 29877"/>
              </a:avLst>
            </a:prstGeom>
            <a:solidFill>
              <a:srgbClr val="F1A33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800" fontAlgn="auto">
                <a:spcBef>
                  <a:spcPts val="0"/>
                </a:spcBef>
                <a:spcAft>
                  <a:spcPts val="0"/>
                </a:spcAft>
                <a:defRPr/>
              </a:pPr>
              <a:endParaRPr kumimoji="0" lang="id-ID" sz="1350">
                <a:solidFill>
                  <a:prstClr val="white"/>
                </a:solidFill>
              </a:endParaRPr>
            </a:p>
          </p:txBody>
        </p:sp>
        <p:sp>
          <p:nvSpPr>
            <p:cNvPr id="21526" name="Text Placeholder 33"/>
            <p:cNvSpPr txBox="1">
              <a:spLocks/>
            </p:cNvSpPr>
            <p:nvPr/>
          </p:nvSpPr>
          <p:spPr bwMode="auto">
            <a:xfrm>
              <a:off x="1494502" y="1795992"/>
              <a:ext cx="2685121" cy="33811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0" tIns="0" rIns="0" bIns="0"/>
            <a:lstStyle>
              <a:lvl1pPr defTabSz="685800">
                <a:defRPr>
                  <a:solidFill>
                    <a:schemeClr val="tx1"/>
                  </a:solidFill>
                  <a:latin typeface="等线" pitchFamily="2" charset="-122"/>
                  <a:ea typeface="等线" pitchFamily="2" charset="-122"/>
                </a:defRPr>
              </a:lvl1pPr>
              <a:lvl2pPr marL="742950" indent="-285750" defTabSz="685800">
                <a:defRPr>
                  <a:solidFill>
                    <a:schemeClr val="tx1"/>
                  </a:solidFill>
                  <a:latin typeface="等线" pitchFamily="2" charset="-122"/>
                  <a:ea typeface="等线" pitchFamily="2" charset="-122"/>
                </a:defRPr>
              </a:lvl2pPr>
              <a:lvl3pPr marL="1143000" indent="-228600" defTabSz="685800">
                <a:defRPr>
                  <a:solidFill>
                    <a:schemeClr val="tx1"/>
                  </a:solidFill>
                  <a:latin typeface="等线" pitchFamily="2" charset="-122"/>
                  <a:ea typeface="等线" pitchFamily="2" charset="-122"/>
                </a:defRPr>
              </a:lvl3pPr>
              <a:lvl4pPr marL="1600200" indent="-228600" defTabSz="685800">
                <a:defRPr>
                  <a:solidFill>
                    <a:schemeClr val="tx1"/>
                  </a:solidFill>
                  <a:latin typeface="等线" pitchFamily="2" charset="-122"/>
                  <a:ea typeface="等线" pitchFamily="2" charset="-122"/>
                </a:defRPr>
              </a:lvl4pPr>
              <a:lvl5pPr marL="2057400" indent="-228600" defTabSz="685800">
                <a:defRPr>
                  <a:solidFill>
                    <a:schemeClr val="tx1"/>
                  </a:solidFill>
                  <a:latin typeface="等线" pitchFamily="2" charset="-122"/>
                  <a:ea typeface="等线" pitchFamily="2" charset="-122"/>
                </a:defRPr>
              </a:lvl5pPr>
              <a:lvl6pPr marL="2514600" indent="-228600" defTabSz="685800" eaLnBrk="0" fontAlgn="base" hangingPunct="0">
                <a:spcBef>
                  <a:spcPct val="0"/>
                </a:spcBef>
                <a:spcAft>
                  <a:spcPct val="0"/>
                </a:spcAft>
                <a:defRPr>
                  <a:solidFill>
                    <a:schemeClr val="tx1"/>
                  </a:solidFill>
                  <a:latin typeface="等线" pitchFamily="2" charset="-122"/>
                  <a:ea typeface="等线" pitchFamily="2" charset="-122"/>
                </a:defRPr>
              </a:lvl6pPr>
              <a:lvl7pPr marL="2971800" indent="-228600" defTabSz="685800" eaLnBrk="0" fontAlgn="base" hangingPunct="0">
                <a:spcBef>
                  <a:spcPct val="0"/>
                </a:spcBef>
                <a:spcAft>
                  <a:spcPct val="0"/>
                </a:spcAft>
                <a:defRPr>
                  <a:solidFill>
                    <a:schemeClr val="tx1"/>
                  </a:solidFill>
                  <a:latin typeface="等线" pitchFamily="2" charset="-122"/>
                  <a:ea typeface="等线" pitchFamily="2" charset="-122"/>
                </a:defRPr>
              </a:lvl7pPr>
              <a:lvl8pPr marL="3429000" indent="-228600" defTabSz="685800" eaLnBrk="0" fontAlgn="base" hangingPunct="0">
                <a:spcBef>
                  <a:spcPct val="0"/>
                </a:spcBef>
                <a:spcAft>
                  <a:spcPct val="0"/>
                </a:spcAft>
                <a:defRPr>
                  <a:solidFill>
                    <a:schemeClr val="tx1"/>
                  </a:solidFill>
                  <a:latin typeface="等线" pitchFamily="2" charset="-122"/>
                  <a:ea typeface="等线" pitchFamily="2" charset="-122"/>
                </a:defRPr>
              </a:lvl8pPr>
              <a:lvl9pPr marL="3886200" indent="-228600" defTabSz="685800" eaLnBrk="0" fontAlgn="base" hangingPunct="0">
                <a:spcBef>
                  <a:spcPct val="0"/>
                </a:spcBef>
                <a:spcAft>
                  <a:spcPct val="0"/>
                </a:spcAft>
                <a:defRPr>
                  <a:solidFill>
                    <a:schemeClr val="tx1"/>
                  </a:solidFill>
                  <a:latin typeface="等线" pitchFamily="2" charset="-122"/>
                  <a:ea typeface="等线" pitchFamily="2" charset="-122"/>
                </a:defRPr>
              </a:lvl9pPr>
            </a:lstStyle>
            <a:p>
              <a:pPr algn="ctr" defTabSz="514350">
                <a:lnSpc>
                  <a:spcPct val="90000"/>
                </a:lnSpc>
                <a:spcBef>
                  <a:spcPts val="563"/>
                </a:spcBef>
              </a:pPr>
              <a:r>
                <a:rPr kumimoji="0" lang="zh-TW" altLang="en-US" b="1">
                  <a:solidFill>
                    <a:srgbClr val="FFFFFF"/>
                  </a:solidFill>
                  <a:latin typeface="Microsoft YaHei" pitchFamily="34" charset="-122"/>
                  <a:ea typeface="Microsoft YaHei" pitchFamily="34" charset="-122"/>
                </a:rPr>
                <a:t>因知識半衰期短</a:t>
              </a:r>
              <a:endParaRPr kumimoji="0" lang="en-AU" altLang="zh-TW" b="1">
                <a:solidFill>
                  <a:srgbClr val="FFFFFF"/>
                </a:solidFill>
                <a:latin typeface="Microsoft YaHei" pitchFamily="34" charset="-122"/>
                <a:ea typeface="Microsoft YaHei" pitchFamily="34" charset="-122"/>
              </a:endParaRPr>
            </a:p>
          </p:txBody>
        </p:sp>
        <p:sp>
          <p:nvSpPr>
            <p:cNvPr id="21527" name="矩形 2"/>
            <p:cNvSpPr>
              <a:spLocks noChangeArrowheads="1"/>
            </p:cNvSpPr>
            <p:nvPr/>
          </p:nvSpPr>
          <p:spPr bwMode="auto">
            <a:xfrm>
              <a:off x="1849035" y="2314569"/>
              <a:ext cx="2068913" cy="652781"/>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等线" pitchFamily="2" charset="-122"/>
                  <a:ea typeface="等线" pitchFamily="2" charset="-122"/>
                </a:defRPr>
              </a:lvl1pPr>
              <a:lvl2pPr marL="742950" indent="-285750">
                <a:defRPr>
                  <a:solidFill>
                    <a:schemeClr val="tx1"/>
                  </a:solidFill>
                  <a:latin typeface="等线" pitchFamily="2" charset="-122"/>
                  <a:ea typeface="等线" pitchFamily="2" charset="-122"/>
                </a:defRPr>
              </a:lvl2pPr>
              <a:lvl3pPr marL="1143000" indent="-228600">
                <a:defRPr>
                  <a:solidFill>
                    <a:schemeClr val="tx1"/>
                  </a:solidFill>
                  <a:latin typeface="等线" pitchFamily="2" charset="-122"/>
                  <a:ea typeface="等线" pitchFamily="2" charset="-122"/>
                </a:defRPr>
              </a:lvl3pPr>
              <a:lvl4pPr marL="1600200" indent="-228600">
                <a:defRPr>
                  <a:solidFill>
                    <a:schemeClr val="tx1"/>
                  </a:solidFill>
                  <a:latin typeface="等线" pitchFamily="2" charset="-122"/>
                  <a:ea typeface="等线" pitchFamily="2" charset="-122"/>
                </a:defRPr>
              </a:lvl4pPr>
              <a:lvl5pPr marL="2057400" indent="-228600">
                <a:defRPr>
                  <a:solidFill>
                    <a:schemeClr val="tx1"/>
                  </a:solidFill>
                  <a:latin typeface="等线" pitchFamily="2" charset="-122"/>
                  <a:ea typeface="等线" pitchFamily="2" charset="-122"/>
                </a:defRPr>
              </a:lvl5pPr>
              <a:lvl6pPr marL="2514600" indent="-228600" eaLnBrk="0" fontAlgn="base" hangingPunct="0">
                <a:spcBef>
                  <a:spcPct val="0"/>
                </a:spcBef>
                <a:spcAft>
                  <a:spcPct val="0"/>
                </a:spcAft>
                <a:defRPr>
                  <a:solidFill>
                    <a:schemeClr val="tx1"/>
                  </a:solidFill>
                  <a:latin typeface="等线" pitchFamily="2" charset="-122"/>
                  <a:ea typeface="等线" pitchFamily="2" charset="-122"/>
                </a:defRPr>
              </a:lvl6pPr>
              <a:lvl7pPr marL="2971800" indent="-228600" eaLnBrk="0" fontAlgn="base" hangingPunct="0">
                <a:spcBef>
                  <a:spcPct val="0"/>
                </a:spcBef>
                <a:spcAft>
                  <a:spcPct val="0"/>
                </a:spcAft>
                <a:defRPr>
                  <a:solidFill>
                    <a:schemeClr val="tx1"/>
                  </a:solidFill>
                  <a:latin typeface="等线" pitchFamily="2" charset="-122"/>
                  <a:ea typeface="等线" pitchFamily="2" charset="-122"/>
                </a:defRPr>
              </a:lvl7pPr>
              <a:lvl8pPr marL="3429000" indent="-228600" eaLnBrk="0" fontAlgn="base" hangingPunct="0">
                <a:spcBef>
                  <a:spcPct val="0"/>
                </a:spcBef>
                <a:spcAft>
                  <a:spcPct val="0"/>
                </a:spcAft>
                <a:defRPr>
                  <a:solidFill>
                    <a:schemeClr val="tx1"/>
                  </a:solidFill>
                  <a:latin typeface="等线" pitchFamily="2" charset="-122"/>
                  <a:ea typeface="等线" pitchFamily="2" charset="-122"/>
                </a:defRPr>
              </a:lvl8pPr>
              <a:lvl9pPr marL="3886200" indent="-228600" eaLnBrk="0" fontAlgn="base" hangingPunct="0">
                <a:spcBef>
                  <a:spcPct val="0"/>
                </a:spcBef>
                <a:spcAft>
                  <a:spcPct val="0"/>
                </a:spcAft>
                <a:defRPr>
                  <a:solidFill>
                    <a:schemeClr val="tx1"/>
                  </a:solidFill>
                  <a:latin typeface="等线" pitchFamily="2" charset="-122"/>
                  <a:ea typeface="等线" pitchFamily="2" charset="-122"/>
                </a:defRPr>
              </a:lvl9pPr>
            </a:lstStyle>
            <a:p>
              <a:pPr defTabSz="685800"/>
              <a:r>
                <a:rPr kumimoji="0" lang="zh-TW" altLang="en-US" sz="1650" b="1">
                  <a:solidFill>
                    <a:srgbClr val="12826D"/>
                  </a:solidFill>
                  <a:latin typeface="Microsoft YaHei" pitchFamily="34" charset="-122"/>
                  <a:ea typeface="Microsoft YaHei" pitchFamily="34" charset="-122"/>
                </a:rPr>
                <a:t>需終身學習 </a:t>
              </a:r>
              <a:endParaRPr kumimoji="0" lang="zh-TW" altLang="en-US" sz="1650">
                <a:solidFill>
                  <a:srgbClr val="12826D"/>
                </a:solidFill>
                <a:latin typeface="Microsoft YaHei" pitchFamily="34" charset="-122"/>
                <a:ea typeface="Microsoft YaHei" pitchFamily="34" charset="-122"/>
              </a:endParaRPr>
            </a:p>
          </p:txBody>
        </p:sp>
        <p:sp>
          <p:nvSpPr>
            <p:cNvPr id="47" name="矩形 46"/>
            <p:cNvSpPr/>
            <p:nvPr/>
          </p:nvSpPr>
          <p:spPr>
            <a:xfrm>
              <a:off x="4789794" y="2181145"/>
              <a:ext cx="2811628" cy="783336"/>
            </a:xfrm>
            <a:prstGeom prst="rect">
              <a:avLst/>
            </a:prstGeom>
          </p:spPr>
          <p:txBody>
            <a:bodyPr>
              <a:spAutoFit/>
            </a:bodyPr>
            <a:lstStyle/>
            <a:p>
              <a:pPr defTabSz="685800" fontAlgn="auto">
                <a:spcBef>
                  <a:spcPts val="0"/>
                </a:spcBef>
                <a:spcAft>
                  <a:spcPts val="0"/>
                </a:spcAft>
                <a:defRPr/>
              </a:pPr>
              <a:r>
                <a:rPr kumimoji="0" lang="zh-TW" altLang="en-US" sz="2100" b="1" dirty="0">
                  <a:solidFill>
                    <a:prstClr val="black">
                      <a:lumMod val="50000"/>
                      <a:lumOff val="50000"/>
                    </a:prstClr>
                  </a:solidFill>
                  <a:latin typeface="Microsoft YaHei" charset="-122"/>
                  <a:ea typeface="Microsoft YaHei" charset="-122"/>
                  <a:cs typeface="Microsoft YaHei" charset="-122"/>
                </a:rPr>
                <a:t>就要</a:t>
              </a:r>
              <a:r>
                <a:rPr kumimoji="0" lang="zh-TW" altLang="en-US" sz="2100" b="1" dirty="0">
                  <a:solidFill>
                    <a:srgbClr val="12826D"/>
                  </a:solidFill>
                  <a:latin typeface="Microsoft YaHei" charset="-122"/>
                  <a:ea typeface="Microsoft YaHei" charset="-122"/>
                  <a:cs typeface="Microsoft YaHei" charset="-122"/>
                </a:rPr>
                <a:t>自主行動</a:t>
              </a:r>
              <a:endParaRPr kumimoji="0" lang="zh-TW" altLang="en-US" sz="2100" dirty="0">
                <a:solidFill>
                  <a:srgbClr val="12826D"/>
                </a:solidFill>
                <a:latin typeface="Microsoft YaHei" charset="-122"/>
                <a:ea typeface="Microsoft YaHei" charset="-122"/>
                <a:cs typeface="Microsoft YaHei" charset="-122"/>
              </a:endParaRPr>
            </a:p>
          </p:txBody>
        </p:sp>
        <p:sp>
          <p:nvSpPr>
            <p:cNvPr id="21529" name="Text Placeholder 33"/>
            <p:cNvSpPr txBox="1">
              <a:spLocks/>
            </p:cNvSpPr>
            <p:nvPr/>
          </p:nvSpPr>
          <p:spPr bwMode="auto">
            <a:xfrm>
              <a:off x="1494502" y="3050152"/>
              <a:ext cx="2685121" cy="33811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0" tIns="0" rIns="0" bIns="0"/>
            <a:lstStyle>
              <a:lvl1pPr defTabSz="685800">
                <a:defRPr>
                  <a:solidFill>
                    <a:schemeClr val="tx1"/>
                  </a:solidFill>
                  <a:latin typeface="等线" pitchFamily="2" charset="-122"/>
                  <a:ea typeface="等线" pitchFamily="2" charset="-122"/>
                </a:defRPr>
              </a:lvl1pPr>
              <a:lvl2pPr marL="742950" indent="-285750" defTabSz="685800">
                <a:defRPr>
                  <a:solidFill>
                    <a:schemeClr val="tx1"/>
                  </a:solidFill>
                  <a:latin typeface="等线" pitchFamily="2" charset="-122"/>
                  <a:ea typeface="等线" pitchFamily="2" charset="-122"/>
                </a:defRPr>
              </a:lvl2pPr>
              <a:lvl3pPr marL="1143000" indent="-228600" defTabSz="685800">
                <a:defRPr>
                  <a:solidFill>
                    <a:schemeClr val="tx1"/>
                  </a:solidFill>
                  <a:latin typeface="等线" pitchFamily="2" charset="-122"/>
                  <a:ea typeface="等线" pitchFamily="2" charset="-122"/>
                </a:defRPr>
              </a:lvl3pPr>
              <a:lvl4pPr marL="1600200" indent="-228600" defTabSz="685800">
                <a:defRPr>
                  <a:solidFill>
                    <a:schemeClr val="tx1"/>
                  </a:solidFill>
                  <a:latin typeface="等线" pitchFamily="2" charset="-122"/>
                  <a:ea typeface="等线" pitchFamily="2" charset="-122"/>
                </a:defRPr>
              </a:lvl4pPr>
              <a:lvl5pPr marL="2057400" indent="-228600" defTabSz="685800">
                <a:defRPr>
                  <a:solidFill>
                    <a:schemeClr val="tx1"/>
                  </a:solidFill>
                  <a:latin typeface="等线" pitchFamily="2" charset="-122"/>
                  <a:ea typeface="等线" pitchFamily="2" charset="-122"/>
                </a:defRPr>
              </a:lvl5pPr>
              <a:lvl6pPr marL="2514600" indent="-228600" defTabSz="685800" eaLnBrk="0" fontAlgn="base" hangingPunct="0">
                <a:spcBef>
                  <a:spcPct val="0"/>
                </a:spcBef>
                <a:spcAft>
                  <a:spcPct val="0"/>
                </a:spcAft>
                <a:defRPr>
                  <a:solidFill>
                    <a:schemeClr val="tx1"/>
                  </a:solidFill>
                  <a:latin typeface="等线" pitchFamily="2" charset="-122"/>
                  <a:ea typeface="等线" pitchFamily="2" charset="-122"/>
                </a:defRPr>
              </a:lvl6pPr>
              <a:lvl7pPr marL="2971800" indent="-228600" defTabSz="685800" eaLnBrk="0" fontAlgn="base" hangingPunct="0">
                <a:spcBef>
                  <a:spcPct val="0"/>
                </a:spcBef>
                <a:spcAft>
                  <a:spcPct val="0"/>
                </a:spcAft>
                <a:defRPr>
                  <a:solidFill>
                    <a:schemeClr val="tx1"/>
                  </a:solidFill>
                  <a:latin typeface="等线" pitchFamily="2" charset="-122"/>
                  <a:ea typeface="等线" pitchFamily="2" charset="-122"/>
                </a:defRPr>
              </a:lvl7pPr>
              <a:lvl8pPr marL="3429000" indent="-228600" defTabSz="685800" eaLnBrk="0" fontAlgn="base" hangingPunct="0">
                <a:spcBef>
                  <a:spcPct val="0"/>
                </a:spcBef>
                <a:spcAft>
                  <a:spcPct val="0"/>
                </a:spcAft>
                <a:defRPr>
                  <a:solidFill>
                    <a:schemeClr val="tx1"/>
                  </a:solidFill>
                  <a:latin typeface="等线" pitchFamily="2" charset="-122"/>
                  <a:ea typeface="等线" pitchFamily="2" charset="-122"/>
                </a:defRPr>
              </a:lvl8pPr>
              <a:lvl9pPr marL="3886200" indent="-228600" defTabSz="685800" eaLnBrk="0" fontAlgn="base" hangingPunct="0">
                <a:spcBef>
                  <a:spcPct val="0"/>
                </a:spcBef>
                <a:spcAft>
                  <a:spcPct val="0"/>
                </a:spcAft>
                <a:defRPr>
                  <a:solidFill>
                    <a:schemeClr val="tx1"/>
                  </a:solidFill>
                  <a:latin typeface="等线" pitchFamily="2" charset="-122"/>
                  <a:ea typeface="等线" pitchFamily="2" charset="-122"/>
                </a:defRPr>
              </a:lvl9pPr>
            </a:lstStyle>
            <a:p>
              <a:pPr algn="ctr" defTabSz="514350">
                <a:lnSpc>
                  <a:spcPct val="90000"/>
                </a:lnSpc>
                <a:spcBef>
                  <a:spcPts val="563"/>
                </a:spcBef>
              </a:pPr>
              <a:r>
                <a:rPr kumimoji="0" lang="zh-TW" altLang="en-US" b="1">
                  <a:solidFill>
                    <a:srgbClr val="FFFFFF"/>
                  </a:solidFill>
                  <a:latin typeface="Microsoft YaHei" pitchFamily="34" charset="-122"/>
                  <a:ea typeface="Microsoft YaHei" pitchFamily="34" charset="-122"/>
                </a:rPr>
                <a:t>因資訊容易取得</a:t>
              </a:r>
              <a:endParaRPr kumimoji="0" lang="en-AU" altLang="zh-TW" b="1">
                <a:solidFill>
                  <a:srgbClr val="FFFFFF"/>
                </a:solidFill>
                <a:latin typeface="Microsoft YaHei" pitchFamily="34" charset="-122"/>
                <a:ea typeface="Microsoft YaHei" pitchFamily="34" charset="-122"/>
              </a:endParaRPr>
            </a:p>
          </p:txBody>
        </p:sp>
        <p:sp>
          <p:nvSpPr>
            <p:cNvPr id="21530" name="矩形 69"/>
            <p:cNvSpPr>
              <a:spLocks noChangeArrowheads="1"/>
            </p:cNvSpPr>
            <p:nvPr/>
          </p:nvSpPr>
          <p:spPr bwMode="auto">
            <a:xfrm>
              <a:off x="1815069" y="3561806"/>
              <a:ext cx="2068913" cy="652781"/>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等线" pitchFamily="2" charset="-122"/>
                  <a:ea typeface="等线" pitchFamily="2" charset="-122"/>
                </a:defRPr>
              </a:lvl1pPr>
              <a:lvl2pPr marL="742950" indent="-285750">
                <a:defRPr>
                  <a:solidFill>
                    <a:schemeClr val="tx1"/>
                  </a:solidFill>
                  <a:latin typeface="等线" pitchFamily="2" charset="-122"/>
                  <a:ea typeface="等线" pitchFamily="2" charset="-122"/>
                </a:defRPr>
              </a:lvl2pPr>
              <a:lvl3pPr marL="1143000" indent="-228600">
                <a:defRPr>
                  <a:solidFill>
                    <a:schemeClr val="tx1"/>
                  </a:solidFill>
                  <a:latin typeface="等线" pitchFamily="2" charset="-122"/>
                  <a:ea typeface="等线" pitchFamily="2" charset="-122"/>
                </a:defRPr>
              </a:lvl3pPr>
              <a:lvl4pPr marL="1600200" indent="-228600">
                <a:defRPr>
                  <a:solidFill>
                    <a:schemeClr val="tx1"/>
                  </a:solidFill>
                  <a:latin typeface="等线" pitchFamily="2" charset="-122"/>
                  <a:ea typeface="等线" pitchFamily="2" charset="-122"/>
                </a:defRPr>
              </a:lvl4pPr>
              <a:lvl5pPr marL="2057400" indent="-228600">
                <a:defRPr>
                  <a:solidFill>
                    <a:schemeClr val="tx1"/>
                  </a:solidFill>
                  <a:latin typeface="等线" pitchFamily="2" charset="-122"/>
                  <a:ea typeface="等线" pitchFamily="2" charset="-122"/>
                </a:defRPr>
              </a:lvl5pPr>
              <a:lvl6pPr marL="2514600" indent="-228600" eaLnBrk="0" fontAlgn="base" hangingPunct="0">
                <a:spcBef>
                  <a:spcPct val="0"/>
                </a:spcBef>
                <a:spcAft>
                  <a:spcPct val="0"/>
                </a:spcAft>
                <a:defRPr>
                  <a:solidFill>
                    <a:schemeClr val="tx1"/>
                  </a:solidFill>
                  <a:latin typeface="等线" pitchFamily="2" charset="-122"/>
                  <a:ea typeface="等线" pitchFamily="2" charset="-122"/>
                </a:defRPr>
              </a:lvl6pPr>
              <a:lvl7pPr marL="2971800" indent="-228600" eaLnBrk="0" fontAlgn="base" hangingPunct="0">
                <a:spcBef>
                  <a:spcPct val="0"/>
                </a:spcBef>
                <a:spcAft>
                  <a:spcPct val="0"/>
                </a:spcAft>
                <a:defRPr>
                  <a:solidFill>
                    <a:schemeClr val="tx1"/>
                  </a:solidFill>
                  <a:latin typeface="等线" pitchFamily="2" charset="-122"/>
                  <a:ea typeface="等线" pitchFamily="2" charset="-122"/>
                </a:defRPr>
              </a:lvl7pPr>
              <a:lvl8pPr marL="3429000" indent="-228600" eaLnBrk="0" fontAlgn="base" hangingPunct="0">
                <a:spcBef>
                  <a:spcPct val="0"/>
                </a:spcBef>
                <a:spcAft>
                  <a:spcPct val="0"/>
                </a:spcAft>
                <a:defRPr>
                  <a:solidFill>
                    <a:schemeClr val="tx1"/>
                  </a:solidFill>
                  <a:latin typeface="等线" pitchFamily="2" charset="-122"/>
                  <a:ea typeface="等线" pitchFamily="2" charset="-122"/>
                </a:defRPr>
              </a:lvl8pPr>
              <a:lvl9pPr marL="3886200" indent="-228600" eaLnBrk="0" fontAlgn="base" hangingPunct="0">
                <a:spcBef>
                  <a:spcPct val="0"/>
                </a:spcBef>
                <a:spcAft>
                  <a:spcPct val="0"/>
                </a:spcAft>
                <a:defRPr>
                  <a:solidFill>
                    <a:schemeClr val="tx1"/>
                  </a:solidFill>
                  <a:latin typeface="等线" pitchFamily="2" charset="-122"/>
                  <a:ea typeface="等线" pitchFamily="2" charset="-122"/>
                </a:defRPr>
              </a:lvl9pPr>
            </a:lstStyle>
            <a:p>
              <a:pPr defTabSz="685800"/>
              <a:r>
                <a:rPr kumimoji="0" lang="zh-TW" altLang="en-US" sz="1650" b="1">
                  <a:solidFill>
                    <a:srgbClr val="E2887E"/>
                  </a:solidFill>
                  <a:latin typeface="Microsoft YaHei" pitchFamily="34" charset="-122"/>
                  <a:ea typeface="Microsoft YaHei" pitchFamily="34" charset="-122"/>
                </a:rPr>
                <a:t>需活用所學 </a:t>
              </a:r>
              <a:endParaRPr kumimoji="0" lang="zh-TW" altLang="en-US" sz="1650">
                <a:solidFill>
                  <a:srgbClr val="E2887E"/>
                </a:solidFill>
                <a:latin typeface="Microsoft YaHei" pitchFamily="34" charset="-122"/>
                <a:ea typeface="Microsoft YaHei" pitchFamily="34" charset="-122"/>
              </a:endParaRPr>
            </a:p>
          </p:txBody>
        </p:sp>
        <p:sp>
          <p:nvSpPr>
            <p:cNvPr id="51" name="矩形 50"/>
            <p:cNvSpPr/>
            <p:nvPr/>
          </p:nvSpPr>
          <p:spPr>
            <a:xfrm>
              <a:off x="4789794" y="3332663"/>
              <a:ext cx="2811628" cy="783336"/>
            </a:xfrm>
            <a:prstGeom prst="rect">
              <a:avLst/>
            </a:prstGeom>
          </p:spPr>
          <p:txBody>
            <a:bodyPr>
              <a:spAutoFit/>
            </a:bodyPr>
            <a:lstStyle/>
            <a:p>
              <a:pPr defTabSz="685800" fontAlgn="auto">
                <a:spcBef>
                  <a:spcPts val="0"/>
                </a:spcBef>
                <a:spcAft>
                  <a:spcPts val="0"/>
                </a:spcAft>
                <a:defRPr/>
              </a:pPr>
              <a:r>
                <a:rPr kumimoji="0" lang="zh-TW" altLang="en-US" sz="2100" b="1" dirty="0">
                  <a:solidFill>
                    <a:prstClr val="black">
                      <a:lumMod val="50000"/>
                      <a:lumOff val="50000"/>
                    </a:prstClr>
                  </a:solidFill>
                  <a:latin typeface="Microsoft YaHei" charset="-122"/>
                  <a:ea typeface="Microsoft YaHei" charset="-122"/>
                  <a:cs typeface="Microsoft YaHei" charset="-122"/>
                </a:rPr>
                <a:t>就要</a:t>
              </a:r>
              <a:r>
                <a:rPr kumimoji="0" lang="zh-TW" altLang="en-US" sz="2100" b="1" dirty="0">
                  <a:solidFill>
                    <a:srgbClr val="E2887E"/>
                  </a:solidFill>
                  <a:latin typeface="Microsoft YaHei" charset="-122"/>
                  <a:ea typeface="Microsoft YaHei" charset="-122"/>
                  <a:cs typeface="Microsoft YaHei" charset="-122"/>
                </a:rPr>
                <a:t>溝通互動</a:t>
              </a:r>
              <a:endParaRPr kumimoji="0" lang="zh-TW" altLang="en-US" sz="2100" dirty="0">
                <a:solidFill>
                  <a:srgbClr val="E2887E"/>
                </a:solidFill>
                <a:latin typeface="Microsoft YaHei" charset="-122"/>
                <a:ea typeface="Microsoft YaHei" charset="-122"/>
                <a:cs typeface="Microsoft YaHei" charset="-122"/>
              </a:endParaRPr>
            </a:p>
          </p:txBody>
        </p:sp>
        <p:sp>
          <p:nvSpPr>
            <p:cNvPr id="21532" name="Text Placeholder 33"/>
            <p:cNvSpPr txBox="1">
              <a:spLocks/>
            </p:cNvSpPr>
            <p:nvPr/>
          </p:nvSpPr>
          <p:spPr bwMode="auto">
            <a:xfrm>
              <a:off x="1490184" y="4303749"/>
              <a:ext cx="2685121" cy="33811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0" tIns="0" rIns="0" bIns="0"/>
            <a:lstStyle>
              <a:lvl1pPr defTabSz="685800">
                <a:defRPr>
                  <a:solidFill>
                    <a:schemeClr val="tx1"/>
                  </a:solidFill>
                  <a:latin typeface="等线" pitchFamily="2" charset="-122"/>
                  <a:ea typeface="等线" pitchFamily="2" charset="-122"/>
                </a:defRPr>
              </a:lvl1pPr>
              <a:lvl2pPr marL="742950" indent="-285750" defTabSz="685800">
                <a:defRPr>
                  <a:solidFill>
                    <a:schemeClr val="tx1"/>
                  </a:solidFill>
                  <a:latin typeface="等线" pitchFamily="2" charset="-122"/>
                  <a:ea typeface="等线" pitchFamily="2" charset="-122"/>
                </a:defRPr>
              </a:lvl2pPr>
              <a:lvl3pPr marL="1143000" indent="-228600" defTabSz="685800">
                <a:defRPr>
                  <a:solidFill>
                    <a:schemeClr val="tx1"/>
                  </a:solidFill>
                  <a:latin typeface="等线" pitchFamily="2" charset="-122"/>
                  <a:ea typeface="等线" pitchFamily="2" charset="-122"/>
                </a:defRPr>
              </a:lvl3pPr>
              <a:lvl4pPr marL="1600200" indent="-228600" defTabSz="685800">
                <a:defRPr>
                  <a:solidFill>
                    <a:schemeClr val="tx1"/>
                  </a:solidFill>
                  <a:latin typeface="等线" pitchFamily="2" charset="-122"/>
                  <a:ea typeface="等线" pitchFamily="2" charset="-122"/>
                </a:defRPr>
              </a:lvl4pPr>
              <a:lvl5pPr marL="2057400" indent="-228600" defTabSz="685800">
                <a:defRPr>
                  <a:solidFill>
                    <a:schemeClr val="tx1"/>
                  </a:solidFill>
                  <a:latin typeface="等线" pitchFamily="2" charset="-122"/>
                  <a:ea typeface="等线" pitchFamily="2" charset="-122"/>
                </a:defRPr>
              </a:lvl5pPr>
              <a:lvl6pPr marL="2514600" indent="-228600" defTabSz="685800" eaLnBrk="0" fontAlgn="base" hangingPunct="0">
                <a:spcBef>
                  <a:spcPct val="0"/>
                </a:spcBef>
                <a:spcAft>
                  <a:spcPct val="0"/>
                </a:spcAft>
                <a:defRPr>
                  <a:solidFill>
                    <a:schemeClr val="tx1"/>
                  </a:solidFill>
                  <a:latin typeface="等线" pitchFamily="2" charset="-122"/>
                  <a:ea typeface="等线" pitchFamily="2" charset="-122"/>
                </a:defRPr>
              </a:lvl6pPr>
              <a:lvl7pPr marL="2971800" indent="-228600" defTabSz="685800" eaLnBrk="0" fontAlgn="base" hangingPunct="0">
                <a:spcBef>
                  <a:spcPct val="0"/>
                </a:spcBef>
                <a:spcAft>
                  <a:spcPct val="0"/>
                </a:spcAft>
                <a:defRPr>
                  <a:solidFill>
                    <a:schemeClr val="tx1"/>
                  </a:solidFill>
                  <a:latin typeface="等线" pitchFamily="2" charset="-122"/>
                  <a:ea typeface="等线" pitchFamily="2" charset="-122"/>
                </a:defRPr>
              </a:lvl7pPr>
              <a:lvl8pPr marL="3429000" indent="-228600" defTabSz="685800" eaLnBrk="0" fontAlgn="base" hangingPunct="0">
                <a:spcBef>
                  <a:spcPct val="0"/>
                </a:spcBef>
                <a:spcAft>
                  <a:spcPct val="0"/>
                </a:spcAft>
                <a:defRPr>
                  <a:solidFill>
                    <a:schemeClr val="tx1"/>
                  </a:solidFill>
                  <a:latin typeface="等线" pitchFamily="2" charset="-122"/>
                  <a:ea typeface="等线" pitchFamily="2" charset="-122"/>
                </a:defRPr>
              </a:lvl8pPr>
              <a:lvl9pPr marL="3886200" indent="-228600" defTabSz="685800" eaLnBrk="0" fontAlgn="base" hangingPunct="0">
                <a:spcBef>
                  <a:spcPct val="0"/>
                </a:spcBef>
                <a:spcAft>
                  <a:spcPct val="0"/>
                </a:spcAft>
                <a:defRPr>
                  <a:solidFill>
                    <a:schemeClr val="tx1"/>
                  </a:solidFill>
                  <a:latin typeface="等线" pitchFamily="2" charset="-122"/>
                  <a:ea typeface="等线" pitchFamily="2" charset="-122"/>
                </a:defRPr>
              </a:lvl9pPr>
            </a:lstStyle>
            <a:p>
              <a:pPr algn="ctr" defTabSz="514350">
                <a:lnSpc>
                  <a:spcPct val="90000"/>
                </a:lnSpc>
                <a:spcBef>
                  <a:spcPts val="563"/>
                </a:spcBef>
              </a:pPr>
              <a:r>
                <a:rPr kumimoji="0" lang="zh-TW" altLang="en-US" b="1">
                  <a:solidFill>
                    <a:srgbClr val="FFFFFF"/>
                  </a:solidFill>
                  <a:latin typeface="Microsoft YaHei" pitchFamily="34" charset="-122"/>
                  <a:ea typeface="Microsoft YaHei" pitchFamily="34" charset="-122"/>
                </a:rPr>
                <a:t>因沒有英雄年代</a:t>
              </a:r>
              <a:endParaRPr kumimoji="0" lang="en-AU" altLang="zh-TW" b="1">
                <a:solidFill>
                  <a:srgbClr val="FFFFFF"/>
                </a:solidFill>
                <a:latin typeface="Microsoft YaHei" pitchFamily="34" charset="-122"/>
                <a:ea typeface="Microsoft YaHei" pitchFamily="34" charset="-122"/>
              </a:endParaRPr>
            </a:p>
          </p:txBody>
        </p:sp>
        <p:sp>
          <p:nvSpPr>
            <p:cNvPr id="21533" name="矩形 72"/>
            <p:cNvSpPr>
              <a:spLocks noChangeArrowheads="1"/>
            </p:cNvSpPr>
            <p:nvPr/>
          </p:nvSpPr>
          <p:spPr bwMode="auto">
            <a:xfrm>
              <a:off x="1815069" y="4823694"/>
              <a:ext cx="2068913" cy="652781"/>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等线" pitchFamily="2" charset="-122"/>
                  <a:ea typeface="等线" pitchFamily="2" charset="-122"/>
                </a:defRPr>
              </a:lvl1pPr>
              <a:lvl2pPr marL="742950" indent="-285750">
                <a:defRPr>
                  <a:solidFill>
                    <a:schemeClr val="tx1"/>
                  </a:solidFill>
                  <a:latin typeface="等线" pitchFamily="2" charset="-122"/>
                  <a:ea typeface="等线" pitchFamily="2" charset="-122"/>
                </a:defRPr>
              </a:lvl2pPr>
              <a:lvl3pPr marL="1143000" indent="-228600">
                <a:defRPr>
                  <a:solidFill>
                    <a:schemeClr val="tx1"/>
                  </a:solidFill>
                  <a:latin typeface="等线" pitchFamily="2" charset="-122"/>
                  <a:ea typeface="等线" pitchFamily="2" charset="-122"/>
                </a:defRPr>
              </a:lvl3pPr>
              <a:lvl4pPr marL="1600200" indent="-228600">
                <a:defRPr>
                  <a:solidFill>
                    <a:schemeClr val="tx1"/>
                  </a:solidFill>
                  <a:latin typeface="等线" pitchFamily="2" charset="-122"/>
                  <a:ea typeface="等线" pitchFamily="2" charset="-122"/>
                </a:defRPr>
              </a:lvl4pPr>
              <a:lvl5pPr marL="2057400" indent="-228600">
                <a:defRPr>
                  <a:solidFill>
                    <a:schemeClr val="tx1"/>
                  </a:solidFill>
                  <a:latin typeface="等线" pitchFamily="2" charset="-122"/>
                  <a:ea typeface="等线" pitchFamily="2" charset="-122"/>
                </a:defRPr>
              </a:lvl5pPr>
              <a:lvl6pPr marL="2514600" indent="-228600" eaLnBrk="0" fontAlgn="base" hangingPunct="0">
                <a:spcBef>
                  <a:spcPct val="0"/>
                </a:spcBef>
                <a:spcAft>
                  <a:spcPct val="0"/>
                </a:spcAft>
                <a:defRPr>
                  <a:solidFill>
                    <a:schemeClr val="tx1"/>
                  </a:solidFill>
                  <a:latin typeface="等线" pitchFamily="2" charset="-122"/>
                  <a:ea typeface="等线" pitchFamily="2" charset="-122"/>
                </a:defRPr>
              </a:lvl6pPr>
              <a:lvl7pPr marL="2971800" indent="-228600" eaLnBrk="0" fontAlgn="base" hangingPunct="0">
                <a:spcBef>
                  <a:spcPct val="0"/>
                </a:spcBef>
                <a:spcAft>
                  <a:spcPct val="0"/>
                </a:spcAft>
                <a:defRPr>
                  <a:solidFill>
                    <a:schemeClr val="tx1"/>
                  </a:solidFill>
                  <a:latin typeface="等线" pitchFamily="2" charset="-122"/>
                  <a:ea typeface="等线" pitchFamily="2" charset="-122"/>
                </a:defRPr>
              </a:lvl7pPr>
              <a:lvl8pPr marL="3429000" indent="-228600" eaLnBrk="0" fontAlgn="base" hangingPunct="0">
                <a:spcBef>
                  <a:spcPct val="0"/>
                </a:spcBef>
                <a:spcAft>
                  <a:spcPct val="0"/>
                </a:spcAft>
                <a:defRPr>
                  <a:solidFill>
                    <a:schemeClr val="tx1"/>
                  </a:solidFill>
                  <a:latin typeface="等线" pitchFamily="2" charset="-122"/>
                  <a:ea typeface="等线" pitchFamily="2" charset="-122"/>
                </a:defRPr>
              </a:lvl8pPr>
              <a:lvl9pPr marL="3886200" indent="-228600" eaLnBrk="0" fontAlgn="base" hangingPunct="0">
                <a:spcBef>
                  <a:spcPct val="0"/>
                </a:spcBef>
                <a:spcAft>
                  <a:spcPct val="0"/>
                </a:spcAft>
                <a:defRPr>
                  <a:solidFill>
                    <a:schemeClr val="tx1"/>
                  </a:solidFill>
                  <a:latin typeface="等线" pitchFamily="2" charset="-122"/>
                  <a:ea typeface="等线" pitchFamily="2" charset="-122"/>
                </a:defRPr>
              </a:lvl9pPr>
            </a:lstStyle>
            <a:p>
              <a:pPr defTabSz="685800"/>
              <a:r>
                <a:rPr kumimoji="0" lang="zh-TW" altLang="en-US" sz="1650" b="1">
                  <a:solidFill>
                    <a:srgbClr val="F1A33B"/>
                  </a:solidFill>
                  <a:latin typeface="Microsoft YaHei" pitchFamily="34" charset="-122"/>
                  <a:ea typeface="Microsoft YaHei" pitchFamily="34" charset="-122"/>
                </a:rPr>
                <a:t>需團隊作業 </a:t>
              </a:r>
              <a:endParaRPr kumimoji="0" lang="zh-TW" altLang="en-US" sz="1650">
                <a:solidFill>
                  <a:srgbClr val="F1A33B"/>
                </a:solidFill>
                <a:latin typeface="Microsoft YaHei" pitchFamily="34" charset="-122"/>
                <a:ea typeface="Microsoft YaHei" pitchFamily="34" charset="-122"/>
              </a:endParaRPr>
            </a:p>
          </p:txBody>
        </p:sp>
        <p:sp>
          <p:nvSpPr>
            <p:cNvPr id="57" name="矩形 56"/>
            <p:cNvSpPr/>
            <p:nvPr/>
          </p:nvSpPr>
          <p:spPr>
            <a:xfrm>
              <a:off x="4719231" y="4490916"/>
              <a:ext cx="2770015" cy="783336"/>
            </a:xfrm>
            <a:prstGeom prst="rect">
              <a:avLst/>
            </a:prstGeom>
          </p:spPr>
          <p:txBody>
            <a:bodyPr>
              <a:spAutoFit/>
            </a:bodyPr>
            <a:lstStyle/>
            <a:p>
              <a:pPr defTabSz="685800" fontAlgn="auto">
                <a:spcBef>
                  <a:spcPts val="0"/>
                </a:spcBef>
                <a:spcAft>
                  <a:spcPts val="0"/>
                </a:spcAft>
                <a:defRPr/>
              </a:pPr>
              <a:r>
                <a:rPr kumimoji="0" lang="zh-TW" altLang="en-US" sz="2100" b="1" dirty="0">
                  <a:solidFill>
                    <a:prstClr val="black">
                      <a:lumMod val="50000"/>
                      <a:lumOff val="50000"/>
                    </a:prstClr>
                  </a:solidFill>
                  <a:latin typeface="Microsoft YaHei" charset="-122"/>
                  <a:ea typeface="Microsoft YaHei" charset="-122"/>
                  <a:cs typeface="Microsoft YaHei" charset="-122"/>
                </a:rPr>
                <a:t>就要</a:t>
              </a:r>
              <a:r>
                <a:rPr kumimoji="0" lang="zh-TW" altLang="en-US" sz="2100" b="1" dirty="0">
                  <a:solidFill>
                    <a:srgbClr val="F1A33B"/>
                  </a:solidFill>
                  <a:latin typeface="Microsoft YaHei" charset="-122"/>
                  <a:ea typeface="Microsoft YaHei" charset="-122"/>
                  <a:cs typeface="Microsoft YaHei" charset="-122"/>
                </a:rPr>
                <a:t>社會參與</a:t>
              </a:r>
            </a:p>
          </p:txBody>
        </p:sp>
      </p:grpSp>
      <p:sp>
        <p:nvSpPr>
          <p:cNvPr id="21519" name="矩形 1"/>
          <p:cNvSpPr>
            <a:spLocks noChangeArrowheads="1"/>
          </p:cNvSpPr>
          <p:nvPr/>
        </p:nvSpPr>
        <p:spPr bwMode="auto">
          <a:xfrm>
            <a:off x="255985" y="3715942"/>
            <a:ext cx="2060972" cy="138499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等线" pitchFamily="2" charset="-122"/>
                <a:ea typeface="等线" pitchFamily="2" charset="-122"/>
              </a:defRPr>
            </a:lvl1pPr>
            <a:lvl2pPr marL="742950" indent="-285750">
              <a:defRPr>
                <a:solidFill>
                  <a:schemeClr val="tx1"/>
                </a:solidFill>
                <a:latin typeface="等线" pitchFamily="2" charset="-122"/>
                <a:ea typeface="等线" pitchFamily="2" charset="-122"/>
              </a:defRPr>
            </a:lvl2pPr>
            <a:lvl3pPr marL="1143000" indent="-228600">
              <a:defRPr>
                <a:solidFill>
                  <a:schemeClr val="tx1"/>
                </a:solidFill>
                <a:latin typeface="等线" pitchFamily="2" charset="-122"/>
                <a:ea typeface="等线" pitchFamily="2" charset="-122"/>
              </a:defRPr>
            </a:lvl3pPr>
            <a:lvl4pPr marL="1600200" indent="-228600">
              <a:defRPr>
                <a:solidFill>
                  <a:schemeClr val="tx1"/>
                </a:solidFill>
                <a:latin typeface="等线" pitchFamily="2" charset="-122"/>
                <a:ea typeface="等线" pitchFamily="2" charset="-122"/>
              </a:defRPr>
            </a:lvl4pPr>
            <a:lvl5pPr marL="2057400" indent="-228600">
              <a:defRPr>
                <a:solidFill>
                  <a:schemeClr val="tx1"/>
                </a:solidFill>
                <a:latin typeface="等线" pitchFamily="2" charset="-122"/>
                <a:ea typeface="等线" pitchFamily="2" charset="-122"/>
              </a:defRPr>
            </a:lvl5pPr>
            <a:lvl6pPr marL="2514600" indent="-228600" eaLnBrk="0" fontAlgn="base" hangingPunct="0">
              <a:spcBef>
                <a:spcPct val="0"/>
              </a:spcBef>
              <a:spcAft>
                <a:spcPct val="0"/>
              </a:spcAft>
              <a:defRPr>
                <a:solidFill>
                  <a:schemeClr val="tx1"/>
                </a:solidFill>
                <a:latin typeface="等线" pitchFamily="2" charset="-122"/>
                <a:ea typeface="等线" pitchFamily="2" charset="-122"/>
              </a:defRPr>
            </a:lvl6pPr>
            <a:lvl7pPr marL="2971800" indent="-228600" eaLnBrk="0" fontAlgn="base" hangingPunct="0">
              <a:spcBef>
                <a:spcPct val="0"/>
              </a:spcBef>
              <a:spcAft>
                <a:spcPct val="0"/>
              </a:spcAft>
              <a:defRPr>
                <a:solidFill>
                  <a:schemeClr val="tx1"/>
                </a:solidFill>
                <a:latin typeface="等线" pitchFamily="2" charset="-122"/>
                <a:ea typeface="等线" pitchFamily="2" charset="-122"/>
              </a:defRPr>
            </a:lvl7pPr>
            <a:lvl8pPr marL="3429000" indent="-228600" eaLnBrk="0" fontAlgn="base" hangingPunct="0">
              <a:spcBef>
                <a:spcPct val="0"/>
              </a:spcBef>
              <a:spcAft>
                <a:spcPct val="0"/>
              </a:spcAft>
              <a:defRPr>
                <a:solidFill>
                  <a:schemeClr val="tx1"/>
                </a:solidFill>
                <a:latin typeface="等线" pitchFamily="2" charset="-122"/>
                <a:ea typeface="等线" pitchFamily="2" charset="-122"/>
              </a:defRPr>
            </a:lvl8pPr>
            <a:lvl9pPr marL="3886200" indent="-228600" eaLnBrk="0" fontAlgn="base" hangingPunct="0">
              <a:spcBef>
                <a:spcPct val="0"/>
              </a:spcBef>
              <a:spcAft>
                <a:spcPct val="0"/>
              </a:spcAft>
              <a:defRPr>
                <a:solidFill>
                  <a:schemeClr val="tx1"/>
                </a:solidFill>
                <a:latin typeface="等线" pitchFamily="2" charset="-122"/>
                <a:ea typeface="等线" pitchFamily="2" charset="-122"/>
              </a:defRPr>
            </a:lvl9pPr>
          </a:lstStyle>
          <a:p>
            <a:pPr defTabSz="685800" eaLnBrk="0" hangingPunct="0"/>
            <a:r>
              <a:rPr kumimoji="0" lang="zh-TW" altLang="en-US" sz="2100" b="1">
                <a:solidFill>
                  <a:srgbClr val="12826D"/>
                </a:solidFill>
                <a:latin typeface="Microsoft YaHei" pitchFamily="34" charset="-122"/>
                <a:ea typeface="Microsoft YaHei" pitchFamily="34" charset="-122"/>
              </a:rPr>
              <a:t>簡單說：</a:t>
            </a:r>
            <a:endParaRPr kumimoji="0" lang="en-US" altLang="zh-TW" sz="2100" b="1">
              <a:solidFill>
                <a:srgbClr val="12826D"/>
              </a:solidFill>
              <a:latin typeface="Microsoft YaHei" pitchFamily="34" charset="-122"/>
              <a:ea typeface="Microsoft YaHei" pitchFamily="34" charset="-122"/>
            </a:endParaRPr>
          </a:p>
          <a:p>
            <a:pPr defTabSz="685800" eaLnBrk="0" hangingPunct="0"/>
            <a:r>
              <a:rPr kumimoji="0" lang="zh-TW" altLang="en-US" sz="2100" b="1">
                <a:solidFill>
                  <a:srgbClr val="12826D"/>
                </a:solidFill>
                <a:latin typeface="Microsoft YaHei" pitchFamily="34" charset="-122"/>
                <a:ea typeface="Microsoft YaHei" pitchFamily="34" charset="-122"/>
              </a:rPr>
              <a:t>素養</a:t>
            </a:r>
            <a:r>
              <a:rPr kumimoji="0" lang="en-US" altLang="zh-TW" sz="2100" b="1">
                <a:solidFill>
                  <a:srgbClr val="12826D"/>
                </a:solidFill>
                <a:latin typeface="Microsoft YaHei" pitchFamily="34" charset="-122"/>
                <a:ea typeface="Microsoft YaHei" pitchFamily="34" charset="-122"/>
              </a:rPr>
              <a:t>=</a:t>
            </a:r>
          </a:p>
          <a:p>
            <a:pPr defTabSz="685800" eaLnBrk="0" hangingPunct="0"/>
            <a:r>
              <a:rPr kumimoji="0" lang="zh-TW" altLang="en-US" sz="2100" b="1">
                <a:solidFill>
                  <a:srgbClr val="12826D"/>
                </a:solidFill>
                <a:latin typeface="Microsoft YaHei" pitchFamily="34" charset="-122"/>
                <a:ea typeface="Microsoft YaHei" pitchFamily="34" charset="-122"/>
              </a:rPr>
              <a:t>能力</a:t>
            </a:r>
            <a:r>
              <a:rPr kumimoji="0" lang="en-US" altLang="zh-TW" sz="2100" b="1">
                <a:solidFill>
                  <a:srgbClr val="12826D"/>
                </a:solidFill>
                <a:latin typeface="Microsoft YaHei" pitchFamily="34" charset="-122"/>
                <a:ea typeface="Microsoft YaHei" pitchFamily="34" charset="-122"/>
              </a:rPr>
              <a:t>(</a:t>
            </a:r>
            <a:r>
              <a:rPr kumimoji="0" lang="zh-TW" altLang="en-US" sz="2100" b="1">
                <a:solidFill>
                  <a:srgbClr val="12826D"/>
                </a:solidFill>
                <a:latin typeface="Microsoft YaHei" pitchFamily="34" charset="-122"/>
                <a:ea typeface="Microsoft YaHei" pitchFamily="34" charset="-122"/>
              </a:rPr>
              <a:t>知識、技能</a:t>
            </a:r>
            <a:r>
              <a:rPr kumimoji="0" lang="en-US" altLang="zh-TW" sz="2100" b="1">
                <a:solidFill>
                  <a:srgbClr val="12826D"/>
                </a:solidFill>
                <a:latin typeface="Microsoft YaHei" pitchFamily="34" charset="-122"/>
                <a:ea typeface="Microsoft YaHei" pitchFamily="34" charset="-122"/>
              </a:rPr>
              <a:t>)+</a:t>
            </a:r>
            <a:r>
              <a:rPr kumimoji="0" lang="zh-TW" altLang="en-US" sz="2100" b="1">
                <a:solidFill>
                  <a:srgbClr val="12826D"/>
                </a:solidFill>
                <a:latin typeface="Microsoft YaHei" pitchFamily="34" charset="-122"/>
                <a:ea typeface="Microsoft YaHei" pitchFamily="34" charset="-122"/>
              </a:rPr>
              <a:t>動機</a:t>
            </a:r>
            <a:r>
              <a:rPr kumimoji="0" lang="en-US" altLang="zh-TW" sz="2100" b="1">
                <a:solidFill>
                  <a:srgbClr val="12826D"/>
                </a:solidFill>
                <a:latin typeface="Microsoft YaHei" pitchFamily="34" charset="-122"/>
                <a:ea typeface="Microsoft YaHei" pitchFamily="34" charset="-122"/>
              </a:rPr>
              <a:t>+</a:t>
            </a:r>
            <a:r>
              <a:rPr kumimoji="0" lang="zh-TW" altLang="en-US" sz="2100" b="1">
                <a:solidFill>
                  <a:srgbClr val="12826D"/>
                </a:solidFill>
                <a:latin typeface="Microsoft YaHei" pitchFamily="34" charset="-122"/>
                <a:ea typeface="Microsoft YaHei" pitchFamily="34" charset="-122"/>
              </a:rPr>
              <a:t>態度</a:t>
            </a:r>
          </a:p>
        </p:txBody>
      </p:sp>
    </p:spTree>
    <p:extLst>
      <p:ext uri="{BB962C8B-B14F-4D97-AF65-F5344CB8AC3E}">
        <p14:creationId xmlns="" xmlns:p14="http://schemas.microsoft.com/office/powerpoint/2010/main" val="439021052"/>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dissolve">
                                      <p:cBhvr>
                                        <p:cTn id="7" dur="500"/>
                                        <p:tgtEl>
                                          <p:spTgt spid="33"/>
                                        </p:tgtEl>
                                      </p:cBhvr>
                                    </p:animEffect>
                                  </p:childTnLst>
                                </p:cTn>
                              </p:par>
                              <p:par>
                                <p:cTn id="8" presetID="22" presetClass="entr" presetSubtype="8" fill="hold"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wipe(left)">
                                      <p:cBhvr>
                                        <p:cTn id="10" dur="500"/>
                                        <p:tgtEl>
                                          <p:spTgt spid="10"/>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9"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dissolve">
                                      <p:cBhvr>
                                        <p:cTn id="15" dur="500"/>
                                        <p:tgtEl>
                                          <p:spTgt spid="8"/>
                                        </p:tgtEl>
                                      </p:cBhvr>
                                    </p:animEffect>
                                  </p:childTnLst>
                                </p:cTn>
                              </p:par>
                              <p:par>
                                <p:cTn id="16" presetID="42" presetClass="entr" presetSubtype="0" fill="hold" grpId="0" nodeType="with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500"/>
                                        <p:tgtEl>
                                          <p:spTgt spid="9"/>
                                        </p:tgtEl>
                                      </p:cBhvr>
                                    </p:animEffect>
                                    <p:anim calcmode="lin" valueType="num">
                                      <p:cBhvr>
                                        <p:cTn id="19" dur="500" fill="hold"/>
                                        <p:tgtEl>
                                          <p:spTgt spid="9"/>
                                        </p:tgtEl>
                                        <p:attrNameLst>
                                          <p:attrName>ppt_x</p:attrName>
                                        </p:attrNameLst>
                                      </p:cBhvr>
                                      <p:tavLst>
                                        <p:tav tm="0">
                                          <p:val>
                                            <p:strVal val="#ppt_x"/>
                                          </p:val>
                                        </p:tav>
                                        <p:tav tm="100000">
                                          <p:val>
                                            <p:strVal val="#ppt_x"/>
                                          </p:val>
                                        </p:tav>
                                      </p:tavLst>
                                    </p:anim>
                                    <p:anim calcmode="lin" valueType="num">
                                      <p:cBhvr>
                                        <p:cTn id="20" dur="500" fill="hold"/>
                                        <p:tgtEl>
                                          <p:spTgt spid="9"/>
                                        </p:tgtEl>
                                        <p:attrNameLst>
                                          <p:attrName>ppt_y</p:attrName>
                                        </p:attrNameLst>
                                      </p:cBhvr>
                                      <p:tavLst>
                                        <p:tav tm="0">
                                          <p:val>
                                            <p:strVal val="#ppt_y+.1"/>
                                          </p:val>
                                        </p:tav>
                                        <p:tav tm="100000">
                                          <p:val>
                                            <p:strVal val="#ppt_y"/>
                                          </p:val>
                                        </p:tav>
                                      </p:tavLst>
                                    </p:anim>
                                  </p:childTnLst>
                                </p:cTn>
                              </p:par>
                              <p:par>
                                <p:cTn id="21" presetID="42" presetClass="entr" presetSubtype="0" fill="hold" grpId="0" nodeType="withEffect">
                                  <p:stCondLst>
                                    <p:cond delay="0"/>
                                  </p:stCondLst>
                                  <p:childTnLst>
                                    <p:set>
                                      <p:cBhvr>
                                        <p:cTn id="22" dur="1" fill="hold">
                                          <p:stCondLst>
                                            <p:cond delay="0"/>
                                          </p:stCondLst>
                                        </p:cTn>
                                        <p:tgtEl>
                                          <p:spTgt spid="54"/>
                                        </p:tgtEl>
                                        <p:attrNameLst>
                                          <p:attrName>style.visibility</p:attrName>
                                        </p:attrNameLst>
                                      </p:cBhvr>
                                      <p:to>
                                        <p:strVal val="visible"/>
                                      </p:to>
                                    </p:set>
                                    <p:animEffect transition="in" filter="fade">
                                      <p:cBhvr>
                                        <p:cTn id="23" dur="500"/>
                                        <p:tgtEl>
                                          <p:spTgt spid="54"/>
                                        </p:tgtEl>
                                      </p:cBhvr>
                                    </p:animEffect>
                                    <p:anim calcmode="lin" valueType="num">
                                      <p:cBhvr>
                                        <p:cTn id="24" dur="500" fill="hold"/>
                                        <p:tgtEl>
                                          <p:spTgt spid="54"/>
                                        </p:tgtEl>
                                        <p:attrNameLst>
                                          <p:attrName>ppt_x</p:attrName>
                                        </p:attrNameLst>
                                      </p:cBhvr>
                                      <p:tavLst>
                                        <p:tav tm="0">
                                          <p:val>
                                            <p:strVal val="#ppt_x"/>
                                          </p:val>
                                        </p:tav>
                                        <p:tav tm="100000">
                                          <p:val>
                                            <p:strVal val="#ppt_x"/>
                                          </p:val>
                                        </p:tav>
                                      </p:tavLst>
                                    </p:anim>
                                    <p:anim calcmode="lin" valueType="num">
                                      <p:cBhvr>
                                        <p:cTn id="25" dur="500" fill="hold"/>
                                        <p:tgtEl>
                                          <p:spTgt spid="54"/>
                                        </p:tgtEl>
                                        <p:attrNameLst>
                                          <p:attrName>ppt_y</p:attrName>
                                        </p:attrNameLst>
                                      </p:cBhvr>
                                      <p:tavLst>
                                        <p:tav tm="0">
                                          <p:val>
                                            <p:strVal val="#ppt_y+.1"/>
                                          </p:val>
                                        </p:tav>
                                        <p:tav tm="100000">
                                          <p:val>
                                            <p:strVal val="#ppt_y"/>
                                          </p:val>
                                        </p:tav>
                                      </p:tavLst>
                                    </p:anim>
                                  </p:childTnLst>
                                </p:cTn>
                              </p:par>
                              <p:par>
                                <p:cTn id="26" presetID="42" presetClass="entr" presetSubtype="0" fill="hold" grpId="0" nodeType="withEffect">
                                  <p:stCondLst>
                                    <p:cond delay="0"/>
                                  </p:stCondLst>
                                  <p:childTnLst>
                                    <p:set>
                                      <p:cBhvr>
                                        <p:cTn id="27" dur="1" fill="hold">
                                          <p:stCondLst>
                                            <p:cond delay="0"/>
                                          </p:stCondLst>
                                        </p:cTn>
                                        <p:tgtEl>
                                          <p:spTgt spid="60"/>
                                        </p:tgtEl>
                                        <p:attrNameLst>
                                          <p:attrName>style.visibility</p:attrName>
                                        </p:attrNameLst>
                                      </p:cBhvr>
                                      <p:to>
                                        <p:strVal val="visible"/>
                                      </p:to>
                                    </p:set>
                                    <p:animEffect transition="in" filter="fade">
                                      <p:cBhvr>
                                        <p:cTn id="28" dur="500"/>
                                        <p:tgtEl>
                                          <p:spTgt spid="60"/>
                                        </p:tgtEl>
                                      </p:cBhvr>
                                    </p:animEffect>
                                    <p:anim calcmode="lin" valueType="num">
                                      <p:cBhvr>
                                        <p:cTn id="29" dur="500" fill="hold"/>
                                        <p:tgtEl>
                                          <p:spTgt spid="60"/>
                                        </p:tgtEl>
                                        <p:attrNameLst>
                                          <p:attrName>ppt_x</p:attrName>
                                        </p:attrNameLst>
                                      </p:cBhvr>
                                      <p:tavLst>
                                        <p:tav tm="0">
                                          <p:val>
                                            <p:strVal val="#ppt_x"/>
                                          </p:val>
                                        </p:tav>
                                        <p:tav tm="100000">
                                          <p:val>
                                            <p:strVal val="#ppt_x"/>
                                          </p:val>
                                        </p:tav>
                                      </p:tavLst>
                                    </p:anim>
                                    <p:anim calcmode="lin" valueType="num">
                                      <p:cBhvr>
                                        <p:cTn id="30" dur="500" fill="hold"/>
                                        <p:tgtEl>
                                          <p:spTgt spid="60"/>
                                        </p:tgtEl>
                                        <p:attrNameLst>
                                          <p:attrName>ppt_y</p:attrName>
                                        </p:attrNameLst>
                                      </p:cBhvr>
                                      <p:tavLst>
                                        <p:tav tm="0">
                                          <p:val>
                                            <p:strVal val="#ppt_y+.1"/>
                                          </p:val>
                                        </p:tav>
                                        <p:tav tm="100000">
                                          <p:val>
                                            <p:strVal val="#ppt_y"/>
                                          </p:val>
                                        </p:tav>
                                      </p:tavLst>
                                    </p:anim>
                                  </p:childTnLst>
                                </p:cTn>
                              </p:par>
                            </p:childTnLst>
                          </p:cTn>
                        </p:par>
                        <p:par>
                          <p:cTn id="31" fill="hold" nodeType="afterGroup">
                            <p:stCondLst>
                              <p:cond delay="500"/>
                            </p:stCondLst>
                            <p:childTnLst>
                              <p:par>
                                <p:cTn id="32" presetID="6" presetClass="entr" presetSubtype="16" fill="hold" grpId="0" nodeType="afterEffect">
                                  <p:stCondLst>
                                    <p:cond delay="0"/>
                                  </p:stCondLst>
                                  <p:childTnLst>
                                    <p:set>
                                      <p:cBhvr>
                                        <p:cTn id="33" dur="1" fill="hold">
                                          <p:stCondLst>
                                            <p:cond delay="0"/>
                                          </p:stCondLst>
                                        </p:cTn>
                                        <p:tgtEl>
                                          <p:spTgt spid="4"/>
                                        </p:tgtEl>
                                        <p:attrNameLst>
                                          <p:attrName>style.visibility</p:attrName>
                                        </p:attrNameLst>
                                      </p:cBhvr>
                                      <p:to>
                                        <p:strVal val="visible"/>
                                      </p:to>
                                    </p:set>
                                    <p:animEffect transition="in" filter="circle(in)">
                                      <p:cBhvr>
                                        <p:cTn id="34"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9" grpId="0" animBg="1"/>
      <p:bldP spid="54" grpId="0" animBg="1"/>
      <p:bldP spid="60" grpId="0" animBg="1"/>
      <p:bldP spid="8" grpId="0" animBg="1"/>
      <p:bldP spid="33"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圓角矩形 16"/>
          <p:cNvSpPr/>
          <p:nvPr/>
        </p:nvSpPr>
        <p:spPr>
          <a:xfrm>
            <a:off x="107504" y="2008183"/>
            <a:ext cx="8866556" cy="4104456"/>
          </a:xfrm>
          <a:prstGeom prst="roundRect">
            <a:avLst>
              <a:gd name="adj" fmla="val 7650"/>
            </a:avLst>
          </a:prstGeom>
          <a:solidFill>
            <a:schemeClr val="bg1"/>
          </a:solidFill>
          <a:ln>
            <a:noFill/>
          </a:ln>
        </p:spPr>
        <p:txBody>
          <a:bodyPr wrap="square" rtlCol="0" anchor="ctr">
            <a:spAutoFit/>
          </a:bodyPr>
          <a:lstStyle/>
          <a:p>
            <a:pPr algn="ctr"/>
            <a:endParaRPr lang="zh-TW" altLang="en-US" sz="2400">
              <a:solidFill>
                <a:schemeClr val="bg1"/>
              </a:solidFill>
              <a:latin typeface="微軟正黑體" panose="020B0604030504040204" pitchFamily="34" charset="-120"/>
              <a:ea typeface="微軟正黑體" panose="020B0604030504040204" pitchFamily="34" charset="-120"/>
            </a:endParaRPr>
          </a:p>
        </p:txBody>
      </p:sp>
      <p:pic>
        <p:nvPicPr>
          <p:cNvPr id="34" name="圖片 33"/>
          <p:cNvPicPr>
            <a:picLocks noChangeAspect="1"/>
          </p:cNvPicPr>
          <p:nvPr/>
        </p:nvPicPr>
        <p:blipFill rotWithShape="1">
          <a:blip r:embed="rId3" cstate="print">
            <a:extLst>
              <a:ext uri="{BEBA8EAE-BF5A-486C-A8C5-ECC9F3942E4B}">
                <a14:imgProps xmlns="" xmlns:a14="http://schemas.microsoft.com/office/drawing/2010/main">
                  <a14:imgLayer r:embed="rId4">
                    <a14:imgEffect>
                      <a14:backgroundRemoval t="0" b="27917" l="2500" r="40000">
                        <a14:foregroundMark x1="10833" y1="8333" x2="13333" y2="12222"/>
                        <a14:foregroundMark x1="9479" y1="14861" x2="13125" y2="14861"/>
                        <a14:foregroundMark x1="8333" y1="22361" x2="15937" y2="21111"/>
                        <a14:foregroundMark x1="18333" y1="24583" x2="17917" y2="18889"/>
                        <a14:foregroundMark x1="22083" y1="23889" x2="20417" y2="16944"/>
                        <a14:foregroundMark x1="25104" y1="19306" x2="19688" y2="14167"/>
                        <a14:foregroundMark x1="26354" y1="14444" x2="19375" y2="14722"/>
                        <a14:foregroundMark x1="25833" y1="9306" x2="23542" y2="11111"/>
                        <a14:foregroundMark x1="22813" y1="5417" x2="22813" y2="5417"/>
                        <a14:foregroundMark x1="18438" y1="3750" x2="18438" y2="3750"/>
                        <a14:foregroundMark x1="22813" y1="5694" x2="20104" y2="12222"/>
                        <a14:foregroundMark x1="26042" y1="8889" x2="21771" y2="12083"/>
                      </a14:backgroundRemoval>
                    </a14:imgEffect>
                  </a14:imgLayer>
                </a14:imgProps>
              </a:ext>
              <a:ext uri="{28A0092B-C50C-407E-A947-70E740481C1C}">
                <a14:useLocalDpi xmlns="" xmlns:a14="http://schemas.microsoft.com/office/drawing/2010/main"/>
              </a:ext>
            </a:extLst>
          </a:blip>
          <a:srcRect l="5238" r="70154" b="72050"/>
          <a:stretch/>
        </p:blipFill>
        <p:spPr>
          <a:xfrm>
            <a:off x="3974147" y="1359212"/>
            <a:ext cx="1133269" cy="965414"/>
          </a:xfrm>
          <a:prstGeom prst="rect">
            <a:avLst/>
          </a:prstGeom>
        </p:spPr>
      </p:pic>
      <p:grpSp>
        <p:nvGrpSpPr>
          <p:cNvPr id="4" name="群組 3"/>
          <p:cNvGrpSpPr/>
          <p:nvPr/>
        </p:nvGrpSpPr>
        <p:grpSpPr>
          <a:xfrm>
            <a:off x="397139" y="3846785"/>
            <a:ext cx="6576851" cy="949305"/>
            <a:chOff x="397139" y="3614595"/>
            <a:chExt cx="6576851" cy="949305"/>
          </a:xfrm>
        </p:grpSpPr>
        <p:sp>
          <p:nvSpPr>
            <p:cNvPr id="97" name="圓角矩形 96"/>
            <p:cNvSpPr/>
            <p:nvPr/>
          </p:nvSpPr>
          <p:spPr>
            <a:xfrm>
              <a:off x="1676725" y="3623601"/>
              <a:ext cx="1728192" cy="936104"/>
            </a:xfrm>
            <a:prstGeom prst="roundRect">
              <a:avLst/>
            </a:prstGeom>
            <a:solidFill>
              <a:srgbClr val="000099"/>
            </a:solidFill>
            <a:ln>
              <a:noFill/>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98" name="圓角矩形 97"/>
            <p:cNvSpPr/>
            <p:nvPr/>
          </p:nvSpPr>
          <p:spPr>
            <a:xfrm>
              <a:off x="3445598" y="3627796"/>
              <a:ext cx="1728192" cy="936104"/>
            </a:xfrm>
            <a:prstGeom prst="roundRect">
              <a:avLst/>
            </a:prstGeom>
            <a:solidFill>
              <a:srgbClr val="FFF467"/>
            </a:solidFill>
            <a:ln>
              <a:noFill/>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99" name="圓角矩形 98"/>
            <p:cNvSpPr/>
            <p:nvPr/>
          </p:nvSpPr>
          <p:spPr>
            <a:xfrm>
              <a:off x="5245798" y="3614595"/>
              <a:ext cx="1728192" cy="936104"/>
            </a:xfrm>
            <a:prstGeom prst="roundRect">
              <a:avLst/>
            </a:prstGeom>
            <a:solidFill>
              <a:srgbClr val="C00000"/>
            </a:solidFill>
            <a:ln>
              <a:noFill/>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26" name="文字方塊 25"/>
            <p:cNvSpPr txBox="1"/>
            <p:nvPr/>
          </p:nvSpPr>
          <p:spPr>
            <a:xfrm>
              <a:off x="2005627" y="3751588"/>
              <a:ext cx="1107996" cy="646331"/>
            </a:xfrm>
            <a:prstGeom prst="rect">
              <a:avLst/>
            </a:prstGeom>
            <a:noFill/>
          </p:spPr>
          <p:txBody>
            <a:bodyPr wrap="none" rtlCol="0">
              <a:spAutoFit/>
            </a:bodyPr>
            <a:lstStyle/>
            <a:p>
              <a:r>
                <a:rPr lang="zh-TW" altLang="en-US" sz="3600">
                  <a:solidFill>
                    <a:schemeClr val="bg1"/>
                  </a:solidFill>
                  <a:latin typeface="微軟正黑體" panose="020B0604030504040204" pitchFamily="34" charset="-120"/>
                  <a:ea typeface="微軟正黑體" panose="020B0604030504040204" pitchFamily="34" charset="-120"/>
                </a:rPr>
                <a:t>自發</a:t>
              </a:r>
            </a:p>
          </p:txBody>
        </p:sp>
        <p:sp>
          <p:nvSpPr>
            <p:cNvPr id="27" name="文字方塊 26"/>
            <p:cNvSpPr txBox="1"/>
            <p:nvPr/>
          </p:nvSpPr>
          <p:spPr>
            <a:xfrm>
              <a:off x="3805827" y="3760352"/>
              <a:ext cx="1107996" cy="646331"/>
            </a:xfrm>
            <a:prstGeom prst="rect">
              <a:avLst/>
            </a:prstGeom>
            <a:noFill/>
          </p:spPr>
          <p:txBody>
            <a:bodyPr wrap="none" rtlCol="0">
              <a:spAutoFit/>
            </a:bodyPr>
            <a:lstStyle/>
            <a:p>
              <a:r>
                <a:rPr lang="zh-TW" altLang="en-US" sz="3600">
                  <a:solidFill>
                    <a:schemeClr val="accent6">
                      <a:lumMod val="50000"/>
                    </a:schemeClr>
                  </a:solidFill>
                  <a:latin typeface="微軟正黑體" panose="020B0604030504040204" pitchFamily="34" charset="-120"/>
                  <a:ea typeface="微軟正黑體" panose="020B0604030504040204" pitchFamily="34" charset="-120"/>
                </a:rPr>
                <a:t>互動</a:t>
              </a:r>
            </a:p>
          </p:txBody>
        </p:sp>
        <p:sp>
          <p:nvSpPr>
            <p:cNvPr id="28" name="文字方塊 27"/>
            <p:cNvSpPr txBox="1"/>
            <p:nvPr/>
          </p:nvSpPr>
          <p:spPr>
            <a:xfrm>
              <a:off x="5597896" y="3751587"/>
              <a:ext cx="1107996" cy="646331"/>
            </a:xfrm>
            <a:prstGeom prst="rect">
              <a:avLst/>
            </a:prstGeom>
            <a:noFill/>
          </p:spPr>
          <p:txBody>
            <a:bodyPr wrap="none" rtlCol="0">
              <a:spAutoFit/>
            </a:bodyPr>
            <a:lstStyle/>
            <a:p>
              <a:r>
                <a:rPr lang="zh-TW" altLang="en-US" sz="3600">
                  <a:solidFill>
                    <a:schemeClr val="bg1"/>
                  </a:solidFill>
                  <a:latin typeface="微軟正黑體" panose="020B0604030504040204" pitchFamily="34" charset="-120"/>
                  <a:ea typeface="微軟正黑體" panose="020B0604030504040204" pitchFamily="34" charset="-120"/>
                </a:rPr>
                <a:t>共好</a:t>
              </a:r>
            </a:p>
          </p:txBody>
        </p:sp>
        <p:grpSp>
          <p:nvGrpSpPr>
            <p:cNvPr id="18" name="群組 17"/>
            <p:cNvGrpSpPr/>
            <p:nvPr/>
          </p:nvGrpSpPr>
          <p:grpSpPr>
            <a:xfrm>
              <a:off x="397139" y="3718687"/>
              <a:ext cx="1110323" cy="686255"/>
              <a:chOff x="486302" y="3950877"/>
              <a:chExt cx="1110323" cy="686255"/>
            </a:xfrm>
          </p:grpSpPr>
          <p:sp>
            <p:nvSpPr>
              <p:cNvPr id="16" name="文字方塊 15"/>
              <p:cNvSpPr txBox="1"/>
              <p:nvPr/>
            </p:nvSpPr>
            <p:spPr>
              <a:xfrm>
                <a:off x="488629" y="3990801"/>
                <a:ext cx="1107996" cy="646331"/>
              </a:xfrm>
              <a:prstGeom prst="rect">
                <a:avLst/>
              </a:prstGeom>
              <a:noFill/>
            </p:spPr>
            <p:txBody>
              <a:bodyPr wrap="none" rtlCol="0">
                <a:spAutoFit/>
              </a:bodyPr>
              <a:lstStyle/>
              <a:p>
                <a:r>
                  <a:rPr lang="zh-TW" altLang="en-US" sz="3600">
                    <a:latin typeface="微軟正黑體" panose="020B0604030504040204" pitchFamily="34" charset="-120"/>
                    <a:ea typeface="微軟正黑體" panose="020B0604030504040204" pitchFamily="34" charset="-120"/>
                  </a:rPr>
                  <a:t>理念</a:t>
                </a:r>
              </a:p>
            </p:txBody>
          </p:sp>
          <p:sp>
            <p:nvSpPr>
              <p:cNvPr id="95" name="圓角矩形 94"/>
              <p:cNvSpPr/>
              <p:nvPr/>
            </p:nvSpPr>
            <p:spPr>
              <a:xfrm>
                <a:off x="486302" y="3950877"/>
                <a:ext cx="1104432" cy="679653"/>
              </a:xfrm>
              <a:prstGeom prst="roundRect">
                <a:avLst/>
              </a:prstGeom>
              <a:noFill/>
              <a:ln w="12700">
                <a:solidFill>
                  <a:schemeClr val="tx1">
                    <a:lumMod val="85000"/>
                    <a:lumOff val="15000"/>
                  </a:schemeClr>
                </a:solidFill>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grpSp>
      </p:grpSp>
      <p:grpSp>
        <p:nvGrpSpPr>
          <p:cNvPr id="5" name="群組 4"/>
          <p:cNvGrpSpPr/>
          <p:nvPr/>
        </p:nvGrpSpPr>
        <p:grpSpPr>
          <a:xfrm>
            <a:off x="404305" y="2708920"/>
            <a:ext cx="8502135" cy="936104"/>
            <a:chOff x="404305" y="2476730"/>
            <a:chExt cx="8502135" cy="936104"/>
          </a:xfrm>
        </p:grpSpPr>
        <p:sp>
          <p:nvSpPr>
            <p:cNvPr id="110" name="文字方塊 109"/>
            <p:cNvSpPr txBox="1"/>
            <p:nvPr/>
          </p:nvSpPr>
          <p:spPr>
            <a:xfrm>
              <a:off x="412596" y="2659424"/>
              <a:ext cx="1107996" cy="646331"/>
            </a:xfrm>
            <a:prstGeom prst="rect">
              <a:avLst/>
            </a:prstGeom>
            <a:noFill/>
          </p:spPr>
          <p:txBody>
            <a:bodyPr wrap="none" rtlCol="0">
              <a:spAutoFit/>
            </a:bodyPr>
            <a:lstStyle/>
            <a:p>
              <a:r>
                <a:rPr lang="zh-TW" altLang="en-US" sz="3600">
                  <a:latin typeface="微軟正黑體" panose="020B0604030504040204" pitchFamily="34" charset="-120"/>
                  <a:ea typeface="微軟正黑體" panose="020B0604030504040204" pitchFamily="34" charset="-120"/>
                </a:rPr>
                <a:t>願景</a:t>
              </a:r>
            </a:p>
          </p:txBody>
        </p:sp>
        <p:sp>
          <p:nvSpPr>
            <p:cNvPr id="111" name="圓角矩形 110"/>
            <p:cNvSpPr/>
            <p:nvPr/>
          </p:nvSpPr>
          <p:spPr>
            <a:xfrm>
              <a:off x="404305" y="2624397"/>
              <a:ext cx="1104432" cy="679653"/>
            </a:xfrm>
            <a:prstGeom prst="roundRect">
              <a:avLst/>
            </a:prstGeom>
            <a:noFill/>
            <a:ln w="12700">
              <a:solidFill>
                <a:schemeClr val="tx1">
                  <a:lumMod val="85000"/>
                  <a:lumOff val="15000"/>
                </a:schemeClr>
              </a:solidFill>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grpSp>
          <p:nvGrpSpPr>
            <p:cNvPr id="15" name="群組 14"/>
            <p:cNvGrpSpPr/>
            <p:nvPr/>
          </p:nvGrpSpPr>
          <p:grpSpPr>
            <a:xfrm>
              <a:off x="1653222" y="2476730"/>
              <a:ext cx="7253218" cy="936104"/>
              <a:chOff x="1742385" y="2777277"/>
              <a:chExt cx="7253218" cy="936104"/>
            </a:xfrm>
          </p:grpSpPr>
          <p:sp>
            <p:nvSpPr>
              <p:cNvPr id="113" name="圓角矩形 112"/>
              <p:cNvSpPr/>
              <p:nvPr/>
            </p:nvSpPr>
            <p:spPr>
              <a:xfrm>
                <a:off x="1742385" y="2777277"/>
                <a:ext cx="7133012" cy="936104"/>
              </a:xfrm>
              <a:prstGeom prst="roundRect">
                <a:avLst/>
              </a:prstGeom>
              <a:solidFill>
                <a:srgbClr val="7030A0"/>
              </a:solidFill>
              <a:ln>
                <a:noFill/>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33" name="文字方塊 32"/>
              <p:cNvSpPr txBox="1"/>
              <p:nvPr/>
            </p:nvSpPr>
            <p:spPr>
              <a:xfrm>
                <a:off x="2035215" y="2982598"/>
                <a:ext cx="6960388" cy="523220"/>
              </a:xfrm>
              <a:prstGeom prst="rect">
                <a:avLst/>
              </a:prstGeom>
              <a:noFill/>
            </p:spPr>
            <p:txBody>
              <a:bodyPr wrap="square" rtlCol="0">
                <a:spAutoFit/>
              </a:bodyPr>
              <a:lstStyle/>
              <a:p>
                <a:r>
                  <a:rPr lang="zh-TW" altLang="en-US" sz="2800">
                    <a:solidFill>
                      <a:schemeClr val="bg1"/>
                    </a:solidFill>
                    <a:latin typeface="微軟正黑體" panose="020B0604030504040204" pitchFamily="34" charset="-120"/>
                    <a:ea typeface="微軟正黑體" panose="020B0604030504040204" pitchFamily="34" charset="-120"/>
                  </a:rPr>
                  <a:t>成就每一個孩子</a:t>
                </a:r>
                <a:r>
                  <a:rPr lang="en-US" altLang="zh-TW" sz="2800">
                    <a:solidFill>
                      <a:schemeClr val="bg1"/>
                    </a:solidFill>
                    <a:latin typeface="微軟正黑體" panose="020B0604030504040204" pitchFamily="34" charset="-120"/>
                    <a:ea typeface="微軟正黑體" panose="020B0604030504040204" pitchFamily="34" charset="-120"/>
                  </a:rPr>
                  <a:t>——</a:t>
                </a:r>
                <a:r>
                  <a:rPr lang="zh-TW" altLang="en-US" sz="2800">
                    <a:solidFill>
                      <a:schemeClr val="bg1"/>
                    </a:solidFill>
                    <a:latin typeface="微軟正黑體" panose="020B0604030504040204" pitchFamily="34" charset="-120"/>
                    <a:ea typeface="微軟正黑體" panose="020B0604030504040204" pitchFamily="34" charset="-120"/>
                  </a:rPr>
                  <a:t>適性揚才、終身學習</a:t>
                </a:r>
              </a:p>
            </p:txBody>
          </p:sp>
        </p:grpSp>
      </p:grpSp>
      <p:grpSp>
        <p:nvGrpSpPr>
          <p:cNvPr id="3" name="群組 2"/>
          <p:cNvGrpSpPr/>
          <p:nvPr/>
        </p:nvGrpSpPr>
        <p:grpSpPr>
          <a:xfrm>
            <a:off x="397139" y="4999975"/>
            <a:ext cx="8389095" cy="949305"/>
            <a:chOff x="397139" y="4767785"/>
            <a:chExt cx="8389095" cy="949305"/>
          </a:xfrm>
        </p:grpSpPr>
        <p:sp>
          <p:nvSpPr>
            <p:cNvPr id="88" name="圓角矩形 87"/>
            <p:cNvSpPr/>
            <p:nvPr/>
          </p:nvSpPr>
          <p:spPr>
            <a:xfrm>
              <a:off x="1688769" y="4776791"/>
              <a:ext cx="1728192" cy="936104"/>
            </a:xfrm>
            <a:prstGeom prst="roundRect">
              <a:avLst/>
            </a:prstGeom>
            <a:solidFill>
              <a:schemeClr val="accent2"/>
            </a:solidFill>
            <a:ln>
              <a:noFill/>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90" name="圓角矩形 89"/>
            <p:cNvSpPr/>
            <p:nvPr/>
          </p:nvSpPr>
          <p:spPr>
            <a:xfrm>
              <a:off x="3457642" y="4780986"/>
              <a:ext cx="1728192" cy="936104"/>
            </a:xfrm>
            <a:prstGeom prst="roundRect">
              <a:avLst/>
            </a:prstGeom>
            <a:solidFill>
              <a:srgbClr val="FFD362"/>
            </a:solidFill>
            <a:ln>
              <a:noFill/>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91" name="圓角矩形 90"/>
            <p:cNvSpPr/>
            <p:nvPr/>
          </p:nvSpPr>
          <p:spPr>
            <a:xfrm>
              <a:off x="5257842" y="4767785"/>
              <a:ext cx="1728192" cy="936104"/>
            </a:xfrm>
            <a:prstGeom prst="roundRect">
              <a:avLst/>
            </a:prstGeom>
            <a:solidFill>
              <a:srgbClr val="00B0F0"/>
            </a:solidFill>
            <a:ln>
              <a:noFill/>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92" name="圓角矩形 91"/>
            <p:cNvSpPr/>
            <p:nvPr/>
          </p:nvSpPr>
          <p:spPr>
            <a:xfrm>
              <a:off x="7058042" y="4767785"/>
              <a:ext cx="1728192" cy="936104"/>
            </a:xfrm>
            <a:prstGeom prst="roundRect">
              <a:avLst/>
            </a:prstGeom>
            <a:solidFill>
              <a:srgbClr val="88BE3F"/>
            </a:solidFill>
            <a:ln>
              <a:noFill/>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30" name="文字方塊 29"/>
            <p:cNvSpPr txBox="1"/>
            <p:nvPr/>
          </p:nvSpPr>
          <p:spPr>
            <a:xfrm>
              <a:off x="5426246" y="4839793"/>
              <a:ext cx="1415772" cy="830997"/>
            </a:xfrm>
            <a:prstGeom prst="rect">
              <a:avLst/>
            </a:prstGeom>
            <a:noFill/>
          </p:spPr>
          <p:txBody>
            <a:bodyPr wrap="none" rtlCol="0">
              <a:spAutoFit/>
            </a:bodyPr>
            <a:lstStyle/>
            <a:p>
              <a:pPr algn="ctr"/>
              <a:r>
                <a:rPr lang="zh-TW" altLang="en-US" sz="2400">
                  <a:solidFill>
                    <a:schemeClr val="bg1"/>
                  </a:solidFill>
                  <a:latin typeface="微軟正黑體" panose="020B0604030504040204" pitchFamily="34" charset="-120"/>
                  <a:ea typeface="微軟正黑體" panose="020B0604030504040204" pitchFamily="34" charset="-120"/>
                </a:rPr>
                <a:t>促進</a:t>
              </a:r>
              <a:endParaRPr lang="en-US" altLang="zh-TW" sz="2400">
                <a:solidFill>
                  <a:schemeClr val="bg1"/>
                </a:solidFill>
                <a:latin typeface="微軟正黑體" panose="020B0604030504040204" pitchFamily="34" charset="-120"/>
                <a:ea typeface="微軟正黑體" panose="020B0604030504040204" pitchFamily="34" charset="-120"/>
              </a:endParaRPr>
            </a:p>
            <a:p>
              <a:pPr algn="ctr"/>
              <a:r>
                <a:rPr lang="zh-TW" altLang="en-US" sz="2400">
                  <a:solidFill>
                    <a:schemeClr val="bg1"/>
                  </a:solidFill>
                  <a:latin typeface="微軟正黑體" panose="020B0604030504040204" pitchFamily="34" charset="-120"/>
                  <a:ea typeface="微軟正黑體" panose="020B0604030504040204" pitchFamily="34" charset="-120"/>
                </a:rPr>
                <a:t>生涯發展</a:t>
              </a:r>
            </a:p>
          </p:txBody>
        </p:sp>
        <p:sp>
          <p:nvSpPr>
            <p:cNvPr id="31" name="文字方塊 30"/>
            <p:cNvSpPr txBox="1"/>
            <p:nvPr/>
          </p:nvSpPr>
          <p:spPr>
            <a:xfrm>
              <a:off x="3626046" y="4839793"/>
              <a:ext cx="1415772" cy="830997"/>
            </a:xfrm>
            <a:prstGeom prst="rect">
              <a:avLst/>
            </a:prstGeom>
            <a:noFill/>
          </p:spPr>
          <p:txBody>
            <a:bodyPr wrap="none" rtlCol="0">
              <a:spAutoFit/>
            </a:bodyPr>
            <a:lstStyle/>
            <a:p>
              <a:pPr algn="ctr"/>
              <a:r>
                <a:rPr lang="zh-TW" altLang="en-US" sz="2400">
                  <a:solidFill>
                    <a:schemeClr val="accent6">
                      <a:lumMod val="50000"/>
                    </a:schemeClr>
                  </a:solidFill>
                  <a:latin typeface="微軟正黑體" panose="020B0604030504040204" pitchFamily="34" charset="-120"/>
                  <a:ea typeface="微軟正黑體" panose="020B0604030504040204" pitchFamily="34" charset="-120"/>
                </a:rPr>
                <a:t>陶養</a:t>
              </a:r>
              <a:endParaRPr lang="en-US" altLang="zh-TW" sz="2400">
                <a:solidFill>
                  <a:schemeClr val="accent6">
                    <a:lumMod val="50000"/>
                  </a:schemeClr>
                </a:solidFill>
                <a:latin typeface="微軟正黑體" panose="020B0604030504040204" pitchFamily="34" charset="-120"/>
                <a:ea typeface="微軟正黑體" panose="020B0604030504040204" pitchFamily="34" charset="-120"/>
              </a:endParaRPr>
            </a:p>
            <a:p>
              <a:pPr algn="ctr"/>
              <a:r>
                <a:rPr lang="zh-TW" altLang="en-US" sz="2400">
                  <a:solidFill>
                    <a:schemeClr val="accent6">
                      <a:lumMod val="50000"/>
                    </a:schemeClr>
                  </a:solidFill>
                  <a:latin typeface="微軟正黑體" panose="020B0604030504040204" pitchFamily="34" charset="-120"/>
                  <a:ea typeface="微軟正黑體" panose="020B0604030504040204" pitchFamily="34" charset="-120"/>
                </a:rPr>
                <a:t>生活知能</a:t>
              </a:r>
            </a:p>
          </p:txBody>
        </p:sp>
        <p:sp>
          <p:nvSpPr>
            <p:cNvPr id="32" name="文字方塊 31"/>
            <p:cNvSpPr txBox="1"/>
            <p:nvPr/>
          </p:nvSpPr>
          <p:spPr>
            <a:xfrm>
              <a:off x="7226446" y="4839793"/>
              <a:ext cx="1415772" cy="830997"/>
            </a:xfrm>
            <a:prstGeom prst="rect">
              <a:avLst/>
            </a:prstGeom>
            <a:noFill/>
          </p:spPr>
          <p:txBody>
            <a:bodyPr wrap="none" rtlCol="0">
              <a:spAutoFit/>
            </a:bodyPr>
            <a:lstStyle/>
            <a:p>
              <a:pPr algn="ctr"/>
              <a:r>
                <a:rPr lang="zh-TW" altLang="en-US" sz="2400">
                  <a:solidFill>
                    <a:schemeClr val="bg1"/>
                  </a:solidFill>
                  <a:latin typeface="微軟正黑體" panose="020B0604030504040204" pitchFamily="34" charset="-120"/>
                  <a:ea typeface="微軟正黑體" panose="020B0604030504040204" pitchFamily="34" charset="-120"/>
                </a:rPr>
                <a:t>涵育</a:t>
              </a:r>
              <a:endParaRPr lang="en-US" altLang="zh-TW" sz="2400">
                <a:solidFill>
                  <a:schemeClr val="bg1"/>
                </a:solidFill>
                <a:latin typeface="微軟正黑體" panose="020B0604030504040204" pitchFamily="34" charset="-120"/>
                <a:ea typeface="微軟正黑體" panose="020B0604030504040204" pitchFamily="34" charset="-120"/>
              </a:endParaRPr>
            </a:p>
            <a:p>
              <a:pPr algn="ctr"/>
              <a:r>
                <a:rPr lang="zh-TW" altLang="en-US" sz="2400">
                  <a:solidFill>
                    <a:schemeClr val="bg1"/>
                  </a:solidFill>
                  <a:latin typeface="微軟正黑體" panose="020B0604030504040204" pitchFamily="34" charset="-120"/>
                  <a:ea typeface="微軟正黑體" panose="020B0604030504040204" pitchFamily="34" charset="-120"/>
                </a:rPr>
                <a:t>公民責任</a:t>
              </a:r>
            </a:p>
          </p:txBody>
        </p:sp>
        <p:sp>
          <p:nvSpPr>
            <p:cNvPr id="29" name="文字方塊 28"/>
            <p:cNvSpPr txBox="1"/>
            <p:nvPr/>
          </p:nvSpPr>
          <p:spPr>
            <a:xfrm>
              <a:off x="1825846" y="4839793"/>
              <a:ext cx="1415772" cy="830997"/>
            </a:xfrm>
            <a:prstGeom prst="rect">
              <a:avLst/>
            </a:prstGeom>
            <a:noFill/>
          </p:spPr>
          <p:txBody>
            <a:bodyPr wrap="none" rtlCol="0">
              <a:spAutoFit/>
            </a:bodyPr>
            <a:lstStyle/>
            <a:p>
              <a:pPr algn="ctr"/>
              <a:r>
                <a:rPr lang="zh-TW" altLang="en-US" sz="2400">
                  <a:solidFill>
                    <a:schemeClr val="bg1"/>
                  </a:solidFill>
                  <a:latin typeface="微軟正黑體" panose="020B0604030504040204" pitchFamily="34" charset="-120"/>
                  <a:ea typeface="微軟正黑體" panose="020B0604030504040204" pitchFamily="34" charset="-120"/>
                </a:rPr>
                <a:t>啟發</a:t>
              </a:r>
              <a:endParaRPr lang="en-US" altLang="zh-TW" sz="2400">
                <a:solidFill>
                  <a:schemeClr val="bg1"/>
                </a:solidFill>
                <a:latin typeface="微軟正黑體" panose="020B0604030504040204" pitchFamily="34" charset="-120"/>
                <a:ea typeface="微軟正黑體" panose="020B0604030504040204" pitchFamily="34" charset="-120"/>
              </a:endParaRPr>
            </a:p>
            <a:p>
              <a:pPr algn="ctr"/>
              <a:r>
                <a:rPr lang="zh-TW" altLang="en-US" sz="2400">
                  <a:solidFill>
                    <a:schemeClr val="bg1"/>
                  </a:solidFill>
                  <a:latin typeface="微軟正黑體" panose="020B0604030504040204" pitchFamily="34" charset="-120"/>
                  <a:ea typeface="微軟正黑體" panose="020B0604030504040204" pitchFamily="34" charset="-120"/>
                </a:rPr>
                <a:t>生命潛能</a:t>
              </a:r>
            </a:p>
          </p:txBody>
        </p:sp>
        <p:grpSp>
          <p:nvGrpSpPr>
            <p:cNvPr id="118" name="群組 117"/>
            <p:cNvGrpSpPr/>
            <p:nvPr/>
          </p:nvGrpSpPr>
          <p:grpSpPr>
            <a:xfrm>
              <a:off x="397139" y="4839793"/>
              <a:ext cx="1110323" cy="686255"/>
              <a:chOff x="486302" y="3950877"/>
              <a:chExt cx="1110323" cy="686255"/>
            </a:xfrm>
          </p:grpSpPr>
          <p:sp>
            <p:nvSpPr>
              <p:cNvPr id="119" name="文字方塊 118"/>
              <p:cNvSpPr txBox="1"/>
              <p:nvPr/>
            </p:nvSpPr>
            <p:spPr>
              <a:xfrm>
                <a:off x="488629" y="3990801"/>
                <a:ext cx="1107996" cy="646331"/>
              </a:xfrm>
              <a:prstGeom prst="rect">
                <a:avLst/>
              </a:prstGeom>
              <a:noFill/>
            </p:spPr>
            <p:txBody>
              <a:bodyPr wrap="none" rtlCol="0">
                <a:spAutoFit/>
              </a:bodyPr>
              <a:lstStyle/>
              <a:p>
                <a:r>
                  <a:rPr lang="zh-TW" altLang="en-US" sz="3600">
                    <a:latin typeface="微軟正黑體" panose="020B0604030504040204" pitchFamily="34" charset="-120"/>
                    <a:ea typeface="微軟正黑體" panose="020B0604030504040204" pitchFamily="34" charset="-120"/>
                  </a:rPr>
                  <a:t>目標</a:t>
                </a:r>
              </a:p>
            </p:txBody>
          </p:sp>
          <p:sp>
            <p:nvSpPr>
              <p:cNvPr id="120" name="圓角矩形 119"/>
              <p:cNvSpPr/>
              <p:nvPr/>
            </p:nvSpPr>
            <p:spPr>
              <a:xfrm>
                <a:off x="486302" y="3950877"/>
                <a:ext cx="1104432" cy="679653"/>
              </a:xfrm>
              <a:prstGeom prst="roundRect">
                <a:avLst/>
              </a:prstGeom>
              <a:noFill/>
              <a:ln w="12700">
                <a:solidFill>
                  <a:schemeClr val="tx1">
                    <a:lumMod val="85000"/>
                    <a:lumOff val="15000"/>
                  </a:schemeClr>
                </a:solidFill>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grpSp>
      </p:grpSp>
      <p:sp>
        <p:nvSpPr>
          <p:cNvPr id="2" name="投影片編號版面配置區 1"/>
          <p:cNvSpPr>
            <a:spLocks noGrp="1"/>
          </p:cNvSpPr>
          <p:nvPr>
            <p:ph type="sldNum" sz="quarter" idx="12"/>
          </p:nvPr>
        </p:nvSpPr>
        <p:spPr/>
        <p:txBody>
          <a:bodyPr/>
          <a:lstStyle/>
          <a:p>
            <a:pPr>
              <a:defRPr/>
            </a:pPr>
            <a:fld id="{8598CAF7-0B11-4355-B351-D1350E429BEE}" type="slidenum">
              <a:rPr lang="zh-TW" altLang="en-US" smtClean="0"/>
              <a:pPr>
                <a:defRPr/>
              </a:pPr>
              <a:t>17</a:t>
            </a:fld>
            <a:endParaRPr lang="zh-TW" altLang="en-US"/>
          </a:p>
        </p:txBody>
      </p:sp>
      <p:sp>
        <p:nvSpPr>
          <p:cNvPr id="47" name="標題 2"/>
          <p:cNvSpPr txBox="1">
            <a:spLocks/>
          </p:cNvSpPr>
          <p:nvPr/>
        </p:nvSpPr>
        <p:spPr bwMode="auto">
          <a:xfrm>
            <a:off x="766763" y="192161"/>
            <a:ext cx="8377237" cy="965682"/>
          </a:xfrm>
          <a:prstGeom prst="rect">
            <a:avLst/>
          </a:prstGeom>
          <a:noFill/>
          <a:ln w="9525">
            <a:noFill/>
            <a:miter lim="800000"/>
            <a:headEnd/>
            <a:tailEnd/>
          </a:ln>
          <a:effectLst>
            <a:outerShdw blurRad="76200" dist="38100" dir="5400000" algn="t" rotWithShape="0">
              <a:prstClr val="black">
                <a:alpha val="10000"/>
              </a:prstClr>
            </a:outerShdw>
          </a:effec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kern="1200">
                <a:solidFill>
                  <a:schemeClr val="tx1"/>
                </a:solidFill>
                <a:latin typeface="微軟正黑體" pitchFamily="34" charset="-120"/>
                <a:ea typeface="微軟正黑體" pitchFamily="34" charset="-120"/>
                <a:cs typeface="+mj-cs"/>
              </a:defRPr>
            </a:lvl1pPr>
            <a:lvl2pPr algn="ctr" rtl="0" eaLnBrk="0" fontAlgn="base" hangingPunct="0">
              <a:spcBef>
                <a:spcPct val="0"/>
              </a:spcBef>
              <a:spcAft>
                <a:spcPct val="0"/>
              </a:spcAft>
              <a:defRPr sz="4400">
                <a:solidFill>
                  <a:schemeClr val="tx1"/>
                </a:solidFill>
                <a:latin typeface="微軟正黑體" pitchFamily="34" charset="-120"/>
                <a:ea typeface="微軟正黑體" pitchFamily="34" charset="-120"/>
              </a:defRPr>
            </a:lvl2pPr>
            <a:lvl3pPr algn="ctr" rtl="0" eaLnBrk="0" fontAlgn="base" hangingPunct="0">
              <a:spcBef>
                <a:spcPct val="0"/>
              </a:spcBef>
              <a:spcAft>
                <a:spcPct val="0"/>
              </a:spcAft>
              <a:defRPr sz="4400">
                <a:solidFill>
                  <a:schemeClr val="tx1"/>
                </a:solidFill>
                <a:latin typeface="微軟正黑體" pitchFamily="34" charset="-120"/>
                <a:ea typeface="微軟正黑體" pitchFamily="34" charset="-120"/>
              </a:defRPr>
            </a:lvl3pPr>
            <a:lvl4pPr algn="ctr" rtl="0" eaLnBrk="0" fontAlgn="base" hangingPunct="0">
              <a:spcBef>
                <a:spcPct val="0"/>
              </a:spcBef>
              <a:spcAft>
                <a:spcPct val="0"/>
              </a:spcAft>
              <a:defRPr sz="4400">
                <a:solidFill>
                  <a:schemeClr val="tx1"/>
                </a:solidFill>
                <a:latin typeface="微軟正黑體" pitchFamily="34" charset="-120"/>
                <a:ea typeface="微軟正黑體" pitchFamily="34" charset="-120"/>
              </a:defRPr>
            </a:lvl4pPr>
            <a:lvl5pPr algn="ctr" rtl="0" eaLnBrk="0" fontAlgn="base" hangingPunct="0">
              <a:spcBef>
                <a:spcPct val="0"/>
              </a:spcBef>
              <a:spcAft>
                <a:spcPct val="0"/>
              </a:spcAft>
              <a:defRPr sz="4400">
                <a:solidFill>
                  <a:schemeClr val="tx1"/>
                </a:solidFill>
                <a:latin typeface="微軟正黑體" pitchFamily="34" charset="-120"/>
                <a:ea typeface="微軟正黑體" pitchFamily="34" charset="-120"/>
              </a:defRPr>
            </a:lvl5pPr>
            <a:lvl6pPr marL="457200" algn="ctr" rtl="0" fontAlgn="base">
              <a:spcBef>
                <a:spcPct val="0"/>
              </a:spcBef>
              <a:spcAft>
                <a:spcPct val="0"/>
              </a:spcAft>
              <a:defRPr sz="4400">
                <a:solidFill>
                  <a:schemeClr val="tx1"/>
                </a:solidFill>
                <a:latin typeface="Calibri" panose="020F0502020204030204" pitchFamily="34" charset="0"/>
                <a:ea typeface="新細明體" panose="02020500000000000000" pitchFamily="18" charset="-120"/>
              </a:defRPr>
            </a:lvl6pPr>
            <a:lvl7pPr marL="914400" algn="ctr" rtl="0" fontAlgn="base">
              <a:spcBef>
                <a:spcPct val="0"/>
              </a:spcBef>
              <a:spcAft>
                <a:spcPct val="0"/>
              </a:spcAft>
              <a:defRPr sz="4400">
                <a:solidFill>
                  <a:schemeClr val="tx1"/>
                </a:solidFill>
                <a:latin typeface="Calibri" panose="020F0502020204030204" pitchFamily="34" charset="0"/>
                <a:ea typeface="新細明體" panose="02020500000000000000" pitchFamily="18" charset="-120"/>
              </a:defRPr>
            </a:lvl7pPr>
            <a:lvl8pPr marL="1371600" algn="ctr" rtl="0" fontAlgn="base">
              <a:spcBef>
                <a:spcPct val="0"/>
              </a:spcBef>
              <a:spcAft>
                <a:spcPct val="0"/>
              </a:spcAft>
              <a:defRPr sz="4400">
                <a:solidFill>
                  <a:schemeClr val="tx1"/>
                </a:solidFill>
                <a:latin typeface="Calibri" panose="020F0502020204030204" pitchFamily="34" charset="0"/>
                <a:ea typeface="新細明體" panose="02020500000000000000" pitchFamily="18" charset="-120"/>
              </a:defRPr>
            </a:lvl8pPr>
            <a:lvl9pPr marL="1828800" algn="ctr" rtl="0" fontAlgn="base">
              <a:spcBef>
                <a:spcPct val="0"/>
              </a:spcBef>
              <a:spcAft>
                <a:spcPct val="0"/>
              </a:spcAft>
              <a:defRPr sz="4400">
                <a:solidFill>
                  <a:schemeClr val="tx1"/>
                </a:solidFill>
                <a:latin typeface="Calibri" panose="020F0502020204030204" pitchFamily="34" charset="0"/>
                <a:ea typeface="新細明體" panose="02020500000000000000" pitchFamily="18" charset="-120"/>
              </a:defRPr>
            </a:lvl9pPr>
          </a:lstStyle>
          <a:p>
            <a:pPr algn="l" eaLnBrk="1" hangingPunct="1"/>
            <a:r>
              <a:rPr kumimoji="0" lang="zh-TW" altLang="en-US" sz="3600" b="1" dirty="0">
                <a:solidFill>
                  <a:schemeClr val="bg1"/>
                </a:solidFill>
                <a:cs typeface="Times New Roman" pitchFamily="18" charset="0"/>
              </a:rPr>
              <a:t>課綱的願景、理念與目標</a:t>
            </a:r>
          </a:p>
        </p:txBody>
      </p:sp>
    </p:spTree>
    <p:extLst>
      <p:ext uri="{BB962C8B-B14F-4D97-AF65-F5344CB8AC3E}">
        <p14:creationId xmlns="" xmlns:p14="http://schemas.microsoft.com/office/powerpoint/2010/main" val="31858904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1000"/>
                                        <p:tgtEl>
                                          <p:spTgt spid="4"/>
                                        </p:tgtEl>
                                      </p:cBhvr>
                                    </p:animEffect>
                                    <p:anim calcmode="lin" valueType="num">
                                      <p:cBhvr>
                                        <p:cTn id="15" dur="1000" fill="hold"/>
                                        <p:tgtEl>
                                          <p:spTgt spid="4"/>
                                        </p:tgtEl>
                                        <p:attrNameLst>
                                          <p:attrName>ppt_x</p:attrName>
                                        </p:attrNameLst>
                                      </p:cBhvr>
                                      <p:tavLst>
                                        <p:tav tm="0">
                                          <p:val>
                                            <p:strVal val="#ppt_x"/>
                                          </p:val>
                                        </p:tav>
                                        <p:tav tm="100000">
                                          <p:val>
                                            <p:strVal val="#ppt_x"/>
                                          </p:val>
                                        </p:tav>
                                      </p:tavLst>
                                    </p:anim>
                                    <p:anim calcmode="lin" valueType="num">
                                      <p:cBhvr>
                                        <p:cTn id="16"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fade">
                                      <p:cBhvr>
                                        <p:cTn id="21" dur="1000"/>
                                        <p:tgtEl>
                                          <p:spTgt spid="5"/>
                                        </p:tgtEl>
                                      </p:cBhvr>
                                    </p:animEffect>
                                    <p:anim calcmode="lin" valueType="num">
                                      <p:cBhvr>
                                        <p:cTn id="22" dur="1000" fill="hold"/>
                                        <p:tgtEl>
                                          <p:spTgt spid="5"/>
                                        </p:tgtEl>
                                        <p:attrNameLst>
                                          <p:attrName>ppt_x</p:attrName>
                                        </p:attrNameLst>
                                      </p:cBhvr>
                                      <p:tavLst>
                                        <p:tav tm="0">
                                          <p:val>
                                            <p:strVal val="#ppt_x"/>
                                          </p:val>
                                        </p:tav>
                                        <p:tav tm="100000">
                                          <p:val>
                                            <p:strVal val="#ppt_x"/>
                                          </p:val>
                                        </p:tav>
                                      </p:tavLst>
                                    </p:anim>
                                    <p:anim calcmode="lin" valueType="num">
                                      <p:cBhvr>
                                        <p:cTn id="23" dur="1000" fill="hold"/>
                                        <p:tgtEl>
                                          <p:spTgt spid="5"/>
                                        </p:tgtEl>
                                        <p:attrNameLst>
                                          <p:attrName>ppt_y</p:attrName>
                                        </p:attrNameLst>
                                      </p:cBhvr>
                                      <p:tavLst>
                                        <p:tav tm="0">
                                          <p:val>
                                            <p:strVal val="#ppt_y+.1"/>
                                          </p:val>
                                        </p:tav>
                                        <p:tav tm="100000">
                                          <p:val>
                                            <p:strVal val="#ppt_y"/>
                                          </p:val>
                                        </p:tav>
                                      </p:tavLst>
                                    </p:anim>
                                  </p:childTnLst>
                                </p:cTn>
                              </p:par>
                            </p:childTnLst>
                          </p:cTn>
                        </p:par>
                        <p:par>
                          <p:cTn id="24" fill="hold">
                            <p:stCondLst>
                              <p:cond delay="1000"/>
                            </p:stCondLst>
                            <p:childTnLst>
                              <p:par>
                                <p:cTn id="25" presetID="10" presetClass="entr" presetSubtype="0" fill="hold" nodeType="afterEffect">
                                  <p:stCondLst>
                                    <p:cond delay="0"/>
                                  </p:stCondLst>
                                  <p:childTnLst>
                                    <p:set>
                                      <p:cBhvr>
                                        <p:cTn id="26" dur="1" fill="hold">
                                          <p:stCondLst>
                                            <p:cond delay="0"/>
                                          </p:stCondLst>
                                        </p:cTn>
                                        <p:tgtEl>
                                          <p:spTgt spid="34"/>
                                        </p:tgtEl>
                                        <p:attrNameLst>
                                          <p:attrName>style.visibility</p:attrName>
                                        </p:attrNameLst>
                                      </p:cBhvr>
                                      <p:to>
                                        <p:strVal val="visible"/>
                                      </p:to>
                                    </p:set>
                                    <p:animEffect transition="in" filter="fade">
                                      <p:cBhvr>
                                        <p:cTn id="27"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橢圓 1"/>
          <p:cNvSpPr/>
          <p:nvPr/>
        </p:nvSpPr>
        <p:spPr>
          <a:xfrm>
            <a:off x="1533734" y="2360520"/>
            <a:ext cx="6162465" cy="1327850"/>
          </a:xfrm>
          <a:prstGeom prst="ellipse">
            <a:avLst/>
          </a:prstGeom>
          <a:solidFill>
            <a:schemeClr val="bg1"/>
          </a:solidFill>
          <a:ln>
            <a:noFill/>
          </a:ln>
        </p:spPr>
        <p:txBody>
          <a:bodyPr wrap="square" rtlCol="0" anchor="ctr">
            <a:spAutoFit/>
          </a:bodyPr>
          <a:lstStyle/>
          <a:p>
            <a:pPr algn="ctr"/>
            <a:endParaRPr lang="zh-TW" altLang="en-US" sz="2400">
              <a:solidFill>
                <a:schemeClr val="bg1"/>
              </a:solidFill>
              <a:latin typeface="微軟正黑體" panose="020B0604030504040204" pitchFamily="34" charset="-120"/>
              <a:ea typeface="微軟正黑體" panose="020B0604030504040204" pitchFamily="34" charset="-120"/>
            </a:endParaRPr>
          </a:p>
        </p:txBody>
      </p:sp>
      <p:sp>
        <p:nvSpPr>
          <p:cNvPr id="186369" name="Shape 505"/>
          <p:cNvSpPr>
            <a:spLocks noChangeArrowheads="1"/>
          </p:cNvSpPr>
          <p:nvPr/>
        </p:nvSpPr>
        <p:spPr bwMode="auto">
          <a:xfrm>
            <a:off x="2268538" y="1638300"/>
            <a:ext cx="5268912" cy="1625600"/>
          </a:xfrm>
          <a:prstGeom prst="ellipse">
            <a:avLst/>
          </a:prstGeom>
          <a:noFill/>
          <a:ln w="9525">
            <a:noFill/>
            <a:round/>
            <a:headEnd/>
            <a:tailEnd/>
          </a:ln>
        </p:spPr>
        <p:txBody>
          <a:bodyPr lIns="91425" tIns="91425" rIns="91425" bIns="91425" anchor="ctr"/>
          <a:lstStyle/>
          <a:p>
            <a:endParaRPr lang="zh-TW" altLang="en-US" b="1">
              <a:latin typeface="標楷體" pitchFamily="65" charset="-120"/>
              <a:ea typeface="標楷體" pitchFamily="65" charset="-120"/>
            </a:endParaRPr>
          </a:p>
        </p:txBody>
      </p:sp>
      <p:sp>
        <p:nvSpPr>
          <p:cNvPr id="247816" name="Shape 506"/>
          <p:cNvSpPr>
            <a:spLocks noChangeArrowheads="1"/>
          </p:cNvSpPr>
          <p:nvPr/>
        </p:nvSpPr>
        <p:spPr bwMode="auto">
          <a:xfrm>
            <a:off x="4211638" y="5513388"/>
            <a:ext cx="785812" cy="579437"/>
          </a:xfrm>
          <a:prstGeom prst="downArrow">
            <a:avLst>
              <a:gd name="adj1" fmla="val 50000"/>
              <a:gd name="adj2" fmla="val 50000"/>
            </a:avLst>
          </a:prstGeom>
          <a:solidFill>
            <a:srgbClr val="7030A0"/>
          </a:solidFill>
          <a:ln w="25400">
            <a:solidFill>
              <a:schemeClr val="bg1"/>
            </a:solidFill>
            <a:round/>
            <a:headEnd/>
            <a:tailEnd/>
          </a:ln>
        </p:spPr>
        <p:txBody>
          <a:bodyPr lIns="91425" tIns="91425" rIns="91425" bIns="91425" anchor="ctr"/>
          <a:lstStyle/>
          <a:p>
            <a:endParaRPr lang="zh-TW" altLang="en-US" b="1">
              <a:latin typeface="標楷體" pitchFamily="65" charset="-120"/>
              <a:ea typeface="標楷體" pitchFamily="65" charset="-120"/>
            </a:endParaRPr>
          </a:p>
        </p:txBody>
      </p:sp>
      <p:sp>
        <p:nvSpPr>
          <p:cNvPr id="247818" name="Shape 508"/>
          <p:cNvSpPr txBox="1">
            <a:spLocks noChangeArrowheads="1"/>
          </p:cNvSpPr>
          <p:nvPr/>
        </p:nvSpPr>
        <p:spPr bwMode="auto">
          <a:xfrm>
            <a:off x="2051050" y="5805488"/>
            <a:ext cx="5257800" cy="1089025"/>
          </a:xfrm>
          <a:prstGeom prst="rect">
            <a:avLst/>
          </a:prstGeom>
          <a:noFill/>
          <a:ln w="9525">
            <a:noFill/>
            <a:miter lim="800000"/>
            <a:headEnd/>
            <a:tailEnd/>
          </a:ln>
        </p:spPr>
        <p:txBody>
          <a:bodyPr lIns="256025" tIns="256025" rIns="256025" bIns="256025" anchor="ctr"/>
          <a:lstStyle/>
          <a:p>
            <a:pPr algn="ctr">
              <a:lnSpc>
                <a:spcPct val="90000"/>
              </a:lnSpc>
              <a:buSzPct val="25000"/>
            </a:pPr>
            <a:r>
              <a:rPr lang="zh-TW" altLang="en-US" sz="3600" b="1">
                <a:solidFill>
                  <a:srgbClr val="621996"/>
                </a:solidFill>
                <a:latin typeface="微軟正黑體" panose="020B0604030504040204" pitchFamily="34" charset="-120"/>
                <a:ea typeface="微軟正黑體" panose="020B0604030504040204" pitchFamily="34" charset="-120"/>
                <a:cs typeface="Arial" charset="0"/>
                <a:sym typeface="Arial" charset="0"/>
              </a:rPr>
              <a:t>以人為本的</a:t>
            </a:r>
            <a:r>
              <a:rPr lang="en-US" altLang="zh-TW" sz="3600" b="1">
                <a:solidFill>
                  <a:srgbClr val="621996"/>
                </a:solidFill>
                <a:latin typeface="微軟正黑體" panose="020B0604030504040204" pitchFamily="34" charset="-120"/>
                <a:ea typeface="微軟正黑體" panose="020B0604030504040204" pitchFamily="34" charset="-120"/>
                <a:cs typeface="Arial" charset="0"/>
                <a:sym typeface="Arial" charset="0"/>
              </a:rPr>
              <a:t>終身學習者</a:t>
            </a:r>
          </a:p>
        </p:txBody>
      </p:sp>
      <p:sp>
        <p:nvSpPr>
          <p:cNvPr id="186372" name="Shape 510"/>
          <p:cNvSpPr txBox="1">
            <a:spLocks noChangeArrowheads="1"/>
          </p:cNvSpPr>
          <p:nvPr/>
        </p:nvSpPr>
        <p:spPr bwMode="auto">
          <a:xfrm>
            <a:off x="4221163" y="3497263"/>
            <a:ext cx="1281112" cy="1474787"/>
          </a:xfrm>
          <a:prstGeom prst="rect">
            <a:avLst/>
          </a:prstGeom>
          <a:noFill/>
          <a:ln w="9525">
            <a:noFill/>
            <a:miter lim="800000"/>
            <a:headEnd/>
            <a:tailEnd/>
          </a:ln>
        </p:spPr>
        <p:txBody>
          <a:bodyPr lIns="45700" tIns="45700" rIns="45700" bIns="45700" anchor="ctr"/>
          <a:lstStyle/>
          <a:p>
            <a:pPr algn="ctr">
              <a:lnSpc>
                <a:spcPct val="90000"/>
              </a:lnSpc>
              <a:buSzPct val="25000"/>
            </a:pPr>
            <a:r>
              <a:rPr lang="en-US" altLang="zh-TW" sz="3600" b="1">
                <a:solidFill>
                  <a:srgbClr val="FFFFFF"/>
                </a:solidFill>
                <a:latin typeface="標楷體" pitchFamily="65" charset="-120"/>
                <a:ea typeface="標楷體" pitchFamily="65" charset="-120"/>
                <a:cs typeface="Arial" charset="0"/>
                <a:sym typeface="Arial" charset="0"/>
              </a:rPr>
              <a:t>社會參與</a:t>
            </a:r>
          </a:p>
        </p:txBody>
      </p:sp>
      <p:sp>
        <p:nvSpPr>
          <p:cNvPr id="186373" name="Shape 515"/>
          <p:cNvSpPr>
            <a:spLocks noChangeArrowheads="1"/>
          </p:cNvSpPr>
          <p:nvPr/>
        </p:nvSpPr>
        <p:spPr bwMode="auto">
          <a:xfrm>
            <a:off x="1403350" y="2205038"/>
            <a:ext cx="6437313" cy="3240087"/>
          </a:xfrm>
          <a:custGeom>
            <a:avLst/>
            <a:gdLst>
              <a:gd name="T0" fmla="*/ 2147483647 w 120000"/>
              <a:gd name="T1" fmla="*/ 2147483647 h 120000"/>
              <a:gd name="T2" fmla="*/ 2147483647 w 120000"/>
              <a:gd name="T3" fmla="*/ 2147483647 h 120000"/>
              <a:gd name="T4" fmla="*/ 2147483647 w 120000"/>
              <a:gd name="T5" fmla="*/ 2147483647 h 120000"/>
              <a:gd name="T6" fmla="*/ 2147483647 w 120000"/>
              <a:gd name="T7" fmla="*/ 2147483647 h 120000"/>
              <a:gd name="T8" fmla="*/ 2147483647 w 120000"/>
              <a:gd name="T9" fmla="*/ 2147483647 h 120000"/>
              <a:gd name="T10" fmla="*/ 2147483647 w 120000"/>
              <a:gd name="T11" fmla="*/ 2147483647 h 120000"/>
              <a:gd name="T12" fmla="*/ 2147483647 w 120000"/>
              <a:gd name="T13" fmla="*/ 2147483647 h 120000"/>
              <a:gd name="T14" fmla="*/ 2147483647 w 120000"/>
              <a:gd name="T15" fmla="*/ 2147483647 h 120000"/>
              <a:gd name="T16" fmla="*/ 2147483647 w 120000"/>
              <a:gd name="T17" fmla="*/ 2147483647 h 120000"/>
              <a:gd name="T18" fmla="*/ 2147483647 w 120000"/>
              <a:gd name="T19" fmla="*/ 2147483647 h 120000"/>
              <a:gd name="T20" fmla="*/ 2147483647 w 120000"/>
              <a:gd name="T21" fmla="*/ 2147483647 h 120000"/>
              <a:gd name="T22" fmla="*/ 2147483647 w 120000"/>
              <a:gd name="T23" fmla="*/ 2147483647 h 120000"/>
              <a:gd name="T24" fmla="*/ 2147483647 w 120000"/>
              <a:gd name="T25" fmla="*/ 2147483647 h 120000"/>
              <a:gd name="T26" fmla="*/ 2147483647 w 120000"/>
              <a:gd name="T27" fmla="*/ 2147483647 h 120000"/>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20000"/>
              <a:gd name="T43" fmla="*/ 0 h 120000"/>
              <a:gd name="T44" fmla="*/ 120000 w 120000"/>
              <a:gd name="T45" fmla="*/ 120000 h 120000"/>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20000" h="120000" extrusionOk="0">
                <a:moveTo>
                  <a:pt x="583" y="34175"/>
                </a:moveTo>
                <a:cubicBezTo>
                  <a:pt x="-2678" y="22567"/>
                  <a:pt x="7879" y="11072"/>
                  <a:pt x="27614" y="4745"/>
                </a:cubicBezTo>
                <a:cubicBezTo>
                  <a:pt x="47350" y="-1581"/>
                  <a:pt x="72649" y="-1581"/>
                  <a:pt x="92385" y="4745"/>
                </a:cubicBezTo>
                <a:cubicBezTo>
                  <a:pt x="112120" y="11072"/>
                  <a:pt x="122678" y="22567"/>
                  <a:pt x="119416" y="34175"/>
                </a:cubicBezTo>
                <a:lnTo>
                  <a:pt x="74854" y="113543"/>
                </a:lnTo>
                <a:cubicBezTo>
                  <a:pt x="73813" y="117246"/>
                  <a:pt x="67477" y="120000"/>
                  <a:pt x="60000" y="120000"/>
                </a:cubicBezTo>
                <a:cubicBezTo>
                  <a:pt x="52522" y="120000"/>
                  <a:pt x="46186" y="117246"/>
                  <a:pt x="45145" y="113543"/>
                </a:cubicBezTo>
                <a:lnTo>
                  <a:pt x="583" y="34175"/>
                </a:lnTo>
                <a:close/>
                <a:moveTo>
                  <a:pt x="3279" y="30000"/>
                </a:moveTo>
                <a:cubicBezTo>
                  <a:pt x="3279" y="43254"/>
                  <a:pt x="28674" y="53999"/>
                  <a:pt x="60000" y="53999"/>
                </a:cubicBezTo>
                <a:cubicBezTo>
                  <a:pt x="91325" y="53999"/>
                  <a:pt x="116720" y="43254"/>
                  <a:pt x="116720" y="29999"/>
                </a:cubicBezTo>
                <a:cubicBezTo>
                  <a:pt x="116720" y="16745"/>
                  <a:pt x="91325" y="5999"/>
                  <a:pt x="60000" y="5999"/>
                </a:cubicBezTo>
                <a:cubicBezTo>
                  <a:pt x="28674" y="5999"/>
                  <a:pt x="3279" y="16745"/>
                  <a:pt x="3279" y="29999"/>
                </a:cubicBezTo>
                <a:lnTo>
                  <a:pt x="3279" y="30000"/>
                </a:lnTo>
                <a:close/>
              </a:path>
            </a:pathLst>
          </a:custGeom>
          <a:gradFill rotWithShape="0">
            <a:gsLst>
              <a:gs pos="0">
                <a:srgbClr val="FF3399"/>
              </a:gs>
              <a:gs pos="25000">
                <a:srgbClr val="FF6633"/>
              </a:gs>
              <a:gs pos="50000">
                <a:srgbClr val="FFFF00"/>
              </a:gs>
              <a:gs pos="75000">
                <a:srgbClr val="01A78F"/>
              </a:gs>
              <a:gs pos="100000">
                <a:srgbClr val="3366FF"/>
              </a:gs>
            </a:gsLst>
            <a:lin ang="5400000"/>
          </a:gradFill>
          <a:ln w="9525">
            <a:noFill/>
            <a:round/>
            <a:headEnd/>
            <a:tailEnd/>
          </a:ln>
        </p:spPr>
        <p:txBody>
          <a:bodyPr lIns="91425" tIns="91425" rIns="91425" bIns="91425" anchor="ctr"/>
          <a:lstStyle/>
          <a:p>
            <a:endParaRPr lang="zh-TW" altLang="en-US"/>
          </a:p>
        </p:txBody>
      </p:sp>
      <p:sp>
        <p:nvSpPr>
          <p:cNvPr id="247810" name="Shape 517"/>
          <p:cNvSpPr txBox="1">
            <a:spLocks noChangeArrowheads="1"/>
          </p:cNvSpPr>
          <p:nvPr/>
        </p:nvSpPr>
        <p:spPr bwMode="auto">
          <a:xfrm>
            <a:off x="1908175" y="3038475"/>
            <a:ext cx="1643063" cy="461963"/>
          </a:xfrm>
          <a:prstGeom prst="rect">
            <a:avLst/>
          </a:prstGeom>
          <a:noFill/>
          <a:ln w="9525">
            <a:noFill/>
            <a:miter lim="800000"/>
            <a:headEnd/>
            <a:tailEnd/>
          </a:ln>
        </p:spPr>
        <p:txBody>
          <a:bodyPr lIns="91425" tIns="45700" rIns="91425" bIns="45700"/>
          <a:lstStyle/>
          <a:p>
            <a:pPr>
              <a:buSzPct val="25000"/>
            </a:pPr>
            <a:r>
              <a:rPr lang="en-US" altLang="zh-TW" sz="2400" b="1">
                <a:solidFill>
                  <a:srgbClr val="000000"/>
                </a:solidFill>
                <a:latin typeface="標楷體" pitchFamily="65" charset="-120"/>
                <a:ea typeface="標楷體" pitchFamily="65" charset="-120"/>
                <a:cs typeface="Arial" charset="0"/>
                <a:sym typeface="Arial" charset="0"/>
              </a:rPr>
              <a:t>學習</a:t>
            </a:r>
            <a:r>
              <a:rPr lang="zh-TW" altLang="en-US" sz="2400" b="1">
                <a:solidFill>
                  <a:srgbClr val="000000"/>
                </a:solidFill>
                <a:latin typeface="標楷體" pitchFamily="65" charset="-120"/>
                <a:ea typeface="標楷體" pitchFamily="65" charset="-120"/>
                <a:cs typeface="Arial" charset="0"/>
                <a:sym typeface="Arial" charset="0"/>
              </a:rPr>
              <a:t>意願</a:t>
            </a:r>
            <a:endParaRPr lang="en-US" altLang="zh-TW" sz="2400" b="1">
              <a:solidFill>
                <a:srgbClr val="000000"/>
              </a:solidFill>
              <a:latin typeface="標楷體" pitchFamily="65" charset="-120"/>
              <a:ea typeface="標楷體" pitchFamily="65" charset="-120"/>
              <a:cs typeface="Arial" charset="0"/>
              <a:sym typeface="Arial" charset="0"/>
            </a:endParaRPr>
          </a:p>
        </p:txBody>
      </p:sp>
      <p:sp>
        <p:nvSpPr>
          <p:cNvPr id="247811" name="Shape 518"/>
          <p:cNvSpPr txBox="1">
            <a:spLocks noChangeArrowheads="1"/>
          </p:cNvSpPr>
          <p:nvPr/>
        </p:nvSpPr>
        <p:spPr bwMode="auto">
          <a:xfrm>
            <a:off x="3924300" y="3759200"/>
            <a:ext cx="1643063" cy="461963"/>
          </a:xfrm>
          <a:prstGeom prst="rect">
            <a:avLst/>
          </a:prstGeom>
          <a:noFill/>
          <a:ln w="9525">
            <a:noFill/>
            <a:miter lim="800000"/>
            <a:headEnd/>
            <a:tailEnd/>
          </a:ln>
        </p:spPr>
        <p:txBody>
          <a:bodyPr lIns="91425" tIns="45700" rIns="91425" bIns="45700"/>
          <a:lstStyle/>
          <a:p>
            <a:pPr algn="ctr">
              <a:buSzPct val="25000"/>
            </a:pPr>
            <a:r>
              <a:rPr lang="en-US" altLang="zh-TW" sz="2400" b="1">
                <a:solidFill>
                  <a:srgbClr val="000000"/>
                </a:solidFill>
                <a:latin typeface="標楷體" pitchFamily="65" charset="-120"/>
                <a:ea typeface="標楷體" pitchFamily="65" charset="-120"/>
                <a:cs typeface="Arial" charset="0"/>
                <a:sym typeface="Arial" charset="0"/>
              </a:rPr>
              <a:t>學習方法</a:t>
            </a:r>
          </a:p>
        </p:txBody>
      </p:sp>
      <p:sp>
        <p:nvSpPr>
          <p:cNvPr id="247812" name="Shape 519"/>
          <p:cNvSpPr txBox="1">
            <a:spLocks noChangeArrowheads="1"/>
          </p:cNvSpPr>
          <p:nvPr/>
        </p:nvSpPr>
        <p:spPr bwMode="auto">
          <a:xfrm>
            <a:off x="6053138" y="2998788"/>
            <a:ext cx="1643062" cy="461962"/>
          </a:xfrm>
          <a:prstGeom prst="rect">
            <a:avLst/>
          </a:prstGeom>
          <a:noFill/>
          <a:ln w="9525">
            <a:noFill/>
            <a:miter lim="800000"/>
            <a:headEnd/>
            <a:tailEnd/>
          </a:ln>
        </p:spPr>
        <p:txBody>
          <a:bodyPr lIns="91425" tIns="45700" rIns="91425" bIns="45700"/>
          <a:lstStyle/>
          <a:p>
            <a:pPr>
              <a:buSzPct val="25000"/>
            </a:pPr>
            <a:r>
              <a:rPr lang="en-US" altLang="zh-TW" sz="2400" b="1">
                <a:solidFill>
                  <a:srgbClr val="000000"/>
                </a:solidFill>
                <a:latin typeface="標楷體" pitchFamily="65" charset="-120"/>
                <a:ea typeface="標楷體" pitchFamily="65" charset="-120"/>
                <a:cs typeface="Arial" charset="0"/>
                <a:sym typeface="Arial" charset="0"/>
              </a:rPr>
              <a:t>活用學習</a:t>
            </a:r>
          </a:p>
        </p:txBody>
      </p:sp>
      <p:pic>
        <p:nvPicPr>
          <p:cNvPr id="186378" name="圖片 20"/>
          <p:cNvPicPr>
            <a:picLocks noChangeAspect="1"/>
          </p:cNvPicPr>
          <p:nvPr/>
        </p:nvPicPr>
        <p:blipFill>
          <a:blip r:embed="rId3" cstate="print">
            <a:extLst>
              <a:ext uri="{28A0092B-C50C-407E-A947-70E740481C1C}">
                <a14:useLocalDpi xmlns="" xmlns:a14="http://schemas.microsoft.com/office/drawing/2010/main"/>
              </a:ext>
            </a:extLst>
          </a:blip>
          <a:srcRect/>
          <a:stretch>
            <a:fillRect/>
          </a:stretch>
        </p:blipFill>
        <p:spPr bwMode="auto">
          <a:xfrm>
            <a:off x="3121025" y="996950"/>
            <a:ext cx="3251200" cy="3251200"/>
          </a:xfrm>
          <a:prstGeom prst="rect">
            <a:avLst/>
          </a:prstGeom>
          <a:noFill/>
          <a:ln w="9525">
            <a:noFill/>
            <a:miter lim="800000"/>
            <a:headEnd/>
            <a:tailEnd/>
          </a:ln>
        </p:spPr>
      </p:pic>
      <p:pic>
        <p:nvPicPr>
          <p:cNvPr id="186386" name="圖片 19"/>
          <p:cNvPicPr>
            <a:picLocks noChangeAspect="1"/>
          </p:cNvPicPr>
          <p:nvPr/>
        </p:nvPicPr>
        <p:blipFill>
          <a:blip r:embed="rId4" cstate="print">
            <a:extLst>
              <a:ext uri="{28A0092B-C50C-407E-A947-70E740481C1C}">
                <a14:useLocalDpi xmlns="" xmlns:a14="http://schemas.microsoft.com/office/drawing/2010/main"/>
              </a:ext>
            </a:extLst>
          </a:blip>
          <a:srcRect/>
          <a:stretch>
            <a:fillRect/>
          </a:stretch>
        </p:blipFill>
        <p:spPr bwMode="auto">
          <a:xfrm>
            <a:off x="1116013" y="465138"/>
            <a:ext cx="3250737" cy="3251200"/>
          </a:xfrm>
          <a:prstGeom prst="rect">
            <a:avLst/>
          </a:prstGeom>
          <a:noFill/>
          <a:ln w="9525">
            <a:noFill/>
            <a:miter lim="800000"/>
            <a:headEnd/>
            <a:tailEnd/>
          </a:ln>
        </p:spPr>
      </p:pic>
      <p:sp>
        <p:nvSpPr>
          <p:cNvPr id="186387" name="Shape 512"/>
          <p:cNvSpPr txBox="1">
            <a:spLocks noChangeArrowheads="1"/>
          </p:cNvSpPr>
          <p:nvPr/>
        </p:nvSpPr>
        <p:spPr bwMode="auto">
          <a:xfrm>
            <a:off x="3995923" y="1916138"/>
            <a:ext cx="1373002" cy="1464302"/>
          </a:xfrm>
          <a:prstGeom prst="rect">
            <a:avLst/>
          </a:prstGeom>
          <a:noFill/>
          <a:ln w="9525">
            <a:noFill/>
            <a:miter lim="800000"/>
            <a:headEnd/>
            <a:tailEnd/>
          </a:ln>
        </p:spPr>
        <p:txBody>
          <a:bodyPr lIns="43175" tIns="43175" rIns="43175" bIns="43175" anchor="ctr"/>
          <a:lstStyle/>
          <a:p>
            <a:pPr algn="ctr">
              <a:lnSpc>
                <a:spcPct val="90000"/>
              </a:lnSpc>
              <a:buSzPct val="25000"/>
            </a:pPr>
            <a:r>
              <a:rPr lang="zh-TW" altLang="en-US" sz="3400" b="1">
                <a:latin typeface="微軟正黑體" panose="020B0604030504040204" pitchFamily="34" charset="-120"/>
                <a:ea typeface="微軟正黑體" panose="020B0604030504040204" pitchFamily="34" charset="-120"/>
                <a:cs typeface="Arial" charset="0"/>
                <a:sym typeface="Arial" charset="0"/>
              </a:rPr>
              <a:t>溝通互動</a:t>
            </a:r>
            <a:endParaRPr lang="en-US" altLang="zh-TW" sz="3400" b="1">
              <a:latin typeface="微軟正黑體" panose="020B0604030504040204" pitchFamily="34" charset="-120"/>
              <a:ea typeface="微軟正黑體" panose="020B0604030504040204" pitchFamily="34" charset="-120"/>
              <a:cs typeface="Arial" charset="0"/>
              <a:sym typeface="Arial" charset="0"/>
            </a:endParaRPr>
          </a:p>
        </p:txBody>
      </p:sp>
      <p:grpSp>
        <p:nvGrpSpPr>
          <p:cNvPr id="4" name="群組 27"/>
          <p:cNvGrpSpPr>
            <a:grpSpLocks/>
          </p:cNvGrpSpPr>
          <p:nvPr/>
        </p:nvGrpSpPr>
        <p:grpSpPr bwMode="auto">
          <a:xfrm>
            <a:off x="5137150" y="404813"/>
            <a:ext cx="3251200" cy="3251200"/>
            <a:chOff x="3203848" y="1625551"/>
            <a:chExt cx="3251200" cy="3251200"/>
          </a:xfrm>
        </p:grpSpPr>
        <p:pic>
          <p:nvPicPr>
            <p:cNvPr id="186384" name="圖片 18"/>
            <p:cNvPicPr>
              <a:picLocks noChangeAspect="1"/>
            </p:cNvPicPr>
            <p:nvPr/>
          </p:nvPicPr>
          <p:blipFill>
            <a:blip r:embed="rId5" cstate="print">
              <a:extLst>
                <a:ext uri="{28A0092B-C50C-407E-A947-70E740481C1C}">
                  <a14:useLocalDpi xmlns="" xmlns:a14="http://schemas.microsoft.com/office/drawing/2010/main"/>
                </a:ext>
              </a:extLst>
            </a:blip>
            <a:srcRect/>
            <a:stretch>
              <a:fillRect/>
            </a:stretch>
          </p:blipFill>
          <p:spPr bwMode="auto">
            <a:xfrm>
              <a:off x="3203848" y="1625551"/>
              <a:ext cx="3251200" cy="3251200"/>
            </a:xfrm>
            <a:prstGeom prst="rect">
              <a:avLst/>
            </a:prstGeom>
            <a:noFill/>
            <a:ln w="9525">
              <a:noFill/>
              <a:miter lim="800000"/>
              <a:headEnd/>
              <a:tailEnd/>
            </a:ln>
          </p:spPr>
        </p:pic>
        <p:sp>
          <p:nvSpPr>
            <p:cNvPr id="186385" name="Shape 512"/>
            <p:cNvSpPr txBox="1">
              <a:spLocks noChangeArrowheads="1"/>
            </p:cNvSpPr>
            <p:nvPr/>
          </p:nvSpPr>
          <p:spPr bwMode="auto">
            <a:xfrm>
              <a:off x="4120000" y="2561655"/>
              <a:ext cx="1373198" cy="1464302"/>
            </a:xfrm>
            <a:prstGeom prst="rect">
              <a:avLst/>
            </a:prstGeom>
            <a:noFill/>
            <a:ln w="9525">
              <a:noFill/>
              <a:miter lim="800000"/>
              <a:headEnd/>
              <a:tailEnd/>
            </a:ln>
          </p:spPr>
          <p:txBody>
            <a:bodyPr lIns="43175" tIns="43175" rIns="43175" bIns="43175" anchor="ctr"/>
            <a:lstStyle/>
            <a:p>
              <a:pPr algn="ctr">
                <a:lnSpc>
                  <a:spcPct val="90000"/>
                </a:lnSpc>
                <a:buSzPct val="25000"/>
              </a:pPr>
              <a:r>
                <a:rPr lang="zh-TW" altLang="en-US" sz="3400" b="1">
                  <a:latin typeface="微軟正黑體" panose="020B0604030504040204" pitchFamily="34" charset="-120"/>
                  <a:ea typeface="微軟正黑體" panose="020B0604030504040204" pitchFamily="34" charset="-120"/>
                  <a:cs typeface="Arial" charset="0"/>
                  <a:sym typeface="Arial" charset="0"/>
                </a:rPr>
                <a:t>社會參與</a:t>
              </a:r>
              <a:endParaRPr lang="en-US" altLang="zh-TW" sz="3400" b="1">
                <a:latin typeface="微軟正黑體" panose="020B0604030504040204" pitchFamily="34" charset="-120"/>
                <a:ea typeface="微軟正黑體" panose="020B0604030504040204" pitchFamily="34" charset="-120"/>
                <a:cs typeface="Arial" charset="0"/>
                <a:sym typeface="Arial" charset="0"/>
              </a:endParaRPr>
            </a:p>
          </p:txBody>
        </p:sp>
      </p:grpSp>
      <p:sp>
        <p:nvSpPr>
          <p:cNvPr id="186383" name="Shape 512"/>
          <p:cNvSpPr txBox="1">
            <a:spLocks noChangeArrowheads="1"/>
          </p:cNvSpPr>
          <p:nvPr/>
        </p:nvSpPr>
        <p:spPr bwMode="auto">
          <a:xfrm>
            <a:off x="1979613" y="1341438"/>
            <a:ext cx="1373187" cy="1463675"/>
          </a:xfrm>
          <a:prstGeom prst="rect">
            <a:avLst/>
          </a:prstGeom>
          <a:noFill/>
          <a:ln w="9525">
            <a:noFill/>
            <a:miter lim="800000"/>
            <a:headEnd/>
            <a:tailEnd/>
          </a:ln>
        </p:spPr>
        <p:txBody>
          <a:bodyPr lIns="43175" tIns="43175" rIns="43175" bIns="43175" anchor="ctr"/>
          <a:lstStyle/>
          <a:p>
            <a:pPr algn="ctr">
              <a:lnSpc>
                <a:spcPct val="90000"/>
              </a:lnSpc>
              <a:buSzPct val="25000"/>
            </a:pPr>
            <a:r>
              <a:rPr lang="zh-TW" altLang="en-US" sz="3400" b="1">
                <a:latin typeface="微軟正黑體" panose="020B0604030504040204" pitchFamily="34" charset="-120"/>
                <a:ea typeface="微軟正黑體" panose="020B0604030504040204" pitchFamily="34" charset="-120"/>
                <a:cs typeface="Arial" charset="0"/>
                <a:sym typeface="Arial" charset="0"/>
              </a:rPr>
              <a:t>自主行動</a:t>
            </a:r>
            <a:endParaRPr lang="en-US" altLang="zh-TW" sz="3400" b="1">
              <a:latin typeface="微軟正黑體" panose="020B0604030504040204" pitchFamily="34" charset="-120"/>
              <a:ea typeface="微軟正黑體" panose="020B0604030504040204" pitchFamily="34" charset="-120"/>
              <a:cs typeface="Arial" charset="0"/>
              <a:sym typeface="Arial" charset="0"/>
            </a:endParaRPr>
          </a:p>
        </p:txBody>
      </p:sp>
      <p:sp>
        <p:nvSpPr>
          <p:cNvPr id="21" name="矩形 20"/>
          <p:cNvSpPr/>
          <p:nvPr/>
        </p:nvSpPr>
        <p:spPr>
          <a:xfrm>
            <a:off x="468313" y="4429125"/>
            <a:ext cx="8207375" cy="1016000"/>
          </a:xfrm>
          <a:prstGeom prst="rect">
            <a:avLst/>
          </a:prstGeom>
          <a:solidFill>
            <a:schemeClr val="bg1"/>
          </a:solidFill>
          <a:ln w="28575">
            <a:solidFill>
              <a:schemeClr val="bg1">
                <a:lumMod val="95000"/>
              </a:schemeClr>
            </a:solidFill>
          </a:ln>
        </p:spPr>
        <p:txBody>
          <a:bodyPr>
            <a:spAutoFit/>
          </a:bodyPr>
          <a:lstStyle/>
          <a:p>
            <a:pPr eaLnBrk="0" hangingPunct="0">
              <a:defRPr/>
            </a:pPr>
            <a:r>
              <a:rPr lang="zh-TW" altLang="zh-TW" sz="2000" dirty="0">
                <a:latin typeface="微軟正黑體" panose="020B0604030504040204" pitchFamily="34" charset="-120"/>
                <a:ea typeface="微軟正黑體" panose="020B0604030504040204" pitchFamily="34" charset="-120"/>
              </a:rPr>
              <a:t>「核心素養」是指一個人為適應現在生活及面對未來挑戰，所應具備的</a:t>
            </a:r>
            <a:r>
              <a:rPr lang="zh-TW" altLang="zh-TW" sz="2000" b="1" dirty="0">
                <a:solidFill>
                  <a:srgbClr val="FF0000"/>
                </a:solidFill>
                <a:latin typeface="微軟正黑體" panose="020B0604030504040204" pitchFamily="34" charset="-120"/>
                <a:ea typeface="微軟正黑體" panose="020B0604030504040204" pitchFamily="34" charset="-120"/>
              </a:rPr>
              <a:t>知識、能力與態度</a:t>
            </a:r>
            <a:r>
              <a:rPr lang="zh-TW" altLang="zh-TW" sz="2000" dirty="0">
                <a:latin typeface="微軟正黑體" panose="020B0604030504040204" pitchFamily="34" charset="-120"/>
                <a:ea typeface="微軟正黑體" panose="020B0604030504040204" pitchFamily="34" charset="-120"/>
              </a:rPr>
              <a:t>。「核心素養」強調學習不宜以學科知識及技能為限，而應</a:t>
            </a:r>
            <a:r>
              <a:rPr lang="zh-TW" altLang="zh-TW" sz="2000" b="1" dirty="0">
                <a:solidFill>
                  <a:srgbClr val="0000FF"/>
                </a:solidFill>
                <a:latin typeface="微軟正黑體" panose="020B0604030504040204" pitchFamily="34" charset="-120"/>
                <a:ea typeface="微軟正黑體" panose="020B0604030504040204" pitchFamily="34" charset="-120"/>
              </a:rPr>
              <a:t>關注學習與生活的結合</a:t>
            </a:r>
            <a:r>
              <a:rPr lang="zh-TW" altLang="zh-TW" sz="2000" dirty="0">
                <a:latin typeface="微軟正黑體" panose="020B0604030504040204" pitchFamily="34" charset="-120"/>
                <a:ea typeface="微軟正黑體" panose="020B0604030504040204" pitchFamily="34" charset="-120"/>
              </a:rPr>
              <a:t>，</a:t>
            </a:r>
            <a:r>
              <a:rPr lang="zh-TW" altLang="zh-TW" sz="2000" b="1" dirty="0">
                <a:solidFill>
                  <a:srgbClr val="0000FF"/>
                </a:solidFill>
                <a:latin typeface="微軟正黑體" panose="020B0604030504040204" pitchFamily="34" charset="-120"/>
                <a:ea typeface="微軟正黑體" panose="020B0604030504040204" pitchFamily="34" charset="-120"/>
              </a:rPr>
              <a:t>透過實踐力行而彰顯學習者的全人發展</a:t>
            </a:r>
            <a:endParaRPr lang="zh-TW" altLang="en-US" sz="2000" b="1" dirty="0">
              <a:solidFill>
                <a:srgbClr val="0000FF"/>
              </a:solidFill>
              <a:latin typeface="Arial" pitchFamily="34" charset="0"/>
              <a:ea typeface="新細明體" pitchFamily="18" charset="-120"/>
            </a:endParaRPr>
          </a:p>
        </p:txBody>
      </p:sp>
      <p:sp>
        <p:nvSpPr>
          <p:cNvPr id="5" name="投影片編號版面配置區 4"/>
          <p:cNvSpPr>
            <a:spLocks noGrp="1"/>
          </p:cNvSpPr>
          <p:nvPr>
            <p:ph type="sldNum" sz="quarter" idx="12"/>
          </p:nvPr>
        </p:nvSpPr>
        <p:spPr/>
        <p:txBody>
          <a:bodyPr/>
          <a:lstStyle/>
          <a:p>
            <a:pPr>
              <a:defRPr/>
            </a:pPr>
            <a:fld id="{8598CAF7-0B11-4355-B351-D1350E429BEE}" type="slidenum">
              <a:rPr lang="zh-TW" altLang="en-US" smtClean="0"/>
              <a:pPr>
                <a:defRPr/>
              </a:pPr>
              <a:t>18</a:t>
            </a:fld>
            <a:endParaRPr lang="zh-TW" altLang="en-US"/>
          </a:p>
        </p:txBody>
      </p:sp>
      <p:sp>
        <p:nvSpPr>
          <p:cNvPr id="31" name="文字方塊 30"/>
          <p:cNvSpPr txBox="1"/>
          <p:nvPr/>
        </p:nvSpPr>
        <p:spPr>
          <a:xfrm>
            <a:off x="7782401" y="-34986"/>
            <a:ext cx="1038071" cy="276999"/>
          </a:xfrm>
          <a:prstGeom prst="rect">
            <a:avLst/>
          </a:prstGeom>
          <a:noFill/>
        </p:spPr>
        <p:txBody>
          <a:bodyPr wrap="square" rtlCol="0">
            <a:spAutoFit/>
          </a:bodyPr>
          <a:lstStyle/>
          <a:p>
            <a:pPr algn="r"/>
            <a:r>
              <a:rPr lang="en-US" altLang="zh-TW" sz="1200">
                <a:solidFill>
                  <a:srgbClr val="E8F5E9"/>
                </a:solidFill>
              </a:rPr>
              <a:t>3-4</a:t>
            </a:r>
            <a:r>
              <a:rPr lang="zh-TW" altLang="en-US" sz="1200">
                <a:solidFill>
                  <a:srgbClr val="E8F5E9"/>
                </a:solidFill>
              </a:rPr>
              <a:t>   </a:t>
            </a:r>
            <a:r>
              <a:rPr lang="en-US" altLang="zh-TW" sz="1200">
                <a:solidFill>
                  <a:srgbClr val="E8F5E9"/>
                </a:solidFill>
              </a:rPr>
              <a:t>/</a:t>
            </a:r>
            <a:r>
              <a:rPr lang="zh-TW" altLang="en-US" sz="1200">
                <a:solidFill>
                  <a:srgbClr val="E8F5E9"/>
                </a:solidFill>
              </a:rPr>
              <a:t> </a:t>
            </a:r>
          </a:p>
        </p:txBody>
      </p:sp>
      <p:sp>
        <p:nvSpPr>
          <p:cNvPr id="32" name="標題 2"/>
          <p:cNvSpPr txBox="1">
            <a:spLocks/>
          </p:cNvSpPr>
          <p:nvPr/>
        </p:nvSpPr>
        <p:spPr bwMode="auto">
          <a:xfrm>
            <a:off x="766763" y="192161"/>
            <a:ext cx="8377237" cy="965682"/>
          </a:xfrm>
          <a:prstGeom prst="rect">
            <a:avLst/>
          </a:prstGeom>
          <a:noFill/>
          <a:ln w="9525">
            <a:noFill/>
            <a:miter lim="800000"/>
            <a:headEnd/>
            <a:tailEnd/>
          </a:ln>
          <a:effectLst>
            <a:outerShdw blurRad="76200" dist="38100" dir="5400000" algn="t" rotWithShape="0">
              <a:prstClr val="black">
                <a:alpha val="10000"/>
              </a:prstClr>
            </a:outerShdw>
          </a:effec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kern="1200">
                <a:solidFill>
                  <a:schemeClr val="tx1"/>
                </a:solidFill>
                <a:latin typeface="微軟正黑體" pitchFamily="34" charset="-120"/>
                <a:ea typeface="微軟正黑體" pitchFamily="34" charset="-120"/>
                <a:cs typeface="+mj-cs"/>
              </a:defRPr>
            </a:lvl1pPr>
            <a:lvl2pPr algn="ctr" rtl="0" eaLnBrk="0" fontAlgn="base" hangingPunct="0">
              <a:spcBef>
                <a:spcPct val="0"/>
              </a:spcBef>
              <a:spcAft>
                <a:spcPct val="0"/>
              </a:spcAft>
              <a:defRPr sz="4400">
                <a:solidFill>
                  <a:schemeClr val="tx1"/>
                </a:solidFill>
                <a:latin typeface="微軟正黑體" pitchFamily="34" charset="-120"/>
                <a:ea typeface="微軟正黑體" pitchFamily="34" charset="-120"/>
              </a:defRPr>
            </a:lvl2pPr>
            <a:lvl3pPr algn="ctr" rtl="0" eaLnBrk="0" fontAlgn="base" hangingPunct="0">
              <a:spcBef>
                <a:spcPct val="0"/>
              </a:spcBef>
              <a:spcAft>
                <a:spcPct val="0"/>
              </a:spcAft>
              <a:defRPr sz="4400">
                <a:solidFill>
                  <a:schemeClr val="tx1"/>
                </a:solidFill>
                <a:latin typeface="微軟正黑體" pitchFamily="34" charset="-120"/>
                <a:ea typeface="微軟正黑體" pitchFamily="34" charset="-120"/>
              </a:defRPr>
            </a:lvl3pPr>
            <a:lvl4pPr algn="ctr" rtl="0" eaLnBrk="0" fontAlgn="base" hangingPunct="0">
              <a:spcBef>
                <a:spcPct val="0"/>
              </a:spcBef>
              <a:spcAft>
                <a:spcPct val="0"/>
              </a:spcAft>
              <a:defRPr sz="4400">
                <a:solidFill>
                  <a:schemeClr val="tx1"/>
                </a:solidFill>
                <a:latin typeface="微軟正黑體" pitchFamily="34" charset="-120"/>
                <a:ea typeface="微軟正黑體" pitchFamily="34" charset="-120"/>
              </a:defRPr>
            </a:lvl4pPr>
            <a:lvl5pPr algn="ctr" rtl="0" eaLnBrk="0" fontAlgn="base" hangingPunct="0">
              <a:spcBef>
                <a:spcPct val="0"/>
              </a:spcBef>
              <a:spcAft>
                <a:spcPct val="0"/>
              </a:spcAft>
              <a:defRPr sz="4400">
                <a:solidFill>
                  <a:schemeClr val="tx1"/>
                </a:solidFill>
                <a:latin typeface="微軟正黑體" pitchFamily="34" charset="-120"/>
                <a:ea typeface="微軟正黑體" pitchFamily="34" charset="-120"/>
              </a:defRPr>
            </a:lvl5pPr>
            <a:lvl6pPr marL="457200" algn="ctr" rtl="0" fontAlgn="base">
              <a:spcBef>
                <a:spcPct val="0"/>
              </a:spcBef>
              <a:spcAft>
                <a:spcPct val="0"/>
              </a:spcAft>
              <a:defRPr sz="4400">
                <a:solidFill>
                  <a:schemeClr val="tx1"/>
                </a:solidFill>
                <a:latin typeface="Calibri" panose="020F0502020204030204" pitchFamily="34" charset="0"/>
                <a:ea typeface="新細明體" panose="02020500000000000000" pitchFamily="18" charset="-120"/>
              </a:defRPr>
            </a:lvl6pPr>
            <a:lvl7pPr marL="914400" algn="ctr" rtl="0" fontAlgn="base">
              <a:spcBef>
                <a:spcPct val="0"/>
              </a:spcBef>
              <a:spcAft>
                <a:spcPct val="0"/>
              </a:spcAft>
              <a:defRPr sz="4400">
                <a:solidFill>
                  <a:schemeClr val="tx1"/>
                </a:solidFill>
                <a:latin typeface="Calibri" panose="020F0502020204030204" pitchFamily="34" charset="0"/>
                <a:ea typeface="新細明體" panose="02020500000000000000" pitchFamily="18" charset="-120"/>
              </a:defRPr>
            </a:lvl7pPr>
            <a:lvl8pPr marL="1371600" algn="ctr" rtl="0" fontAlgn="base">
              <a:spcBef>
                <a:spcPct val="0"/>
              </a:spcBef>
              <a:spcAft>
                <a:spcPct val="0"/>
              </a:spcAft>
              <a:defRPr sz="4400">
                <a:solidFill>
                  <a:schemeClr val="tx1"/>
                </a:solidFill>
                <a:latin typeface="Calibri" panose="020F0502020204030204" pitchFamily="34" charset="0"/>
                <a:ea typeface="新細明體" panose="02020500000000000000" pitchFamily="18" charset="-120"/>
              </a:defRPr>
            </a:lvl8pPr>
            <a:lvl9pPr marL="1828800" algn="ctr" rtl="0" fontAlgn="base">
              <a:spcBef>
                <a:spcPct val="0"/>
              </a:spcBef>
              <a:spcAft>
                <a:spcPct val="0"/>
              </a:spcAft>
              <a:defRPr sz="4400">
                <a:solidFill>
                  <a:schemeClr val="tx1"/>
                </a:solidFill>
                <a:latin typeface="Calibri" panose="020F0502020204030204" pitchFamily="34" charset="0"/>
                <a:ea typeface="新細明體" panose="02020500000000000000" pitchFamily="18" charset="-120"/>
              </a:defRPr>
            </a:lvl9pPr>
          </a:lstStyle>
          <a:p>
            <a:pPr algn="l" eaLnBrk="1" hangingPunct="1"/>
            <a:r>
              <a:rPr kumimoji="0" lang="zh-TW" altLang="en-US" sz="3600" b="1">
                <a:solidFill>
                  <a:schemeClr val="bg1"/>
                </a:solidFill>
                <a:cs typeface="Times New Roman" pitchFamily="18" charset="0"/>
              </a:rPr>
              <a:t>四、核心素養</a:t>
            </a:r>
          </a:p>
        </p:txBody>
      </p:sp>
    </p:spTree>
    <p:extLst>
      <p:ext uri="{BB962C8B-B14F-4D97-AF65-F5344CB8AC3E}">
        <p14:creationId xmlns="" xmlns:p14="http://schemas.microsoft.com/office/powerpoint/2010/main" val="2338290790"/>
      </p:ext>
    </p:extLst>
  </p:cSld>
  <p:clrMapOvr>
    <a:masterClrMapping/>
  </p:clrMapOvr>
  <p:transition spd="slow">
    <p:cu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left)">
                                      <p:cBhvr>
                                        <p:cTn id="7"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 name="圓角矩形 88"/>
          <p:cNvSpPr/>
          <p:nvPr/>
        </p:nvSpPr>
        <p:spPr>
          <a:xfrm>
            <a:off x="5068977" y="2661730"/>
            <a:ext cx="3881840" cy="2421483"/>
          </a:xfrm>
          <a:prstGeom prst="roundRect">
            <a:avLst>
              <a:gd name="adj" fmla="val 4145"/>
            </a:avLst>
          </a:prstGeom>
          <a:solidFill>
            <a:srgbClr val="FCE4EC"/>
          </a:solidFill>
          <a:ln w="38100" cap="rnd">
            <a:noFill/>
          </a:ln>
        </p:spPr>
        <p:txBody>
          <a:bodyPr rtlCol="0" anchor="ctr"/>
          <a:lstStyle/>
          <a:p>
            <a:pPr algn="ctr"/>
            <a:endParaRPr lang="zh-TW" altLang="en-US"/>
          </a:p>
        </p:txBody>
      </p:sp>
      <p:sp>
        <p:nvSpPr>
          <p:cNvPr id="2" name="圓角矩形 1"/>
          <p:cNvSpPr/>
          <p:nvPr/>
        </p:nvSpPr>
        <p:spPr>
          <a:xfrm>
            <a:off x="1187624" y="2669951"/>
            <a:ext cx="3984389" cy="599829"/>
          </a:xfrm>
          <a:prstGeom prst="roundRect">
            <a:avLst/>
          </a:prstGeom>
          <a:solidFill>
            <a:srgbClr val="FCE4EC"/>
          </a:solidFill>
          <a:ln w="38100" cap="rnd">
            <a:noFill/>
          </a:ln>
        </p:spPr>
        <p:txBody>
          <a:bodyPr rtlCol="0" anchor="ctr"/>
          <a:lstStyle/>
          <a:p>
            <a:pPr algn="ctr"/>
            <a:endParaRPr lang="zh-TW" altLang="en-US"/>
          </a:p>
        </p:txBody>
      </p:sp>
      <p:sp>
        <p:nvSpPr>
          <p:cNvPr id="184" name="圓角矩形 183"/>
          <p:cNvSpPr/>
          <p:nvPr/>
        </p:nvSpPr>
        <p:spPr>
          <a:xfrm>
            <a:off x="0" y="0"/>
            <a:ext cx="9144000" cy="1730525"/>
          </a:xfrm>
          <a:prstGeom prst="roundRect">
            <a:avLst>
              <a:gd name="adj" fmla="val 0"/>
            </a:avLst>
          </a:prstGeom>
          <a:solidFill>
            <a:srgbClr val="C2185B"/>
          </a:solidFill>
          <a:effectLst>
            <a:outerShdw blurRad="50800" dist="38100" dir="5400000" algn="t" rotWithShape="0">
              <a:prstClr val="black">
                <a:alpha val="10000"/>
              </a:prstClr>
            </a:outerShdw>
          </a:effectLst>
        </p:spPr>
        <p:txBody>
          <a:bodyPr wrap="square" rtlCol="0" anchor="ctr">
            <a:spAutoFit/>
          </a:bodyPr>
          <a:lstStyle/>
          <a:p>
            <a:pPr algn="ctr"/>
            <a:endParaRPr lang="zh-TW" altLang="en-US" sz="2400">
              <a:solidFill>
                <a:srgbClr val="9C27B0"/>
              </a:solidFill>
              <a:latin typeface="微軟正黑體" panose="020B0604030504040204" pitchFamily="34" charset="-120"/>
              <a:ea typeface="微軟正黑體" panose="020B0604030504040204" pitchFamily="34" charset="-120"/>
            </a:endParaRPr>
          </a:p>
        </p:txBody>
      </p:sp>
      <p:sp>
        <p:nvSpPr>
          <p:cNvPr id="33" name="文字方塊 32"/>
          <p:cNvSpPr txBox="1"/>
          <p:nvPr/>
        </p:nvSpPr>
        <p:spPr>
          <a:xfrm>
            <a:off x="6781791" y="433819"/>
            <a:ext cx="2398721" cy="1015663"/>
          </a:xfrm>
          <a:prstGeom prst="rect">
            <a:avLst/>
          </a:prstGeom>
          <a:noFill/>
        </p:spPr>
        <p:txBody>
          <a:bodyPr wrap="square" rtlCol="0">
            <a:spAutoFit/>
          </a:bodyPr>
          <a:lstStyle/>
          <a:p>
            <a:r>
              <a:rPr lang="zh-TW" altLang="en-US" sz="6000" b="1">
                <a:solidFill>
                  <a:schemeClr val="bg1"/>
                </a:solidFill>
                <a:latin typeface="微軟正黑體" panose="020B0604030504040204" pitchFamily="34" charset="-120"/>
                <a:ea typeface="微軟正黑體" panose="020B0604030504040204" pitchFamily="34" charset="-120"/>
              </a:rPr>
              <a:t>目錄</a:t>
            </a:r>
          </a:p>
        </p:txBody>
      </p:sp>
      <p:sp>
        <p:nvSpPr>
          <p:cNvPr id="34" name="矩形 33"/>
          <p:cNvSpPr/>
          <p:nvPr/>
        </p:nvSpPr>
        <p:spPr>
          <a:xfrm>
            <a:off x="6485222" y="602725"/>
            <a:ext cx="202295" cy="66349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solidFill>
                <a:schemeClr val="tx1"/>
              </a:solidFill>
            </a:endParaRPr>
          </a:p>
        </p:txBody>
      </p:sp>
      <p:sp>
        <p:nvSpPr>
          <p:cNvPr id="26" name="文字方塊 25"/>
          <p:cNvSpPr txBox="1"/>
          <p:nvPr/>
        </p:nvSpPr>
        <p:spPr>
          <a:xfrm>
            <a:off x="1278962" y="3357562"/>
            <a:ext cx="4008714" cy="523220"/>
          </a:xfrm>
          <a:prstGeom prst="rect">
            <a:avLst/>
          </a:prstGeom>
          <a:noFill/>
        </p:spPr>
        <p:txBody>
          <a:bodyPr wrap="square">
            <a:spAutoFit/>
          </a:bodyPr>
          <a:lstStyle/>
          <a:p>
            <a:pPr eaLnBrk="0" hangingPunct="0">
              <a:defRPr/>
            </a:pPr>
            <a:r>
              <a:rPr lang="zh-TW" altLang="en-US" sz="2800" b="1" dirty="0">
                <a:latin typeface="微軟正黑體" panose="020B0604030504040204" pitchFamily="34" charset="-120"/>
                <a:ea typeface="微軟正黑體" panose="020B0604030504040204" pitchFamily="34" charset="-120"/>
              </a:rPr>
              <a:t>貳</a:t>
            </a:r>
            <a:r>
              <a:rPr lang="zh-TW" altLang="en-US" sz="2800" b="1" dirty="0" smtClean="0">
                <a:latin typeface="微軟正黑體" panose="020B0604030504040204" pitchFamily="34" charset="-120"/>
                <a:ea typeface="微軟正黑體" panose="020B0604030504040204" pitchFamily="34" charset="-120"/>
              </a:rPr>
              <a:t>、</a:t>
            </a:r>
            <a:r>
              <a:rPr lang="zh-TW" altLang="en-US" sz="2800" b="1" dirty="0">
                <a:latin typeface="微軟正黑體" panose="020B0604030504040204" pitchFamily="34" charset="-120"/>
                <a:ea typeface="微軟正黑體" panose="020B0604030504040204" pitchFamily="34" charset="-120"/>
              </a:rPr>
              <a:t>新課綱的重要內涵</a:t>
            </a:r>
          </a:p>
        </p:txBody>
      </p:sp>
      <p:sp>
        <p:nvSpPr>
          <p:cNvPr id="32" name="文字方塊 31"/>
          <p:cNvSpPr txBox="1"/>
          <p:nvPr/>
        </p:nvSpPr>
        <p:spPr>
          <a:xfrm>
            <a:off x="1293955" y="2735503"/>
            <a:ext cx="3743005" cy="523220"/>
          </a:xfrm>
          <a:prstGeom prst="rect">
            <a:avLst/>
          </a:prstGeom>
          <a:noFill/>
        </p:spPr>
        <p:txBody>
          <a:bodyPr wrap="square">
            <a:spAutoFit/>
          </a:bodyPr>
          <a:lstStyle/>
          <a:p>
            <a:pPr eaLnBrk="0" hangingPunct="0">
              <a:defRPr/>
            </a:pPr>
            <a:r>
              <a:rPr lang="zh-TW" altLang="en-US" sz="2800" b="1" dirty="0">
                <a:latin typeface="微軟正黑體" panose="020B0604030504040204" pitchFamily="34" charset="-120"/>
                <a:ea typeface="微軟正黑體" panose="020B0604030504040204" pitchFamily="34" charset="-120"/>
              </a:rPr>
              <a:t>壹、新課</a:t>
            </a:r>
            <a:r>
              <a:rPr lang="zh-TW" altLang="en-US" sz="2800" b="1">
                <a:latin typeface="微軟正黑體" panose="020B0604030504040204" pitchFamily="34" charset="-120"/>
                <a:ea typeface="微軟正黑體" panose="020B0604030504040204" pitchFamily="34" charset="-120"/>
              </a:rPr>
              <a:t>綱的研</a:t>
            </a:r>
            <a:r>
              <a:rPr lang="zh-TW" altLang="en-US" sz="2800" b="1" dirty="0">
                <a:latin typeface="微軟正黑體" panose="020B0604030504040204" pitchFamily="34" charset="-120"/>
                <a:ea typeface="微軟正黑體" panose="020B0604030504040204" pitchFamily="34" charset="-120"/>
              </a:rPr>
              <a:t>修背景</a:t>
            </a:r>
          </a:p>
        </p:txBody>
      </p:sp>
      <p:sp>
        <p:nvSpPr>
          <p:cNvPr id="6" name="矩形 5"/>
          <p:cNvSpPr/>
          <p:nvPr/>
        </p:nvSpPr>
        <p:spPr>
          <a:xfrm>
            <a:off x="2771800" y="542787"/>
            <a:ext cx="3523481" cy="830997"/>
          </a:xfrm>
          <a:prstGeom prst="rect">
            <a:avLst/>
          </a:prstGeom>
        </p:spPr>
        <p:txBody>
          <a:bodyPr wrap="square">
            <a:spAutoFit/>
          </a:bodyPr>
          <a:lstStyle/>
          <a:p>
            <a:pPr algn="r"/>
            <a:r>
              <a:rPr lang="zh-TW" altLang="en-US" sz="2400" b="1">
                <a:solidFill>
                  <a:schemeClr val="bg1"/>
                </a:solidFill>
                <a:latin typeface="微軟正黑體" panose="020B0604030504040204" pitchFamily="34" charset="-120"/>
                <a:ea typeface="微軟正黑體" panose="020B0604030504040204" pitchFamily="34" charset="-120"/>
              </a:rPr>
              <a:t>十二年國民基本教育</a:t>
            </a:r>
          </a:p>
          <a:p>
            <a:pPr algn="r"/>
            <a:r>
              <a:rPr lang="zh-TW" altLang="en-US" sz="2400" b="1">
                <a:solidFill>
                  <a:schemeClr val="bg1"/>
                </a:solidFill>
                <a:latin typeface="微軟正黑體" panose="020B0604030504040204" pitchFamily="34" charset="-120"/>
                <a:ea typeface="微軟正黑體" panose="020B0604030504040204" pitchFamily="34" charset="-120"/>
              </a:rPr>
              <a:t>課程綱要總綱宣講</a:t>
            </a:r>
          </a:p>
        </p:txBody>
      </p:sp>
      <p:grpSp>
        <p:nvGrpSpPr>
          <p:cNvPr id="7" name="群組 6"/>
          <p:cNvGrpSpPr/>
          <p:nvPr/>
        </p:nvGrpSpPr>
        <p:grpSpPr>
          <a:xfrm>
            <a:off x="7414647" y="4797152"/>
            <a:ext cx="1133008" cy="1427296"/>
            <a:chOff x="9454987" y="2552609"/>
            <a:chExt cx="2627381" cy="3309818"/>
          </a:xfrm>
        </p:grpSpPr>
        <p:grpSp>
          <p:nvGrpSpPr>
            <p:cNvPr id="39" name="群組 38"/>
            <p:cNvGrpSpPr/>
            <p:nvPr/>
          </p:nvGrpSpPr>
          <p:grpSpPr>
            <a:xfrm>
              <a:off x="9454987" y="2552609"/>
              <a:ext cx="2627381" cy="1690147"/>
              <a:chOff x="5771788" y="3043525"/>
              <a:chExt cx="514470" cy="294608"/>
            </a:xfrm>
            <a:effectLst>
              <a:outerShdw blurRad="50800" dist="38100" dir="5400000" algn="t" rotWithShape="0">
                <a:prstClr val="black">
                  <a:alpha val="20000"/>
                </a:prstClr>
              </a:outerShdw>
            </a:effectLst>
          </p:grpSpPr>
          <p:grpSp>
            <p:nvGrpSpPr>
              <p:cNvPr id="42" name="群組 41"/>
              <p:cNvGrpSpPr/>
              <p:nvPr/>
            </p:nvGrpSpPr>
            <p:grpSpPr>
              <a:xfrm>
                <a:off x="5771788" y="3043525"/>
                <a:ext cx="514470" cy="294608"/>
                <a:chOff x="1475656" y="2780928"/>
                <a:chExt cx="6248400" cy="3578101"/>
              </a:xfrm>
            </p:grpSpPr>
            <p:sp>
              <p:nvSpPr>
                <p:cNvPr id="51" name="手繪多邊形 50"/>
                <p:cNvSpPr/>
                <p:nvPr/>
              </p:nvSpPr>
              <p:spPr>
                <a:xfrm>
                  <a:off x="1475656" y="2781301"/>
                  <a:ext cx="6248400" cy="3577728"/>
                </a:xfrm>
                <a:custGeom>
                  <a:avLst/>
                  <a:gdLst>
                    <a:gd name="connsiteX0" fmla="*/ 279400 w 6400800"/>
                    <a:gd name="connsiteY0" fmla="*/ 0 h 3581400"/>
                    <a:gd name="connsiteX1" fmla="*/ 38100 w 6400800"/>
                    <a:gd name="connsiteY1" fmla="*/ 317500 h 3581400"/>
                    <a:gd name="connsiteX2" fmla="*/ 0 w 6400800"/>
                    <a:gd name="connsiteY2" fmla="*/ 3238500 h 3581400"/>
                    <a:gd name="connsiteX3" fmla="*/ 2921000 w 6400800"/>
                    <a:gd name="connsiteY3" fmla="*/ 3581400 h 3581400"/>
                    <a:gd name="connsiteX4" fmla="*/ 3492500 w 6400800"/>
                    <a:gd name="connsiteY4" fmla="*/ 3568700 h 3581400"/>
                    <a:gd name="connsiteX5" fmla="*/ 6400800 w 6400800"/>
                    <a:gd name="connsiteY5" fmla="*/ 3251200 h 3581400"/>
                    <a:gd name="connsiteX6" fmla="*/ 6400800 w 6400800"/>
                    <a:gd name="connsiteY6" fmla="*/ 368300 h 3581400"/>
                    <a:gd name="connsiteX7" fmla="*/ 6045200 w 6400800"/>
                    <a:gd name="connsiteY7" fmla="*/ 25400 h 3581400"/>
                    <a:gd name="connsiteX8" fmla="*/ 3759200 w 6400800"/>
                    <a:gd name="connsiteY8" fmla="*/ 647700 h 3581400"/>
                    <a:gd name="connsiteX9" fmla="*/ 825500 w 6400800"/>
                    <a:gd name="connsiteY9" fmla="*/ 469900 h 3581400"/>
                    <a:gd name="connsiteX10" fmla="*/ 279400 w 6400800"/>
                    <a:gd name="connsiteY10" fmla="*/ 0 h 3581400"/>
                    <a:gd name="connsiteX0" fmla="*/ 279400 w 6400800"/>
                    <a:gd name="connsiteY0" fmla="*/ 0 h 3635119"/>
                    <a:gd name="connsiteX1" fmla="*/ 38100 w 6400800"/>
                    <a:gd name="connsiteY1" fmla="*/ 317500 h 3635119"/>
                    <a:gd name="connsiteX2" fmla="*/ 0 w 6400800"/>
                    <a:gd name="connsiteY2" fmla="*/ 3238500 h 3635119"/>
                    <a:gd name="connsiteX3" fmla="*/ 2921000 w 6400800"/>
                    <a:gd name="connsiteY3" fmla="*/ 3581400 h 3635119"/>
                    <a:gd name="connsiteX4" fmla="*/ 3492500 w 6400800"/>
                    <a:gd name="connsiteY4" fmla="*/ 3568700 h 3635119"/>
                    <a:gd name="connsiteX5" fmla="*/ 6400800 w 6400800"/>
                    <a:gd name="connsiteY5" fmla="*/ 3251200 h 3635119"/>
                    <a:gd name="connsiteX6" fmla="*/ 6400800 w 6400800"/>
                    <a:gd name="connsiteY6" fmla="*/ 368300 h 3635119"/>
                    <a:gd name="connsiteX7" fmla="*/ 6045200 w 6400800"/>
                    <a:gd name="connsiteY7" fmla="*/ 25400 h 3635119"/>
                    <a:gd name="connsiteX8" fmla="*/ 3759200 w 6400800"/>
                    <a:gd name="connsiteY8" fmla="*/ 647700 h 3635119"/>
                    <a:gd name="connsiteX9" fmla="*/ 825500 w 6400800"/>
                    <a:gd name="connsiteY9" fmla="*/ 469900 h 3635119"/>
                    <a:gd name="connsiteX10" fmla="*/ 279400 w 6400800"/>
                    <a:gd name="connsiteY10" fmla="*/ 0 h 3635119"/>
                    <a:gd name="connsiteX0" fmla="*/ 279400 w 6400800"/>
                    <a:gd name="connsiteY0" fmla="*/ 0 h 3656926"/>
                    <a:gd name="connsiteX1" fmla="*/ 38100 w 6400800"/>
                    <a:gd name="connsiteY1" fmla="*/ 317500 h 3656926"/>
                    <a:gd name="connsiteX2" fmla="*/ 0 w 6400800"/>
                    <a:gd name="connsiteY2" fmla="*/ 3238500 h 3656926"/>
                    <a:gd name="connsiteX3" fmla="*/ 2921000 w 6400800"/>
                    <a:gd name="connsiteY3" fmla="*/ 3581400 h 3656926"/>
                    <a:gd name="connsiteX4" fmla="*/ 3492500 w 6400800"/>
                    <a:gd name="connsiteY4" fmla="*/ 3568700 h 3656926"/>
                    <a:gd name="connsiteX5" fmla="*/ 6400800 w 6400800"/>
                    <a:gd name="connsiteY5" fmla="*/ 3251200 h 3656926"/>
                    <a:gd name="connsiteX6" fmla="*/ 6400800 w 6400800"/>
                    <a:gd name="connsiteY6" fmla="*/ 368300 h 3656926"/>
                    <a:gd name="connsiteX7" fmla="*/ 6045200 w 6400800"/>
                    <a:gd name="connsiteY7" fmla="*/ 25400 h 3656926"/>
                    <a:gd name="connsiteX8" fmla="*/ 3759200 w 6400800"/>
                    <a:gd name="connsiteY8" fmla="*/ 647700 h 3656926"/>
                    <a:gd name="connsiteX9" fmla="*/ 825500 w 6400800"/>
                    <a:gd name="connsiteY9" fmla="*/ 469900 h 3656926"/>
                    <a:gd name="connsiteX10" fmla="*/ 279400 w 6400800"/>
                    <a:gd name="connsiteY10" fmla="*/ 0 h 3656926"/>
                    <a:gd name="connsiteX0" fmla="*/ 279400 w 6400800"/>
                    <a:gd name="connsiteY0" fmla="*/ 0 h 3656926"/>
                    <a:gd name="connsiteX1" fmla="*/ 38100 w 6400800"/>
                    <a:gd name="connsiteY1" fmla="*/ 317500 h 3656926"/>
                    <a:gd name="connsiteX2" fmla="*/ 0 w 6400800"/>
                    <a:gd name="connsiteY2" fmla="*/ 3238500 h 3656926"/>
                    <a:gd name="connsiteX3" fmla="*/ 2921000 w 6400800"/>
                    <a:gd name="connsiteY3" fmla="*/ 3581400 h 3656926"/>
                    <a:gd name="connsiteX4" fmla="*/ 3492500 w 6400800"/>
                    <a:gd name="connsiteY4" fmla="*/ 3568700 h 3656926"/>
                    <a:gd name="connsiteX5" fmla="*/ 6400800 w 6400800"/>
                    <a:gd name="connsiteY5" fmla="*/ 3251200 h 3656926"/>
                    <a:gd name="connsiteX6" fmla="*/ 6400800 w 6400800"/>
                    <a:gd name="connsiteY6" fmla="*/ 368300 h 3656926"/>
                    <a:gd name="connsiteX7" fmla="*/ 6045200 w 6400800"/>
                    <a:gd name="connsiteY7" fmla="*/ 25400 h 3656926"/>
                    <a:gd name="connsiteX8" fmla="*/ 3365500 w 6400800"/>
                    <a:gd name="connsiteY8" fmla="*/ 279400 h 3656926"/>
                    <a:gd name="connsiteX9" fmla="*/ 825500 w 6400800"/>
                    <a:gd name="connsiteY9" fmla="*/ 469900 h 3656926"/>
                    <a:gd name="connsiteX10" fmla="*/ 279400 w 6400800"/>
                    <a:gd name="connsiteY10" fmla="*/ 0 h 3656926"/>
                    <a:gd name="connsiteX0" fmla="*/ 279400 w 6400800"/>
                    <a:gd name="connsiteY0" fmla="*/ 0 h 3656926"/>
                    <a:gd name="connsiteX1" fmla="*/ 38100 w 6400800"/>
                    <a:gd name="connsiteY1" fmla="*/ 317500 h 3656926"/>
                    <a:gd name="connsiteX2" fmla="*/ 0 w 6400800"/>
                    <a:gd name="connsiteY2" fmla="*/ 3238500 h 3656926"/>
                    <a:gd name="connsiteX3" fmla="*/ 2921000 w 6400800"/>
                    <a:gd name="connsiteY3" fmla="*/ 3581400 h 3656926"/>
                    <a:gd name="connsiteX4" fmla="*/ 3492500 w 6400800"/>
                    <a:gd name="connsiteY4" fmla="*/ 3568700 h 3656926"/>
                    <a:gd name="connsiteX5" fmla="*/ 6400800 w 6400800"/>
                    <a:gd name="connsiteY5" fmla="*/ 3251200 h 3656926"/>
                    <a:gd name="connsiteX6" fmla="*/ 6400800 w 6400800"/>
                    <a:gd name="connsiteY6" fmla="*/ 368300 h 3656926"/>
                    <a:gd name="connsiteX7" fmla="*/ 6045200 w 6400800"/>
                    <a:gd name="connsiteY7" fmla="*/ 25400 h 3656926"/>
                    <a:gd name="connsiteX8" fmla="*/ 3365500 w 6400800"/>
                    <a:gd name="connsiteY8" fmla="*/ 279400 h 3656926"/>
                    <a:gd name="connsiteX9" fmla="*/ 825500 w 6400800"/>
                    <a:gd name="connsiteY9" fmla="*/ 469900 h 3656926"/>
                    <a:gd name="connsiteX10" fmla="*/ 279400 w 6400800"/>
                    <a:gd name="connsiteY10" fmla="*/ 0 h 3656926"/>
                    <a:gd name="connsiteX0" fmla="*/ 279400 w 6400800"/>
                    <a:gd name="connsiteY0" fmla="*/ 0 h 3656926"/>
                    <a:gd name="connsiteX1" fmla="*/ 38100 w 6400800"/>
                    <a:gd name="connsiteY1" fmla="*/ 317500 h 3656926"/>
                    <a:gd name="connsiteX2" fmla="*/ 0 w 6400800"/>
                    <a:gd name="connsiteY2" fmla="*/ 3238500 h 3656926"/>
                    <a:gd name="connsiteX3" fmla="*/ 2921000 w 6400800"/>
                    <a:gd name="connsiteY3" fmla="*/ 3581400 h 3656926"/>
                    <a:gd name="connsiteX4" fmla="*/ 3492500 w 6400800"/>
                    <a:gd name="connsiteY4" fmla="*/ 3568700 h 3656926"/>
                    <a:gd name="connsiteX5" fmla="*/ 6400800 w 6400800"/>
                    <a:gd name="connsiteY5" fmla="*/ 3251200 h 3656926"/>
                    <a:gd name="connsiteX6" fmla="*/ 6400800 w 6400800"/>
                    <a:gd name="connsiteY6" fmla="*/ 368300 h 3656926"/>
                    <a:gd name="connsiteX7" fmla="*/ 6045200 w 6400800"/>
                    <a:gd name="connsiteY7" fmla="*/ 25400 h 3656926"/>
                    <a:gd name="connsiteX8" fmla="*/ 3365500 w 6400800"/>
                    <a:gd name="connsiteY8" fmla="*/ 279400 h 3656926"/>
                    <a:gd name="connsiteX9" fmla="*/ 863600 w 6400800"/>
                    <a:gd name="connsiteY9" fmla="*/ 177800 h 3656926"/>
                    <a:gd name="connsiteX10" fmla="*/ 279400 w 6400800"/>
                    <a:gd name="connsiteY10" fmla="*/ 0 h 3656926"/>
                    <a:gd name="connsiteX0" fmla="*/ 279400 w 6400800"/>
                    <a:gd name="connsiteY0" fmla="*/ 0 h 3656926"/>
                    <a:gd name="connsiteX1" fmla="*/ 38100 w 6400800"/>
                    <a:gd name="connsiteY1" fmla="*/ 317500 h 3656926"/>
                    <a:gd name="connsiteX2" fmla="*/ 0 w 6400800"/>
                    <a:gd name="connsiteY2" fmla="*/ 3238500 h 3656926"/>
                    <a:gd name="connsiteX3" fmla="*/ 2921000 w 6400800"/>
                    <a:gd name="connsiteY3" fmla="*/ 3581400 h 3656926"/>
                    <a:gd name="connsiteX4" fmla="*/ 3492500 w 6400800"/>
                    <a:gd name="connsiteY4" fmla="*/ 3568700 h 3656926"/>
                    <a:gd name="connsiteX5" fmla="*/ 6400800 w 6400800"/>
                    <a:gd name="connsiteY5" fmla="*/ 3251200 h 3656926"/>
                    <a:gd name="connsiteX6" fmla="*/ 6400800 w 6400800"/>
                    <a:gd name="connsiteY6" fmla="*/ 368300 h 3656926"/>
                    <a:gd name="connsiteX7" fmla="*/ 6045200 w 6400800"/>
                    <a:gd name="connsiteY7" fmla="*/ 25400 h 3656926"/>
                    <a:gd name="connsiteX8" fmla="*/ 3365500 w 6400800"/>
                    <a:gd name="connsiteY8" fmla="*/ 279400 h 3656926"/>
                    <a:gd name="connsiteX9" fmla="*/ 863600 w 6400800"/>
                    <a:gd name="connsiteY9" fmla="*/ 177800 h 3656926"/>
                    <a:gd name="connsiteX10" fmla="*/ 279400 w 6400800"/>
                    <a:gd name="connsiteY10" fmla="*/ 0 h 3656926"/>
                    <a:gd name="connsiteX0" fmla="*/ 279400 w 6400800"/>
                    <a:gd name="connsiteY0" fmla="*/ 0 h 3656926"/>
                    <a:gd name="connsiteX1" fmla="*/ 38100 w 6400800"/>
                    <a:gd name="connsiteY1" fmla="*/ 317500 h 3656926"/>
                    <a:gd name="connsiteX2" fmla="*/ 0 w 6400800"/>
                    <a:gd name="connsiteY2" fmla="*/ 3238500 h 3656926"/>
                    <a:gd name="connsiteX3" fmla="*/ 2921000 w 6400800"/>
                    <a:gd name="connsiteY3" fmla="*/ 3581400 h 3656926"/>
                    <a:gd name="connsiteX4" fmla="*/ 3492500 w 6400800"/>
                    <a:gd name="connsiteY4" fmla="*/ 3568700 h 3656926"/>
                    <a:gd name="connsiteX5" fmla="*/ 6400800 w 6400800"/>
                    <a:gd name="connsiteY5" fmla="*/ 3251200 h 3656926"/>
                    <a:gd name="connsiteX6" fmla="*/ 6400800 w 6400800"/>
                    <a:gd name="connsiteY6" fmla="*/ 368300 h 3656926"/>
                    <a:gd name="connsiteX7" fmla="*/ 6045200 w 6400800"/>
                    <a:gd name="connsiteY7" fmla="*/ 25400 h 3656926"/>
                    <a:gd name="connsiteX8" fmla="*/ 3390900 w 6400800"/>
                    <a:gd name="connsiteY8" fmla="*/ 292100 h 3656926"/>
                    <a:gd name="connsiteX9" fmla="*/ 863600 w 6400800"/>
                    <a:gd name="connsiteY9" fmla="*/ 177800 h 3656926"/>
                    <a:gd name="connsiteX10" fmla="*/ 279400 w 6400800"/>
                    <a:gd name="connsiteY10" fmla="*/ 0 h 3656926"/>
                    <a:gd name="connsiteX0" fmla="*/ 279400 w 6400800"/>
                    <a:gd name="connsiteY0" fmla="*/ 0 h 3656926"/>
                    <a:gd name="connsiteX1" fmla="*/ 38100 w 6400800"/>
                    <a:gd name="connsiteY1" fmla="*/ 317500 h 3656926"/>
                    <a:gd name="connsiteX2" fmla="*/ 0 w 6400800"/>
                    <a:gd name="connsiteY2" fmla="*/ 3238500 h 3656926"/>
                    <a:gd name="connsiteX3" fmla="*/ 2921000 w 6400800"/>
                    <a:gd name="connsiteY3" fmla="*/ 3581400 h 3656926"/>
                    <a:gd name="connsiteX4" fmla="*/ 3492500 w 6400800"/>
                    <a:gd name="connsiteY4" fmla="*/ 3568700 h 3656926"/>
                    <a:gd name="connsiteX5" fmla="*/ 6400800 w 6400800"/>
                    <a:gd name="connsiteY5" fmla="*/ 3251200 h 3656926"/>
                    <a:gd name="connsiteX6" fmla="*/ 6324600 w 6400800"/>
                    <a:gd name="connsiteY6" fmla="*/ 368300 h 3656926"/>
                    <a:gd name="connsiteX7" fmla="*/ 6045200 w 6400800"/>
                    <a:gd name="connsiteY7" fmla="*/ 25400 h 3656926"/>
                    <a:gd name="connsiteX8" fmla="*/ 3390900 w 6400800"/>
                    <a:gd name="connsiteY8" fmla="*/ 292100 h 3656926"/>
                    <a:gd name="connsiteX9" fmla="*/ 863600 w 6400800"/>
                    <a:gd name="connsiteY9" fmla="*/ 177800 h 3656926"/>
                    <a:gd name="connsiteX10" fmla="*/ 279400 w 6400800"/>
                    <a:gd name="connsiteY10" fmla="*/ 0 h 3656926"/>
                    <a:gd name="connsiteX0" fmla="*/ 279400 w 6324600"/>
                    <a:gd name="connsiteY0" fmla="*/ 0 h 3656926"/>
                    <a:gd name="connsiteX1" fmla="*/ 38100 w 6324600"/>
                    <a:gd name="connsiteY1" fmla="*/ 317500 h 3656926"/>
                    <a:gd name="connsiteX2" fmla="*/ 0 w 6324600"/>
                    <a:gd name="connsiteY2" fmla="*/ 3238500 h 3656926"/>
                    <a:gd name="connsiteX3" fmla="*/ 2921000 w 6324600"/>
                    <a:gd name="connsiteY3" fmla="*/ 3581400 h 3656926"/>
                    <a:gd name="connsiteX4" fmla="*/ 3492500 w 6324600"/>
                    <a:gd name="connsiteY4" fmla="*/ 3568700 h 3656926"/>
                    <a:gd name="connsiteX5" fmla="*/ 6299200 w 6324600"/>
                    <a:gd name="connsiteY5" fmla="*/ 3251200 h 3656926"/>
                    <a:gd name="connsiteX6" fmla="*/ 6324600 w 6324600"/>
                    <a:gd name="connsiteY6" fmla="*/ 368300 h 3656926"/>
                    <a:gd name="connsiteX7" fmla="*/ 6045200 w 6324600"/>
                    <a:gd name="connsiteY7" fmla="*/ 25400 h 3656926"/>
                    <a:gd name="connsiteX8" fmla="*/ 3390900 w 6324600"/>
                    <a:gd name="connsiteY8" fmla="*/ 292100 h 3656926"/>
                    <a:gd name="connsiteX9" fmla="*/ 863600 w 6324600"/>
                    <a:gd name="connsiteY9" fmla="*/ 177800 h 3656926"/>
                    <a:gd name="connsiteX10" fmla="*/ 279400 w 6324600"/>
                    <a:gd name="connsiteY10" fmla="*/ 0 h 3656926"/>
                    <a:gd name="connsiteX0" fmla="*/ 279400 w 6324600"/>
                    <a:gd name="connsiteY0" fmla="*/ 0 h 3619086"/>
                    <a:gd name="connsiteX1" fmla="*/ 38100 w 6324600"/>
                    <a:gd name="connsiteY1" fmla="*/ 317500 h 3619086"/>
                    <a:gd name="connsiteX2" fmla="*/ 0 w 6324600"/>
                    <a:gd name="connsiteY2" fmla="*/ 3238500 h 3619086"/>
                    <a:gd name="connsiteX3" fmla="*/ 2921000 w 6324600"/>
                    <a:gd name="connsiteY3" fmla="*/ 3581400 h 3619086"/>
                    <a:gd name="connsiteX4" fmla="*/ 3543300 w 6324600"/>
                    <a:gd name="connsiteY4" fmla="*/ 3479800 h 3619086"/>
                    <a:gd name="connsiteX5" fmla="*/ 6299200 w 6324600"/>
                    <a:gd name="connsiteY5" fmla="*/ 3251200 h 3619086"/>
                    <a:gd name="connsiteX6" fmla="*/ 6324600 w 6324600"/>
                    <a:gd name="connsiteY6" fmla="*/ 368300 h 3619086"/>
                    <a:gd name="connsiteX7" fmla="*/ 6045200 w 6324600"/>
                    <a:gd name="connsiteY7" fmla="*/ 25400 h 3619086"/>
                    <a:gd name="connsiteX8" fmla="*/ 3390900 w 6324600"/>
                    <a:gd name="connsiteY8" fmla="*/ 292100 h 3619086"/>
                    <a:gd name="connsiteX9" fmla="*/ 863600 w 6324600"/>
                    <a:gd name="connsiteY9" fmla="*/ 177800 h 3619086"/>
                    <a:gd name="connsiteX10" fmla="*/ 279400 w 6324600"/>
                    <a:gd name="connsiteY10" fmla="*/ 0 h 3619086"/>
                    <a:gd name="connsiteX0" fmla="*/ 279400 w 6324600"/>
                    <a:gd name="connsiteY0" fmla="*/ 0 h 3562899"/>
                    <a:gd name="connsiteX1" fmla="*/ 38100 w 6324600"/>
                    <a:gd name="connsiteY1" fmla="*/ 317500 h 3562899"/>
                    <a:gd name="connsiteX2" fmla="*/ 0 w 6324600"/>
                    <a:gd name="connsiteY2" fmla="*/ 3238500 h 3562899"/>
                    <a:gd name="connsiteX3" fmla="*/ 2933700 w 6324600"/>
                    <a:gd name="connsiteY3" fmla="*/ 3479800 h 3562899"/>
                    <a:gd name="connsiteX4" fmla="*/ 3543300 w 6324600"/>
                    <a:gd name="connsiteY4" fmla="*/ 3479800 h 3562899"/>
                    <a:gd name="connsiteX5" fmla="*/ 6299200 w 6324600"/>
                    <a:gd name="connsiteY5" fmla="*/ 3251200 h 3562899"/>
                    <a:gd name="connsiteX6" fmla="*/ 6324600 w 6324600"/>
                    <a:gd name="connsiteY6" fmla="*/ 368300 h 3562899"/>
                    <a:gd name="connsiteX7" fmla="*/ 6045200 w 6324600"/>
                    <a:gd name="connsiteY7" fmla="*/ 25400 h 3562899"/>
                    <a:gd name="connsiteX8" fmla="*/ 3390900 w 6324600"/>
                    <a:gd name="connsiteY8" fmla="*/ 292100 h 3562899"/>
                    <a:gd name="connsiteX9" fmla="*/ 863600 w 6324600"/>
                    <a:gd name="connsiteY9" fmla="*/ 177800 h 3562899"/>
                    <a:gd name="connsiteX10" fmla="*/ 279400 w 6324600"/>
                    <a:gd name="connsiteY10" fmla="*/ 0 h 3562899"/>
                    <a:gd name="connsiteX0" fmla="*/ 241300 w 6286500"/>
                    <a:gd name="connsiteY0" fmla="*/ 0 h 3562899"/>
                    <a:gd name="connsiteX1" fmla="*/ 0 w 6286500"/>
                    <a:gd name="connsiteY1" fmla="*/ 317500 h 3562899"/>
                    <a:gd name="connsiteX2" fmla="*/ 12700 w 6286500"/>
                    <a:gd name="connsiteY2" fmla="*/ 3149600 h 3562899"/>
                    <a:gd name="connsiteX3" fmla="*/ 2895600 w 6286500"/>
                    <a:gd name="connsiteY3" fmla="*/ 3479800 h 3562899"/>
                    <a:gd name="connsiteX4" fmla="*/ 3505200 w 6286500"/>
                    <a:gd name="connsiteY4" fmla="*/ 3479800 h 3562899"/>
                    <a:gd name="connsiteX5" fmla="*/ 6261100 w 6286500"/>
                    <a:gd name="connsiteY5" fmla="*/ 3251200 h 3562899"/>
                    <a:gd name="connsiteX6" fmla="*/ 6286500 w 6286500"/>
                    <a:gd name="connsiteY6" fmla="*/ 368300 h 3562899"/>
                    <a:gd name="connsiteX7" fmla="*/ 6007100 w 6286500"/>
                    <a:gd name="connsiteY7" fmla="*/ 25400 h 3562899"/>
                    <a:gd name="connsiteX8" fmla="*/ 3352800 w 6286500"/>
                    <a:gd name="connsiteY8" fmla="*/ 292100 h 3562899"/>
                    <a:gd name="connsiteX9" fmla="*/ 825500 w 6286500"/>
                    <a:gd name="connsiteY9" fmla="*/ 177800 h 3562899"/>
                    <a:gd name="connsiteX10" fmla="*/ 241300 w 6286500"/>
                    <a:gd name="connsiteY10" fmla="*/ 0 h 3562899"/>
                    <a:gd name="connsiteX0" fmla="*/ 228968 w 6274168"/>
                    <a:gd name="connsiteY0" fmla="*/ 0 h 3562899"/>
                    <a:gd name="connsiteX1" fmla="*/ 25768 w 6274168"/>
                    <a:gd name="connsiteY1" fmla="*/ 304800 h 3562899"/>
                    <a:gd name="connsiteX2" fmla="*/ 368 w 6274168"/>
                    <a:gd name="connsiteY2" fmla="*/ 3149600 h 3562899"/>
                    <a:gd name="connsiteX3" fmla="*/ 2883268 w 6274168"/>
                    <a:gd name="connsiteY3" fmla="*/ 3479800 h 3562899"/>
                    <a:gd name="connsiteX4" fmla="*/ 3492868 w 6274168"/>
                    <a:gd name="connsiteY4" fmla="*/ 3479800 h 3562899"/>
                    <a:gd name="connsiteX5" fmla="*/ 6248768 w 6274168"/>
                    <a:gd name="connsiteY5" fmla="*/ 3251200 h 3562899"/>
                    <a:gd name="connsiteX6" fmla="*/ 6274168 w 6274168"/>
                    <a:gd name="connsiteY6" fmla="*/ 368300 h 3562899"/>
                    <a:gd name="connsiteX7" fmla="*/ 5994768 w 6274168"/>
                    <a:gd name="connsiteY7" fmla="*/ 25400 h 3562899"/>
                    <a:gd name="connsiteX8" fmla="*/ 3340468 w 6274168"/>
                    <a:gd name="connsiteY8" fmla="*/ 292100 h 3562899"/>
                    <a:gd name="connsiteX9" fmla="*/ 813168 w 6274168"/>
                    <a:gd name="connsiteY9" fmla="*/ 177800 h 3562899"/>
                    <a:gd name="connsiteX10" fmla="*/ 228968 w 6274168"/>
                    <a:gd name="connsiteY10" fmla="*/ 0 h 3562899"/>
                    <a:gd name="connsiteX0" fmla="*/ 203200 w 6248400"/>
                    <a:gd name="connsiteY0" fmla="*/ 0 h 3562899"/>
                    <a:gd name="connsiteX1" fmla="*/ 0 w 6248400"/>
                    <a:gd name="connsiteY1" fmla="*/ 304800 h 3562899"/>
                    <a:gd name="connsiteX2" fmla="*/ 12700 w 6248400"/>
                    <a:gd name="connsiteY2" fmla="*/ 3149600 h 3562899"/>
                    <a:gd name="connsiteX3" fmla="*/ 2857500 w 6248400"/>
                    <a:gd name="connsiteY3" fmla="*/ 3479800 h 3562899"/>
                    <a:gd name="connsiteX4" fmla="*/ 3467100 w 6248400"/>
                    <a:gd name="connsiteY4" fmla="*/ 3479800 h 3562899"/>
                    <a:gd name="connsiteX5" fmla="*/ 6223000 w 6248400"/>
                    <a:gd name="connsiteY5" fmla="*/ 3251200 h 3562899"/>
                    <a:gd name="connsiteX6" fmla="*/ 6248400 w 6248400"/>
                    <a:gd name="connsiteY6" fmla="*/ 368300 h 3562899"/>
                    <a:gd name="connsiteX7" fmla="*/ 5969000 w 6248400"/>
                    <a:gd name="connsiteY7" fmla="*/ 25400 h 3562899"/>
                    <a:gd name="connsiteX8" fmla="*/ 3314700 w 6248400"/>
                    <a:gd name="connsiteY8" fmla="*/ 292100 h 3562899"/>
                    <a:gd name="connsiteX9" fmla="*/ 787400 w 6248400"/>
                    <a:gd name="connsiteY9" fmla="*/ 177800 h 3562899"/>
                    <a:gd name="connsiteX10" fmla="*/ 203200 w 6248400"/>
                    <a:gd name="connsiteY10" fmla="*/ 0 h 3562899"/>
                    <a:gd name="connsiteX0" fmla="*/ 203200 w 6248400"/>
                    <a:gd name="connsiteY0" fmla="*/ 0 h 3562899"/>
                    <a:gd name="connsiteX1" fmla="*/ 0 w 6248400"/>
                    <a:gd name="connsiteY1" fmla="*/ 304800 h 3562899"/>
                    <a:gd name="connsiteX2" fmla="*/ 12700 w 6248400"/>
                    <a:gd name="connsiteY2" fmla="*/ 3149600 h 3562899"/>
                    <a:gd name="connsiteX3" fmla="*/ 2857500 w 6248400"/>
                    <a:gd name="connsiteY3" fmla="*/ 3479800 h 3562899"/>
                    <a:gd name="connsiteX4" fmla="*/ 3467100 w 6248400"/>
                    <a:gd name="connsiteY4" fmla="*/ 3479800 h 3562899"/>
                    <a:gd name="connsiteX5" fmla="*/ 6223000 w 6248400"/>
                    <a:gd name="connsiteY5" fmla="*/ 3251200 h 3562899"/>
                    <a:gd name="connsiteX6" fmla="*/ 6248400 w 6248400"/>
                    <a:gd name="connsiteY6" fmla="*/ 368300 h 3562899"/>
                    <a:gd name="connsiteX7" fmla="*/ 6003871 w 6248400"/>
                    <a:gd name="connsiteY7" fmla="*/ 6027 h 3562899"/>
                    <a:gd name="connsiteX8" fmla="*/ 3314700 w 6248400"/>
                    <a:gd name="connsiteY8" fmla="*/ 292100 h 3562899"/>
                    <a:gd name="connsiteX9" fmla="*/ 787400 w 6248400"/>
                    <a:gd name="connsiteY9" fmla="*/ 177800 h 3562899"/>
                    <a:gd name="connsiteX10" fmla="*/ 203200 w 6248400"/>
                    <a:gd name="connsiteY10" fmla="*/ 0 h 3562899"/>
                    <a:gd name="connsiteX0" fmla="*/ 203200 w 6248400"/>
                    <a:gd name="connsiteY0" fmla="*/ 0 h 3562899"/>
                    <a:gd name="connsiteX1" fmla="*/ 0 w 6248400"/>
                    <a:gd name="connsiteY1" fmla="*/ 304800 h 3562899"/>
                    <a:gd name="connsiteX2" fmla="*/ 12700 w 6248400"/>
                    <a:gd name="connsiteY2" fmla="*/ 3149600 h 3562899"/>
                    <a:gd name="connsiteX3" fmla="*/ 2857500 w 6248400"/>
                    <a:gd name="connsiteY3" fmla="*/ 3479800 h 3562899"/>
                    <a:gd name="connsiteX4" fmla="*/ 3467100 w 6248400"/>
                    <a:gd name="connsiteY4" fmla="*/ 3479800 h 3562899"/>
                    <a:gd name="connsiteX5" fmla="*/ 6223000 w 6248400"/>
                    <a:gd name="connsiteY5" fmla="*/ 3251200 h 3562899"/>
                    <a:gd name="connsiteX6" fmla="*/ 6248400 w 6248400"/>
                    <a:gd name="connsiteY6" fmla="*/ 368300 h 3562899"/>
                    <a:gd name="connsiteX7" fmla="*/ 5996122 w 6248400"/>
                    <a:gd name="connsiteY7" fmla="*/ 9902 h 3562899"/>
                    <a:gd name="connsiteX8" fmla="*/ 3314700 w 6248400"/>
                    <a:gd name="connsiteY8" fmla="*/ 292100 h 3562899"/>
                    <a:gd name="connsiteX9" fmla="*/ 787400 w 6248400"/>
                    <a:gd name="connsiteY9" fmla="*/ 177800 h 3562899"/>
                    <a:gd name="connsiteX10" fmla="*/ 203200 w 6248400"/>
                    <a:gd name="connsiteY10" fmla="*/ 0 h 3562899"/>
                    <a:gd name="connsiteX0" fmla="*/ 203200 w 6248400"/>
                    <a:gd name="connsiteY0" fmla="*/ 0 h 3562899"/>
                    <a:gd name="connsiteX1" fmla="*/ 0 w 6248400"/>
                    <a:gd name="connsiteY1" fmla="*/ 304800 h 3562899"/>
                    <a:gd name="connsiteX2" fmla="*/ 12700 w 6248400"/>
                    <a:gd name="connsiteY2" fmla="*/ 3149600 h 3562899"/>
                    <a:gd name="connsiteX3" fmla="*/ 2857500 w 6248400"/>
                    <a:gd name="connsiteY3" fmla="*/ 3479800 h 3562899"/>
                    <a:gd name="connsiteX4" fmla="*/ 3467100 w 6248400"/>
                    <a:gd name="connsiteY4" fmla="*/ 3479800 h 3562899"/>
                    <a:gd name="connsiteX5" fmla="*/ 6223000 w 6248400"/>
                    <a:gd name="connsiteY5" fmla="*/ 3251200 h 3562899"/>
                    <a:gd name="connsiteX6" fmla="*/ 6248400 w 6248400"/>
                    <a:gd name="connsiteY6" fmla="*/ 368300 h 3562899"/>
                    <a:gd name="connsiteX7" fmla="*/ 5996122 w 6248400"/>
                    <a:gd name="connsiteY7" fmla="*/ 9902 h 3562899"/>
                    <a:gd name="connsiteX8" fmla="*/ 3186839 w 6248400"/>
                    <a:gd name="connsiteY8" fmla="*/ 264978 h 3562899"/>
                    <a:gd name="connsiteX9" fmla="*/ 787400 w 6248400"/>
                    <a:gd name="connsiteY9" fmla="*/ 177800 h 3562899"/>
                    <a:gd name="connsiteX10" fmla="*/ 203200 w 6248400"/>
                    <a:gd name="connsiteY10" fmla="*/ 0 h 3562899"/>
                    <a:gd name="connsiteX0" fmla="*/ 203200 w 6248400"/>
                    <a:gd name="connsiteY0" fmla="*/ 0 h 3562899"/>
                    <a:gd name="connsiteX1" fmla="*/ 0 w 6248400"/>
                    <a:gd name="connsiteY1" fmla="*/ 304800 h 3562899"/>
                    <a:gd name="connsiteX2" fmla="*/ 12700 w 6248400"/>
                    <a:gd name="connsiteY2" fmla="*/ 3149600 h 3562899"/>
                    <a:gd name="connsiteX3" fmla="*/ 2857500 w 6248400"/>
                    <a:gd name="connsiteY3" fmla="*/ 3479800 h 3562899"/>
                    <a:gd name="connsiteX4" fmla="*/ 3467100 w 6248400"/>
                    <a:gd name="connsiteY4" fmla="*/ 3479800 h 3562899"/>
                    <a:gd name="connsiteX5" fmla="*/ 6223000 w 6248400"/>
                    <a:gd name="connsiteY5" fmla="*/ 3251200 h 3562899"/>
                    <a:gd name="connsiteX6" fmla="*/ 6248400 w 6248400"/>
                    <a:gd name="connsiteY6" fmla="*/ 368300 h 3562899"/>
                    <a:gd name="connsiteX7" fmla="*/ 5996122 w 6248400"/>
                    <a:gd name="connsiteY7" fmla="*/ 9902 h 3562899"/>
                    <a:gd name="connsiteX8" fmla="*/ 3186839 w 6248400"/>
                    <a:gd name="connsiteY8" fmla="*/ 264978 h 3562899"/>
                    <a:gd name="connsiteX9" fmla="*/ 787400 w 6248400"/>
                    <a:gd name="connsiteY9" fmla="*/ 177800 h 3562899"/>
                    <a:gd name="connsiteX10" fmla="*/ 203200 w 6248400"/>
                    <a:gd name="connsiteY10" fmla="*/ 0 h 3562899"/>
                    <a:gd name="connsiteX0" fmla="*/ 203200 w 6248400"/>
                    <a:gd name="connsiteY0" fmla="*/ 0 h 3567830"/>
                    <a:gd name="connsiteX1" fmla="*/ 0 w 6248400"/>
                    <a:gd name="connsiteY1" fmla="*/ 304800 h 3567830"/>
                    <a:gd name="connsiteX2" fmla="*/ 12700 w 6248400"/>
                    <a:gd name="connsiteY2" fmla="*/ 3149600 h 3567830"/>
                    <a:gd name="connsiteX3" fmla="*/ 2857500 w 6248400"/>
                    <a:gd name="connsiteY3" fmla="*/ 3479800 h 3567830"/>
                    <a:gd name="connsiteX4" fmla="*/ 3467100 w 6248400"/>
                    <a:gd name="connsiteY4" fmla="*/ 3479800 h 3567830"/>
                    <a:gd name="connsiteX5" fmla="*/ 6223000 w 6248400"/>
                    <a:gd name="connsiteY5" fmla="*/ 3251200 h 3567830"/>
                    <a:gd name="connsiteX6" fmla="*/ 6248400 w 6248400"/>
                    <a:gd name="connsiteY6" fmla="*/ 368300 h 3567830"/>
                    <a:gd name="connsiteX7" fmla="*/ 5996122 w 6248400"/>
                    <a:gd name="connsiteY7" fmla="*/ 9902 h 3567830"/>
                    <a:gd name="connsiteX8" fmla="*/ 3186839 w 6248400"/>
                    <a:gd name="connsiteY8" fmla="*/ 264978 h 3567830"/>
                    <a:gd name="connsiteX9" fmla="*/ 787400 w 6248400"/>
                    <a:gd name="connsiteY9" fmla="*/ 177800 h 3567830"/>
                    <a:gd name="connsiteX10" fmla="*/ 203200 w 6248400"/>
                    <a:gd name="connsiteY10" fmla="*/ 0 h 3567830"/>
                    <a:gd name="connsiteX0" fmla="*/ 203200 w 6248400"/>
                    <a:gd name="connsiteY0" fmla="*/ 0 h 3584379"/>
                    <a:gd name="connsiteX1" fmla="*/ 0 w 6248400"/>
                    <a:gd name="connsiteY1" fmla="*/ 304800 h 3584379"/>
                    <a:gd name="connsiteX2" fmla="*/ 12700 w 6248400"/>
                    <a:gd name="connsiteY2" fmla="*/ 3149600 h 3584379"/>
                    <a:gd name="connsiteX3" fmla="*/ 2857500 w 6248400"/>
                    <a:gd name="connsiteY3" fmla="*/ 3479800 h 3584379"/>
                    <a:gd name="connsiteX4" fmla="*/ 3467100 w 6248400"/>
                    <a:gd name="connsiteY4" fmla="*/ 3479800 h 3584379"/>
                    <a:gd name="connsiteX5" fmla="*/ 6223000 w 6248400"/>
                    <a:gd name="connsiteY5" fmla="*/ 3251200 h 3584379"/>
                    <a:gd name="connsiteX6" fmla="*/ 6248400 w 6248400"/>
                    <a:gd name="connsiteY6" fmla="*/ 368300 h 3584379"/>
                    <a:gd name="connsiteX7" fmla="*/ 5996122 w 6248400"/>
                    <a:gd name="connsiteY7" fmla="*/ 9902 h 3584379"/>
                    <a:gd name="connsiteX8" fmla="*/ 3186839 w 6248400"/>
                    <a:gd name="connsiteY8" fmla="*/ 264978 h 3584379"/>
                    <a:gd name="connsiteX9" fmla="*/ 787400 w 6248400"/>
                    <a:gd name="connsiteY9" fmla="*/ 177800 h 3584379"/>
                    <a:gd name="connsiteX10" fmla="*/ 203200 w 6248400"/>
                    <a:gd name="connsiteY10" fmla="*/ 0 h 3584379"/>
                    <a:gd name="connsiteX0" fmla="*/ 203200 w 6248400"/>
                    <a:gd name="connsiteY0" fmla="*/ 0 h 3581680"/>
                    <a:gd name="connsiteX1" fmla="*/ 0 w 6248400"/>
                    <a:gd name="connsiteY1" fmla="*/ 304800 h 3581680"/>
                    <a:gd name="connsiteX2" fmla="*/ 12700 w 6248400"/>
                    <a:gd name="connsiteY2" fmla="*/ 3149600 h 3581680"/>
                    <a:gd name="connsiteX3" fmla="*/ 2857500 w 6248400"/>
                    <a:gd name="connsiteY3" fmla="*/ 3479800 h 3581680"/>
                    <a:gd name="connsiteX4" fmla="*/ 3467100 w 6248400"/>
                    <a:gd name="connsiteY4" fmla="*/ 3479800 h 3581680"/>
                    <a:gd name="connsiteX5" fmla="*/ 6223000 w 6248400"/>
                    <a:gd name="connsiteY5" fmla="*/ 3251200 h 3581680"/>
                    <a:gd name="connsiteX6" fmla="*/ 6248400 w 6248400"/>
                    <a:gd name="connsiteY6" fmla="*/ 368300 h 3581680"/>
                    <a:gd name="connsiteX7" fmla="*/ 5996122 w 6248400"/>
                    <a:gd name="connsiteY7" fmla="*/ 9902 h 3581680"/>
                    <a:gd name="connsiteX8" fmla="*/ 3186839 w 6248400"/>
                    <a:gd name="connsiteY8" fmla="*/ 264978 h 3581680"/>
                    <a:gd name="connsiteX9" fmla="*/ 787400 w 6248400"/>
                    <a:gd name="connsiteY9" fmla="*/ 177800 h 3581680"/>
                    <a:gd name="connsiteX10" fmla="*/ 203200 w 6248400"/>
                    <a:gd name="connsiteY10" fmla="*/ 0 h 3581680"/>
                    <a:gd name="connsiteX0" fmla="*/ 203200 w 6248400"/>
                    <a:gd name="connsiteY0" fmla="*/ 0 h 3577728"/>
                    <a:gd name="connsiteX1" fmla="*/ 0 w 6248400"/>
                    <a:gd name="connsiteY1" fmla="*/ 304800 h 3577728"/>
                    <a:gd name="connsiteX2" fmla="*/ 12700 w 6248400"/>
                    <a:gd name="connsiteY2" fmla="*/ 3149600 h 3577728"/>
                    <a:gd name="connsiteX3" fmla="*/ 2857500 w 6248400"/>
                    <a:gd name="connsiteY3" fmla="*/ 3479800 h 3577728"/>
                    <a:gd name="connsiteX4" fmla="*/ 3467100 w 6248400"/>
                    <a:gd name="connsiteY4" fmla="*/ 3479800 h 3577728"/>
                    <a:gd name="connsiteX5" fmla="*/ 6223000 w 6248400"/>
                    <a:gd name="connsiteY5" fmla="*/ 3251200 h 3577728"/>
                    <a:gd name="connsiteX6" fmla="*/ 6248400 w 6248400"/>
                    <a:gd name="connsiteY6" fmla="*/ 368300 h 3577728"/>
                    <a:gd name="connsiteX7" fmla="*/ 5996122 w 6248400"/>
                    <a:gd name="connsiteY7" fmla="*/ 9902 h 3577728"/>
                    <a:gd name="connsiteX8" fmla="*/ 3186839 w 6248400"/>
                    <a:gd name="connsiteY8" fmla="*/ 264978 h 3577728"/>
                    <a:gd name="connsiteX9" fmla="*/ 787400 w 6248400"/>
                    <a:gd name="connsiteY9" fmla="*/ 177800 h 3577728"/>
                    <a:gd name="connsiteX10" fmla="*/ 203200 w 6248400"/>
                    <a:gd name="connsiteY10" fmla="*/ 0 h 3577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248400" h="3577728">
                      <a:moveTo>
                        <a:pt x="203200" y="0"/>
                      </a:moveTo>
                      <a:lnTo>
                        <a:pt x="0" y="304800"/>
                      </a:lnTo>
                      <a:cubicBezTo>
                        <a:pt x="4233" y="1248833"/>
                        <a:pt x="8467" y="2205567"/>
                        <a:pt x="12700" y="3149600"/>
                      </a:cubicBezTo>
                      <a:lnTo>
                        <a:pt x="2857500" y="3479800"/>
                      </a:lnTo>
                      <a:cubicBezTo>
                        <a:pt x="3078996" y="3582764"/>
                        <a:pt x="3151537" y="3635357"/>
                        <a:pt x="3467100" y="3479800"/>
                      </a:cubicBezTo>
                      <a:lnTo>
                        <a:pt x="6223000" y="3251200"/>
                      </a:lnTo>
                      <a:lnTo>
                        <a:pt x="6248400" y="368300"/>
                      </a:lnTo>
                      <a:lnTo>
                        <a:pt x="5996122" y="9902"/>
                      </a:lnTo>
                      <a:lnTo>
                        <a:pt x="3186839" y="264978"/>
                      </a:lnTo>
                      <a:cubicBezTo>
                        <a:pt x="2972589" y="268206"/>
                        <a:pt x="1595967" y="266700"/>
                        <a:pt x="787400" y="177800"/>
                      </a:cubicBezTo>
                      <a:lnTo>
                        <a:pt x="203200" y="0"/>
                      </a:lnTo>
                      <a:close/>
                    </a:path>
                  </a:pathLst>
                </a:custGeom>
                <a:solidFill>
                  <a:srgbClr val="E91E63"/>
                </a:solid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56" name="手繪多邊形 55"/>
                <p:cNvSpPr/>
                <p:nvPr/>
              </p:nvSpPr>
              <p:spPr>
                <a:xfrm flipH="1">
                  <a:off x="4639632" y="2780928"/>
                  <a:ext cx="2832100" cy="3302000"/>
                </a:xfrm>
                <a:custGeom>
                  <a:avLst/>
                  <a:gdLst>
                    <a:gd name="connsiteX0" fmla="*/ 2730500 w 2730500"/>
                    <a:gd name="connsiteY0" fmla="*/ 3302000 h 3302000"/>
                    <a:gd name="connsiteX1" fmla="*/ 2730500 w 2730500"/>
                    <a:gd name="connsiteY1" fmla="*/ 304800 h 3302000"/>
                    <a:gd name="connsiteX2" fmla="*/ 0 w 2730500"/>
                    <a:gd name="connsiteY2" fmla="*/ 0 h 3302000"/>
                    <a:gd name="connsiteX3" fmla="*/ 38100 w 2730500"/>
                    <a:gd name="connsiteY3" fmla="*/ 2971800 h 3302000"/>
                    <a:gd name="connsiteX4" fmla="*/ 2730500 w 2730500"/>
                    <a:gd name="connsiteY4" fmla="*/ 3302000 h 3302000"/>
                    <a:gd name="connsiteX0" fmla="*/ 2692400 w 2692400"/>
                    <a:gd name="connsiteY0" fmla="*/ 3378200 h 3378200"/>
                    <a:gd name="connsiteX1" fmla="*/ 2692400 w 2692400"/>
                    <a:gd name="connsiteY1" fmla="*/ 381000 h 3378200"/>
                    <a:gd name="connsiteX2" fmla="*/ 0 w 2692400"/>
                    <a:gd name="connsiteY2" fmla="*/ 0 h 3378200"/>
                    <a:gd name="connsiteX3" fmla="*/ 0 w 2692400"/>
                    <a:gd name="connsiteY3" fmla="*/ 3048000 h 3378200"/>
                    <a:gd name="connsiteX4" fmla="*/ 2692400 w 2692400"/>
                    <a:gd name="connsiteY4" fmla="*/ 3378200 h 3378200"/>
                    <a:gd name="connsiteX0" fmla="*/ 2832100 w 2832100"/>
                    <a:gd name="connsiteY0" fmla="*/ 3263900 h 3263900"/>
                    <a:gd name="connsiteX1" fmla="*/ 2832100 w 2832100"/>
                    <a:gd name="connsiteY1" fmla="*/ 266700 h 3263900"/>
                    <a:gd name="connsiteX2" fmla="*/ 0 w 2832100"/>
                    <a:gd name="connsiteY2" fmla="*/ 0 h 3263900"/>
                    <a:gd name="connsiteX3" fmla="*/ 139700 w 2832100"/>
                    <a:gd name="connsiteY3" fmla="*/ 2933700 h 3263900"/>
                    <a:gd name="connsiteX4" fmla="*/ 2832100 w 2832100"/>
                    <a:gd name="connsiteY4" fmla="*/ 3263900 h 3263900"/>
                    <a:gd name="connsiteX0" fmla="*/ 2832100 w 2832100"/>
                    <a:gd name="connsiteY0" fmla="*/ 3263900 h 3263900"/>
                    <a:gd name="connsiteX1" fmla="*/ 2832100 w 2832100"/>
                    <a:gd name="connsiteY1" fmla="*/ 266700 h 3263900"/>
                    <a:gd name="connsiteX2" fmla="*/ 0 w 2832100"/>
                    <a:gd name="connsiteY2" fmla="*/ 0 h 3263900"/>
                    <a:gd name="connsiteX3" fmla="*/ 12700 w 2832100"/>
                    <a:gd name="connsiteY3" fmla="*/ 3009900 h 3263900"/>
                    <a:gd name="connsiteX4" fmla="*/ 2832100 w 2832100"/>
                    <a:gd name="connsiteY4" fmla="*/ 3263900 h 3263900"/>
                    <a:gd name="connsiteX0" fmla="*/ 2857500 w 2857500"/>
                    <a:gd name="connsiteY0" fmla="*/ 3314700 h 3314700"/>
                    <a:gd name="connsiteX1" fmla="*/ 2832100 w 2857500"/>
                    <a:gd name="connsiteY1" fmla="*/ 266700 h 3314700"/>
                    <a:gd name="connsiteX2" fmla="*/ 0 w 2857500"/>
                    <a:gd name="connsiteY2" fmla="*/ 0 h 3314700"/>
                    <a:gd name="connsiteX3" fmla="*/ 12700 w 2857500"/>
                    <a:gd name="connsiteY3" fmla="*/ 3009900 h 3314700"/>
                    <a:gd name="connsiteX4" fmla="*/ 2857500 w 2857500"/>
                    <a:gd name="connsiteY4" fmla="*/ 3314700 h 3314700"/>
                    <a:gd name="connsiteX0" fmla="*/ 2819400 w 2832100"/>
                    <a:gd name="connsiteY0" fmla="*/ 3302000 h 3302000"/>
                    <a:gd name="connsiteX1" fmla="*/ 2832100 w 2832100"/>
                    <a:gd name="connsiteY1" fmla="*/ 266700 h 3302000"/>
                    <a:gd name="connsiteX2" fmla="*/ 0 w 2832100"/>
                    <a:gd name="connsiteY2" fmla="*/ 0 h 3302000"/>
                    <a:gd name="connsiteX3" fmla="*/ 12700 w 2832100"/>
                    <a:gd name="connsiteY3" fmla="*/ 3009900 h 3302000"/>
                    <a:gd name="connsiteX4" fmla="*/ 2819400 w 2832100"/>
                    <a:gd name="connsiteY4" fmla="*/ 3302000 h 3302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32100" h="3302000">
                      <a:moveTo>
                        <a:pt x="2819400" y="3302000"/>
                      </a:moveTo>
                      <a:cubicBezTo>
                        <a:pt x="2823633" y="2290233"/>
                        <a:pt x="2827867" y="1278467"/>
                        <a:pt x="2832100" y="266700"/>
                      </a:cubicBezTo>
                      <a:lnTo>
                        <a:pt x="0" y="0"/>
                      </a:lnTo>
                      <a:cubicBezTo>
                        <a:pt x="4233" y="1003300"/>
                        <a:pt x="8467" y="2006600"/>
                        <a:pt x="12700" y="3009900"/>
                      </a:cubicBezTo>
                      <a:lnTo>
                        <a:pt x="2819400" y="3302000"/>
                      </a:lnTo>
                      <a:close/>
                    </a:path>
                  </a:pathLst>
                </a:custGeom>
                <a:solidFill>
                  <a:schemeClr val="bg1"/>
                </a:solid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57" name="手繪多邊形 56"/>
                <p:cNvSpPr/>
                <p:nvPr/>
              </p:nvSpPr>
              <p:spPr>
                <a:xfrm>
                  <a:off x="1706209" y="2780928"/>
                  <a:ext cx="2857500" cy="3314700"/>
                </a:xfrm>
                <a:custGeom>
                  <a:avLst/>
                  <a:gdLst>
                    <a:gd name="connsiteX0" fmla="*/ 2730500 w 2730500"/>
                    <a:gd name="connsiteY0" fmla="*/ 3302000 h 3302000"/>
                    <a:gd name="connsiteX1" fmla="*/ 2730500 w 2730500"/>
                    <a:gd name="connsiteY1" fmla="*/ 304800 h 3302000"/>
                    <a:gd name="connsiteX2" fmla="*/ 0 w 2730500"/>
                    <a:gd name="connsiteY2" fmla="*/ 0 h 3302000"/>
                    <a:gd name="connsiteX3" fmla="*/ 38100 w 2730500"/>
                    <a:gd name="connsiteY3" fmla="*/ 2971800 h 3302000"/>
                    <a:gd name="connsiteX4" fmla="*/ 2730500 w 2730500"/>
                    <a:gd name="connsiteY4" fmla="*/ 3302000 h 3302000"/>
                    <a:gd name="connsiteX0" fmla="*/ 2692400 w 2692400"/>
                    <a:gd name="connsiteY0" fmla="*/ 3378200 h 3378200"/>
                    <a:gd name="connsiteX1" fmla="*/ 2692400 w 2692400"/>
                    <a:gd name="connsiteY1" fmla="*/ 381000 h 3378200"/>
                    <a:gd name="connsiteX2" fmla="*/ 0 w 2692400"/>
                    <a:gd name="connsiteY2" fmla="*/ 0 h 3378200"/>
                    <a:gd name="connsiteX3" fmla="*/ 0 w 2692400"/>
                    <a:gd name="connsiteY3" fmla="*/ 3048000 h 3378200"/>
                    <a:gd name="connsiteX4" fmla="*/ 2692400 w 2692400"/>
                    <a:gd name="connsiteY4" fmla="*/ 3378200 h 3378200"/>
                    <a:gd name="connsiteX0" fmla="*/ 2832100 w 2832100"/>
                    <a:gd name="connsiteY0" fmla="*/ 3263900 h 3263900"/>
                    <a:gd name="connsiteX1" fmla="*/ 2832100 w 2832100"/>
                    <a:gd name="connsiteY1" fmla="*/ 266700 h 3263900"/>
                    <a:gd name="connsiteX2" fmla="*/ 0 w 2832100"/>
                    <a:gd name="connsiteY2" fmla="*/ 0 h 3263900"/>
                    <a:gd name="connsiteX3" fmla="*/ 139700 w 2832100"/>
                    <a:gd name="connsiteY3" fmla="*/ 2933700 h 3263900"/>
                    <a:gd name="connsiteX4" fmla="*/ 2832100 w 2832100"/>
                    <a:gd name="connsiteY4" fmla="*/ 3263900 h 3263900"/>
                    <a:gd name="connsiteX0" fmla="*/ 2832100 w 2832100"/>
                    <a:gd name="connsiteY0" fmla="*/ 3263900 h 3263900"/>
                    <a:gd name="connsiteX1" fmla="*/ 2832100 w 2832100"/>
                    <a:gd name="connsiteY1" fmla="*/ 266700 h 3263900"/>
                    <a:gd name="connsiteX2" fmla="*/ 0 w 2832100"/>
                    <a:gd name="connsiteY2" fmla="*/ 0 h 3263900"/>
                    <a:gd name="connsiteX3" fmla="*/ 12700 w 2832100"/>
                    <a:gd name="connsiteY3" fmla="*/ 3009900 h 3263900"/>
                    <a:gd name="connsiteX4" fmla="*/ 2832100 w 2832100"/>
                    <a:gd name="connsiteY4" fmla="*/ 3263900 h 3263900"/>
                    <a:gd name="connsiteX0" fmla="*/ 2857500 w 2857500"/>
                    <a:gd name="connsiteY0" fmla="*/ 3314700 h 3314700"/>
                    <a:gd name="connsiteX1" fmla="*/ 2832100 w 2857500"/>
                    <a:gd name="connsiteY1" fmla="*/ 266700 h 3314700"/>
                    <a:gd name="connsiteX2" fmla="*/ 0 w 2857500"/>
                    <a:gd name="connsiteY2" fmla="*/ 0 h 3314700"/>
                    <a:gd name="connsiteX3" fmla="*/ 12700 w 2857500"/>
                    <a:gd name="connsiteY3" fmla="*/ 3009900 h 3314700"/>
                    <a:gd name="connsiteX4" fmla="*/ 2857500 w 2857500"/>
                    <a:gd name="connsiteY4" fmla="*/ 3314700 h 33147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57500" h="3314700">
                      <a:moveTo>
                        <a:pt x="2857500" y="3314700"/>
                      </a:moveTo>
                      <a:lnTo>
                        <a:pt x="2832100" y="266700"/>
                      </a:lnTo>
                      <a:lnTo>
                        <a:pt x="0" y="0"/>
                      </a:lnTo>
                      <a:cubicBezTo>
                        <a:pt x="4233" y="1003300"/>
                        <a:pt x="8467" y="2006600"/>
                        <a:pt x="12700" y="3009900"/>
                      </a:cubicBezTo>
                      <a:lnTo>
                        <a:pt x="2857500" y="3314700"/>
                      </a:lnTo>
                      <a:close/>
                    </a:path>
                  </a:pathLst>
                </a:custGeom>
                <a:solidFill>
                  <a:schemeClr val="bg1"/>
                </a:solid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grpSp>
          <p:grpSp>
            <p:nvGrpSpPr>
              <p:cNvPr id="43" name="群組 42"/>
              <p:cNvGrpSpPr/>
              <p:nvPr/>
            </p:nvGrpSpPr>
            <p:grpSpPr>
              <a:xfrm>
                <a:off x="5865134" y="3120178"/>
                <a:ext cx="93421" cy="142489"/>
                <a:chOff x="5865134" y="3120178"/>
                <a:chExt cx="93421" cy="142489"/>
              </a:xfrm>
            </p:grpSpPr>
            <p:sp>
              <p:nvSpPr>
                <p:cNvPr id="48" name="圓角矩形 47"/>
                <p:cNvSpPr/>
                <p:nvPr/>
              </p:nvSpPr>
              <p:spPr>
                <a:xfrm rot="5832160">
                  <a:off x="5900305" y="3085008"/>
                  <a:ext cx="22833" cy="93174"/>
                </a:xfrm>
                <a:prstGeom prst="roundRect">
                  <a:avLst>
                    <a:gd name="adj" fmla="val 50000"/>
                  </a:avLst>
                </a:prstGeom>
                <a:solidFill>
                  <a:srgbClr val="EF5E8F"/>
                </a:solidFill>
                <a:ln>
                  <a:noFill/>
                </a:ln>
              </p:spPr>
              <p:txBody>
                <a:bodyPr wrap="square" rtlCol="0" anchor="ctr">
                  <a:spAutoFit/>
                </a:bodyPr>
                <a:lstStyle/>
                <a:p>
                  <a:pPr algn="ctr"/>
                  <a:endParaRPr lang="zh-TW" altLang="en-US" sz="2400">
                    <a:solidFill>
                      <a:schemeClr val="bg1"/>
                    </a:solidFill>
                    <a:latin typeface="微軟正黑體" panose="020B0604030504040204" pitchFamily="34" charset="-120"/>
                    <a:ea typeface="微軟正黑體" panose="020B0604030504040204" pitchFamily="34" charset="-120"/>
                  </a:endParaRPr>
                </a:p>
              </p:txBody>
            </p:sp>
            <p:sp>
              <p:nvSpPr>
                <p:cNvPr id="49" name="圓角矩形 48"/>
                <p:cNvSpPr/>
                <p:nvPr/>
              </p:nvSpPr>
              <p:spPr>
                <a:xfrm rot="5832160">
                  <a:off x="5900304" y="3140956"/>
                  <a:ext cx="22833" cy="93174"/>
                </a:xfrm>
                <a:prstGeom prst="roundRect">
                  <a:avLst>
                    <a:gd name="adj" fmla="val 50000"/>
                  </a:avLst>
                </a:prstGeom>
                <a:solidFill>
                  <a:srgbClr val="EF5E8F"/>
                </a:solidFill>
                <a:ln>
                  <a:noFill/>
                </a:ln>
              </p:spPr>
              <p:txBody>
                <a:bodyPr wrap="square" rtlCol="0" anchor="ctr">
                  <a:spAutoFit/>
                </a:bodyPr>
                <a:lstStyle/>
                <a:p>
                  <a:pPr algn="ctr"/>
                  <a:endParaRPr lang="zh-TW" altLang="en-US" sz="2400">
                    <a:solidFill>
                      <a:schemeClr val="bg1"/>
                    </a:solidFill>
                    <a:latin typeface="微軟正黑體" panose="020B0604030504040204" pitchFamily="34" charset="-120"/>
                    <a:ea typeface="微軟正黑體" panose="020B0604030504040204" pitchFamily="34" charset="-120"/>
                  </a:endParaRPr>
                </a:p>
              </p:txBody>
            </p:sp>
            <p:sp>
              <p:nvSpPr>
                <p:cNvPr id="50" name="圓角矩形 49"/>
                <p:cNvSpPr/>
                <p:nvPr/>
              </p:nvSpPr>
              <p:spPr>
                <a:xfrm rot="5832160">
                  <a:off x="5900551" y="3204664"/>
                  <a:ext cx="22833" cy="93174"/>
                </a:xfrm>
                <a:prstGeom prst="roundRect">
                  <a:avLst>
                    <a:gd name="adj" fmla="val 50000"/>
                  </a:avLst>
                </a:prstGeom>
                <a:solidFill>
                  <a:srgbClr val="EF5E8F"/>
                </a:solidFill>
                <a:ln>
                  <a:noFill/>
                </a:ln>
              </p:spPr>
              <p:txBody>
                <a:bodyPr wrap="square" rtlCol="0" anchor="ctr">
                  <a:spAutoFit/>
                </a:bodyPr>
                <a:lstStyle/>
                <a:p>
                  <a:pPr algn="ctr"/>
                  <a:endParaRPr lang="zh-TW" altLang="en-US" sz="2400">
                    <a:solidFill>
                      <a:schemeClr val="bg1"/>
                    </a:solidFill>
                    <a:latin typeface="微軟正黑體" panose="020B0604030504040204" pitchFamily="34" charset="-120"/>
                    <a:ea typeface="微軟正黑體" panose="020B0604030504040204" pitchFamily="34" charset="-120"/>
                  </a:endParaRPr>
                </a:p>
              </p:txBody>
            </p:sp>
          </p:grpSp>
          <p:grpSp>
            <p:nvGrpSpPr>
              <p:cNvPr id="44" name="群組 43"/>
              <p:cNvGrpSpPr/>
              <p:nvPr/>
            </p:nvGrpSpPr>
            <p:grpSpPr>
              <a:xfrm flipH="1">
                <a:off x="6096665" y="3116784"/>
                <a:ext cx="93421" cy="142489"/>
                <a:chOff x="5865134" y="3120178"/>
                <a:chExt cx="93421" cy="142489"/>
              </a:xfrm>
            </p:grpSpPr>
            <p:sp>
              <p:nvSpPr>
                <p:cNvPr id="45" name="圓角矩形 44"/>
                <p:cNvSpPr/>
                <p:nvPr/>
              </p:nvSpPr>
              <p:spPr>
                <a:xfrm rot="5832160">
                  <a:off x="5900305" y="3085008"/>
                  <a:ext cx="22833" cy="93174"/>
                </a:xfrm>
                <a:prstGeom prst="roundRect">
                  <a:avLst>
                    <a:gd name="adj" fmla="val 50000"/>
                  </a:avLst>
                </a:prstGeom>
                <a:solidFill>
                  <a:srgbClr val="EF5E8F"/>
                </a:solidFill>
                <a:ln>
                  <a:noFill/>
                </a:ln>
              </p:spPr>
              <p:txBody>
                <a:bodyPr wrap="square" rtlCol="0" anchor="ctr">
                  <a:spAutoFit/>
                </a:bodyPr>
                <a:lstStyle/>
                <a:p>
                  <a:pPr algn="ctr"/>
                  <a:endParaRPr lang="zh-TW" altLang="en-US" sz="2400">
                    <a:solidFill>
                      <a:schemeClr val="bg1"/>
                    </a:solidFill>
                    <a:latin typeface="微軟正黑體" panose="020B0604030504040204" pitchFamily="34" charset="-120"/>
                    <a:ea typeface="微軟正黑體" panose="020B0604030504040204" pitchFamily="34" charset="-120"/>
                  </a:endParaRPr>
                </a:p>
              </p:txBody>
            </p:sp>
            <p:sp>
              <p:nvSpPr>
                <p:cNvPr id="46" name="圓角矩形 45"/>
                <p:cNvSpPr/>
                <p:nvPr/>
              </p:nvSpPr>
              <p:spPr>
                <a:xfrm rot="5832160">
                  <a:off x="5900304" y="3140956"/>
                  <a:ext cx="22833" cy="93174"/>
                </a:xfrm>
                <a:prstGeom prst="roundRect">
                  <a:avLst>
                    <a:gd name="adj" fmla="val 50000"/>
                  </a:avLst>
                </a:prstGeom>
                <a:solidFill>
                  <a:srgbClr val="EF5E8F"/>
                </a:solidFill>
                <a:ln>
                  <a:noFill/>
                </a:ln>
              </p:spPr>
              <p:txBody>
                <a:bodyPr wrap="square" rtlCol="0" anchor="ctr">
                  <a:spAutoFit/>
                </a:bodyPr>
                <a:lstStyle/>
                <a:p>
                  <a:pPr algn="ctr"/>
                  <a:endParaRPr lang="zh-TW" altLang="en-US" sz="2400">
                    <a:solidFill>
                      <a:schemeClr val="bg1"/>
                    </a:solidFill>
                    <a:latin typeface="微軟正黑體" panose="020B0604030504040204" pitchFamily="34" charset="-120"/>
                    <a:ea typeface="微軟正黑體" panose="020B0604030504040204" pitchFamily="34" charset="-120"/>
                  </a:endParaRPr>
                </a:p>
              </p:txBody>
            </p:sp>
            <p:sp>
              <p:nvSpPr>
                <p:cNvPr id="47" name="圓角矩形 46"/>
                <p:cNvSpPr/>
                <p:nvPr/>
              </p:nvSpPr>
              <p:spPr>
                <a:xfrm rot="5832160">
                  <a:off x="5900551" y="3204664"/>
                  <a:ext cx="22833" cy="93174"/>
                </a:xfrm>
                <a:prstGeom prst="roundRect">
                  <a:avLst>
                    <a:gd name="adj" fmla="val 50000"/>
                  </a:avLst>
                </a:prstGeom>
                <a:solidFill>
                  <a:srgbClr val="EF5E8F"/>
                </a:solidFill>
                <a:ln>
                  <a:noFill/>
                </a:ln>
              </p:spPr>
              <p:txBody>
                <a:bodyPr wrap="square" rtlCol="0" anchor="ctr">
                  <a:spAutoFit/>
                </a:bodyPr>
                <a:lstStyle/>
                <a:p>
                  <a:pPr algn="ctr"/>
                  <a:endParaRPr lang="zh-TW" altLang="en-US" sz="2400">
                    <a:solidFill>
                      <a:schemeClr val="bg1"/>
                    </a:solidFill>
                    <a:latin typeface="微軟正黑體" panose="020B0604030504040204" pitchFamily="34" charset="-120"/>
                    <a:ea typeface="微軟正黑體" panose="020B0604030504040204" pitchFamily="34" charset="-120"/>
                  </a:endParaRPr>
                </a:p>
              </p:txBody>
            </p:sp>
          </p:grpSp>
        </p:grpSp>
        <p:grpSp>
          <p:nvGrpSpPr>
            <p:cNvPr id="63" name="群組 62"/>
            <p:cNvGrpSpPr/>
            <p:nvPr/>
          </p:nvGrpSpPr>
          <p:grpSpPr>
            <a:xfrm flipH="1">
              <a:off x="10886687" y="3828006"/>
              <a:ext cx="760927" cy="2034421"/>
              <a:chOff x="8017743" y="1806754"/>
              <a:chExt cx="760927" cy="2034421"/>
            </a:xfrm>
            <a:solidFill>
              <a:srgbClr val="EC407A"/>
            </a:solidFill>
          </p:grpSpPr>
          <p:grpSp>
            <p:nvGrpSpPr>
              <p:cNvPr id="64" name="群組 63"/>
              <p:cNvGrpSpPr/>
              <p:nvPr/>
            </p:nvGrpSpPr>
            <p:grpSpPr>
              <a:xfrm rot="19621599">
                <a:off x="8124860" y="1806754"/>
                <a:ext cx="653810" cy="1168618"/>
                <a:chOff x="-171537" y="3056620"/>
                <a:chExt cx="2038340" cy="3643323"/>
              </a:xfrm>
              <a:grpFill/>
            </p:grpSpPr>
            <p:sp>
              <p:nvSpPr>
                <p:cNvPr id="73" name="甜甜圈 72"/>
                <p:cNvSpPr/>
                <p:nvPr/>
              </p:nvSpPr>
              <p:spPr>
                <a:xfrm>
                  <a:off x="-171537" y="3056620"/>
                  <a:ext cx="2038340" cy="2038340"/>
                </a:xfrm>
                <a:prstGeom prst="donut">
                  <a:avLst>
                    <a:gd name="adj" fmla="val 13317"/>
                  </a:avLst>
                </a:prstGeom>
                <a:grpFill/>
                <a:ln>
                  <a:noFill/>
                </a:ln>
              </p:spPr>
              <p:txBody>
                <a:bodyPr wrap="square" rtlCol="0" anchor="ctr">
                  <a:spAutoFit/>
                </a:bodyPr>
                <a:lstStyle/>
                <a:p>
                  <a:pPr algn="ctr"/>
                  <a:endParaRPr lang="zh-TW" altLang="en-US" sz="2400">
                    <a:solidFill>
                      <a:schemeClr val="bg1"/>
                    </a:solidFill>
                    <a:latin typeface="微軟正黑體" panose="020B0604030504040204" pitchFamily="34" charset="-120"/>
                    <a:ea typeface="微軟正黑體" panose="020B0604030504040204" pitchFamily="34" charset="-120"/>
                  </a:endParaRPr>
                </a:p>
              </p:txBody>
            </p:sp>
            <p:sp>
              <p:nvSpPr>
                <p:cNvPr id="74" name="圓角矩形 73"/>
                <p:cNvSpPr/>
                <p:nvPr/>
              </p:nvSpPr>
              <p:spPr>
                <a:xfrm>
                  <a:off x="685674" y="4922556"/>
                  <a:ext cx="360045" cy="1777387"/>
                </a:xfrm>
                <a:prstGeom prst="roundRect">
                  <a:avLst>
                    <a:gd name="adj" fmla="val 50000"/>
                  </a:avLst>
                </a:prstGeom>
                <a:grpFill/>
                <a:ln>
                  <a:noFill/>
                </a:ln>
              </p:spPr>
              <p:txBody>
                <a:bodyPr wrap="square" rtlCol="0" anchor="ctr">
                  <a:spAutoFit/>
                </a:bodyPr>
                <a:lstStyle/>
                <a:p>
                  <a:pPr algn="ctr"/>
                  <a:endParaRPr lang="zh-TW" altLang="en-US" sz="2400">
                    <a:solidFill>
                      <a:schemeClr val="bg1"/>
                    </a:solidFill>
                    <a:latin typeface="微軟正黑體" panose="020B0604030504040204" pitchFamily="34" charset="-120"/>
                    <a:ea typeface="微軟正黑體" panose="020B0604030504040204" pitchFamily="34" charset="-120"/>
                  </a:endParaRPr>
                </a:p>
              </p:txBody>
            </p:sp>
            <p:sp>
              <p:nvSpPr>
                <p:cNvPr id="75" name="橢圓 74"/>
                <p:cNvSpPr/>
                <p:nvPr/>
              </p:nvSpPr>
              <p:spPr>
                <a:xfrm>
                  <a:off x="69558" y="3286541"/>
                  <a:ext cx="1578494" cy="1578494"/>
                </a:xfrm>
                <a:prstGeom prst="ellipse">
                  <a:avLst/>
                </a:prstGeom>
                <a:solidFill>
                  <a:schemeClr val="bg1"/>
                </a:solidFill>
                <a:ln>
                  <a:noFill/>
                </a:ln>
              </p:spPr>
              <p:txBody>
                <a:bodyPr wrap="square" rtlCol="0" anchor="ctr">
                  <a:spAutoFit/>
                </a:bodyPr>
                <a:lstStyle/>
                <a:p>
                  <a:pPr algn="ctr"/>
                  <a:endParaRPr lang="zh-TW" altLang="en-US" sz="2400">
                    <a:solidFill>
                      <a:schemeClr val="bg1"/>
                    </a:solidFill>
                    <a:latin typeface="微軟正黑體" panose="020B0604030504040204" pitchFamily="34" charset="-120"/>
                    <a:ea typeface="微軟正黑體" panose="020B0604030504040204" pitchFamily="34" charset="-120"/>
                  </a:endParaRPr>
                </a:p>
              </p:txBody>
            </p:sp>
            <p:sp>
              <p:nvSpPr>
                <p:cNvPr id="76" name="圓角矩形 75"/>
                <p:cNvSpPr/>
                <p:nvPr/>
              </p:nvSpPr>
              <p:spPr>
                <a:xfrm rot="2115078">
                  <a:off x="525409" y="3509927"/>
                  <a:ext cx="161772" cy="660140"/>
                </a:xfrm>
                <a:prstGeom prst="roundRect">
                  <a:avLst>
                    <a:gd name="adj" fmla="val 50000"/>
                  </a:avLst>
                </a:prstGeom>
                <a:grpFill/>
                <a:ln>
                  <a:noFill/>
                </a:ln>
              </p:spPr>
              <p:txBody>
                <a:bodyPr wrap="square" rtlCol="0" anchor="ctr">
                  <a:spAutoFit/>
                </a:bodyPr>
                <a:lstStyle/>
                <a:p>
                  <a:pPr algn="ctr"/>
                  <a:endParaRPr lang="zh-TW" altLang="en-US" sz="2400">
                    <a:solidFill>
                      <a:schemeClr val="bg1"/>
                    </a:solidFill>
                    <a:latin typeface="微軟正黑體" panose="020B0604030504040204" pitchFamily="34" charset="-120"/>
                    <a:ea typeface="微軟正黑體" panose="020B0604030504040204" pitchFamily="34" charset="-120"/>
                  </a:endParaRPr>
                </a:p>
              </p:txBody>
            </p:sp>
            <p:sp>
              <p:nvSpPr>
                <p:cNvPr id="77" name="圓角矩形 76"/>
                <p:cNvSpPr/>
                <p:nvPr/>
              </p:nvSpPr>
              <p:spPr>
                <a:xfrm rot="2115078" flipH="1">
                  <a:off x="733983" y="3871161"/>
                  <a:ext cx="161772" cy="374857"/>
                </a:xfrm>
                <a:prstGeom prst="roundRect">
                  <a:avLst>
                    <a:gd name="adj" fmla="val 50000"/>
                  </a:avLst>
                </a:prstGeom>
                <a:grpFill/>
                <a:ln>
                  <a:noFill/>
                </a:ln>
              </p:spPr>
              <p:txBody>
                <a:bodyPr wrap="square" rtlCol="0" anchor="ctr">
                  <a:spAutoFit/>
                </a:bodyPr>
                <a:lstStyle/>
                <a:p>
                  <a:pPr algn="ctr"/>
                  <a:endParaRPr lang="zh-TW" altLang="en-US" sz="2400">
                    <a:solidFill>
                      <a:schemeClr val="bg1"/>
                    </a:solidFill>
                    <a:latin typeface="微軟正黑體" panose="020B0604030504040204" pitchFamily="34" charset="-120"/>
                    <a:ea typeface="微軟正黑體" panose="020B0604030504040204" pitchFamily="34" charset="-120"/>
                  </a:endParaRPr>
                </a:p>
              </p:txBody>
            </p:sp>
            <p:sp>
              <p:nvSpPr>
                <p:cNvPr id="78" name="圓角矩形 77"/>
                <p:cNvSpPr/>
                <p:nvPr/>
              </p:nvSpPr>
              <p:spPr>
                <a:xfrm flipH="1">
                  <a:off x="971600" y="5070409"/>
                  <a:ext cx="71112" cy="1454935"/>
                </a:xfrm>
                <a:prstGeom prst="roundRect">
                  <a:avLst>
                    <a:gd name="adj" fmla="val 9769"/>
                  </a:avLst>
                </a:prstGeom>
                <a:grpFill/>
                <a:ln>
                  <a:noFill/>
                </a:ln>
              </p:spPr>
              <p:txBody>
                <a:bodyPr wrap="square" rtlCol="0" anchor="ctr">
                  <a:spAutoFit/>
                </a:bodyPr>
                <a:lstStyle/>
                <a:p>
                  <a:pPr algn="ctr"/>
                  <a:endParaRPr lang="zh-TW" altLang="en-US" sz="2400">
                    <a:solidFill>
                      <a:schemeClr val="bg1"/>
                    </a:solidFill>
                    <a:latin typeface="微軟正黑體" panose="020B0604030504040204" pitchFamily="34" charset="-120"/>
                    <a:ea typeface="微軟正黑體" panose="020B0604030504040204" pitchFamily="34" charset="-120"/>
                  </a:endParaRPr>
                </a:p>
              </p:txBody>
            </p:sp>
          </p:grpSp>
          <p:grpSp>
            <p:nvGrpSpPr>
              <p:cNvPr id="65" name="群組 64"/>
              <p:cNvGrpSpPr/>
              <p:nvPr/>
            </p:nvGrpSpPr>
            <p:grpSpPr>
              <a:xfrm flipH="1">
                <a:off x="8017743" y="2598850"/>
                <a:ext cx="548076" cy="1242325"/>
                <a:chOff x="9890871" y="2661512"/>
                <a:chExt cx="1591112" cy="3606576"/>
              </a:xfrm>
              <a:grpFill/>
            </p:grpSpPr>
            <p:sp>
              <p:nvSpPr>
                <p:cNvPr id="66" name="流程圖: 接點 65"/>
                <p:cNvSpPr/>
                <p:nvPr/>
              </p:nvSpPr>
              <p:spPr>
                <a:xfrm>
                  <a:off x="10485225" y="2942835"/>
                  <a:ext cx="639442" cy="639442"/>
                </a:xfrm>
                <a:prstGeom prst="flowChartConnector">
                  <a:avLst/>
                </a:prstGeom>
                <a:grp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67" name="圓角矩形 66"/>
                <p:cNvSpPr/>
                <p:nvPr/>
              </p:nvSpPr>
              <p:spPr>
                <a:xfrm>
                  <a:off x="10405015" y="3655668"/>
                  <a:ext cx="767469" cy="1167234"/>
                </a:xfrm>
                <a:prstGeom prst="roundRect">
                  <a:avLst/>
                </a:prstGeom>
                <a:grp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68" name="圓角矩形 67"/>
                <p:cNvSpPr/>
                <p:nvPr/>
              </p:nvSpPr>
              <p:spPr>
                <a:xfrm>
                  <a:off x="10837953" y="4546514"/>
                  <a:ext cx="334530" cy="1721574"/>
                </a:xfrm>
                <a:prstGeom prst="roundRect">
                  <a:avLst>
                    <a:gd name="adj" fmla="val 50000"/>
                  </a:avLst>
                </a:prstGeom>
                <a:grp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69" name="圓角矩形 68"/>
                <p:cNvSpPr/>
                <p:nvPr/>
              </p:nvSpPr>
              <p:spPr>
                <a:xfrm>
                  <a:off x="10420380" y="4546513"/>
                  <a:ext cx="334531" cy="1721575"/>
                </a:xfrm>
                <a:prstGeom prst="roundRect">
                  <a:avLst>
                    <a:gd name="adj" fmla="val 50000"/>
                  </a:avLst>
                </a:prstGeom>
                <a:grp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70" name="圓角矩形 8"/>
                <p:cNvSpPr/>
                <p:nvPr/>
              </p:nvSpPr>
              <p:spPr>
                <a:xfrm rot="21349714">
                  <a:off x="11053597" y="3668005"/>
                  <a:ext cx="428386" cy="1345745"/>
                </a:xfrm>
                <a:custGeom>
                  <a:avLst/>
                  <a:gdLst>
                    <a:gd name="connsiteX0" fmla="*/ 0 w 300576"/>
                    <a:gd name="connsiteY0" fmla="*/ 150288 h 1953932"/>
                    <a:gd name="connsiteX1" fmla="*/ 150288 w 300576"/>
                    <a:gd name="connsiteY1" fmla="*/ 0 h 1953932"/>
                    <a:gd name="connsiteX2" fmla="*/ 150288 w 300576"/>
                    <a:gd name="connsiteY2" fmla="*/ 0 h 1953932"/>
                    <a:gd name="connsiteX3" fmla="*/ 300576 w 300576"/>
                    <a:gd name="connsiteY3" fmla="*/ 150288 h 1953932"/>
                    <a:gd name="connsiteX4" fmla="*/ 300576 w 300576"/>
                    <a:gd name="connsiteY4" fmla="*/ 1803644 h 1953932"/>
                    <a:gd name="connsiteX5" fmla="*/ 150288 w 300576"/>
                    <a:gd name="connsiteY5" fmla="*/ 1953932 h 1953932"/>
                    <a:gd name="connsiteX6" fmla="*/ 150288 w 300576"/>
                    <a:gd name="connsiteY6" fmla="*/ 1953932 h 1953932"/>
                    <a:gd name="connsiteX7" fmla="*/ 0 w 300576"/>
                    <a:gd name="connsiteY7" fmla="*/ 1803644 h 1953932"/>
                    <a:gd name="connsiteX8" fmla="*/ 0 w 300576"/>
                    <a:gd name="connsiteY8" fmla="*/ 150288 h 1953932"/>
                    <a:gd name="connsiteX0" fmla="*/ 0 w 602328"/>
                    <a:gd name="connsiteY0" fmla="*/ 196008 h 1953932"/>
                    <a:gd name="connsiteX1" fmla="*/ 452040 w 602328"/>
                    <a:gd name="connsiteY1" fmla="*/ 0 h 1953932"/>
                    <a:gd name="connsiteX2" fmla="*/ 452040 w 602328"/>
                    <a:gd name="connsiteY2" fmla="*/ 0 h 1953932"/>
                    <a:gd name="connsiteX3" fmla="*/ 602328 w 602328"/>
                    <a:gd name="connsiteY3" fmla="*/ 150288 h 1953932"/>
                    <a:gd name="connsiteX4" fmla="*/ 602328 w 602328"/>
                    <a:gd name="connsiteY4" fmla="*/ 1803644 h 1953932"/>
                    <a:gd name="connsiteX5" fmla="*/ 452040 w 602328"/>
                    <a:gd name="connsiteY5" fmla="*/ 1953932 h 1953932"/>
                    <a:gd name="connsiteX6" fmla="*/ 452040 w 602328"/>
                    <a:gd name="connsiteY6" fmla="*/ 1953932 h 1953932"/>
                    <a:gd name="connsiteX7" fmla="*/ 301752 w 602328"/>
                    <a:gd name="connsiteY7" fmla="*/ 1803644 h 1953932"/>
                    <a:gd name="connsiteX8" fmla="*/ 0 w 602328"/>
                    <a:gd name="connsiteY8" fmla="*/ 196008 h 1953932"/>
                    <a:gd name="connsiteX0" fmla="*/ 0 w 602328"/>
                    <a:gd name="connsiteY0" fmla="*/ 196008 h 1953932"/>
                    <a:gd name="connsiteX1" fmla="*/ 452040 w 602328"/>
                    <a:gd name="connsiteY1" fmla="*/ 0 h 1953932"/>
                    <a:gd name="connsiteX2" fmla="*/ 86280 w 602328"/>
                    <a:gd name="connsiteY2" fmla="*/ 9144 h 1953932"/>
                    <a:gd name="connsiteX3" fmla="*/ 602328 w 602328"/>
                    <a:gd name="connsiteY3" fmla="*/ 150288 h 1953932"/>
                    <a:gd name="connsiteX4" fmla="*/ 602328 w 602328"/>
                    <a:gd name="connsiteY4" fmla="*/ 1803644 h 1953932"/>
                    <a:gd name="connsiteX5" fmla="*/ 452040 w 602328"/>
                    <a:gd name="connsiteY5" fmla="*/ 1953932 h 1953932"/>
                    <a:gd name="connsiteX6" fmla="*/ 452040 w 602328"/>
                    <a:gd name="connsiteY6" fmla="*/ 1953932 h 1953932"/>
                    <a:gd name="connsiteX7" fmla="*/ 301752 w 602328"/>
                    <a:gd name="connsiteY7" fmla="*/ 1803644 h 1953932"/>
                    <a:gd name="connsiteX8" fmla="*/ 0 w 602328"/>
                    <a:gd name="connsiteY8" fmla="*/ 196008 h 1953932"/>
                    <a:gd name="connsiteX0" fmla="*/ 0 w 602328"/>
                    <a:gd name="connsiteY0" fmla="*/ 223440 h 1981364"/>
                    <a:gd name="connsiteX1" fmla="*/ 168576 w 602328"/>
                    <a:gd name="connsiteY1" fmla="*/ 0 h 1981364"/>
                    <a:gd name="connsiteX2" fmla="*/ 86280 w 602328"/>
                    <a:gd name="connsiteY2" fmla="*/ 36576 h 1981364"/>
                    <a:gd name="connsiteX3" fmla="*/ 602328 w 602328"/>
                    <a:gd name="connsiteY3" fmla="*/ 177720 h 1981364"/>
                    <a:gd name="connsiteX4" fmla="*/ 602328 w 602328"/>
                    <a:gd name="connsiteY4" fmla="*/ 1831076 h 1981364"/>
                    <a:gd name="connsiteX5" fmla="*/ 452040 w 602328"/>
                    <a:gd name="connsiteY5" fmla="*/ 1981364 h 1981364"/>
                    <a:gd name="connsiteX6" fmla="*/ 452040 w 602328"/>
                    <a:gd name="connsiteY6" fmla="*/ 1981364 h 1981364"/>
                    <a:gd name="connsiteX7" fmla="*/ 301752 w 602328"/>
                    <a:gd name="connsiteY7" fmla="*/ 1831076 h 1981364"/>
                    <a:gd name="connsiteX8" fmla="*/ 0 w 602328"/>
                    <a:gd name="connsiteY8" fmla="*/ 223440 h 1981364"/>
                    <a:gd name="connsiteX0" fmla="*/ 0 w 602328"/>
                    <a:gd name="connsiteY0" fmla="*/ 223440 h 1981364"/>
                    <a:gd name="connsiteX1" fmla="*/ 168576 w 602328"/>
                    <a:gd name="connsiteY1" fmla="*/ 0 h 1981364"/>
                    <a:gd name="connsiteX2" fmla="*/ 86280 w 602328"/>
                    <a:gd name="connsiteY2" fmla="*/ 36576 h 1981364"/>
                    <a:gd name="connsiteX3" fmla="*/ 382872 w 602328"/>
                    <a:gd name="connsiteY3" fmla="*/ 177720 h 1981364"/>
                    <a:gd name="connsiteX4" fmla="*/ 602328 w 602328"/>
                    <a:gd name="connsiteY4" fmla="*/ 1831076 h 1981364"/>
                    <a:gd name="connsiteX5" fmla="*/ 452040 w 602328"/>
                    <a:gd name="connsiteY5" fmla="*/ 1981364 h 1981364"/>
                    <a:gd name="connsiteX6" fmla="*/ 452040 w 602328"/>
                    <a:gd name="connsiteY6" fmla="*/ 1981364 h 1981364"/>
                    <a:gd name="connsiteX7" fmla="*/ 301752 w 602328"/>
                    <a:gd name="connsiteY7" fmla="*/ 1831076 h 1981364"/>
                    <a:gd name="connsiteX8" fmla="*/ 0 w 602328"/>
                    <a:gd name="connsiteY8" fmla="*/ 223440 h 1981364"/>
                    <a:gd name="connsiteX0" fmla="*/ 0 w 612826"/>
                    <a:gd name="connsiteY0" fmla="*/ 223440 h 1981364"/>
                    <a:gd name="connsiteX1" fmla="*/ 168576 w 612826"/>
                    <a:gd name="connsiteY1" fmla="*/ 0 h 1981364"/>
                    <a:gd name="connsiteX2" fmla="*/ 86280 w 612826"/>
                    <a:gd name="connsiteY2" fmla="*/ 36576 h 1981364"/>
                    <a:gd name="connsiteX3" fmla="*/ 382872 w 612826"/>
                    <a:gd name="connsiteY3" fmla="*/ 177720 h 1981364"/>
                    <a:gd name="connsiteX4" fmla="*/ 602328 w 612826"/>
                    <a:gd name="connsiteY4" fmla="*/ 1831076 h 1981364"/>
                    <a:gd name="connsiteX5" fmla="*/ 452040 w 612826"/>
                    <a:gd name="connsiteY5" fmla="*/ 1981364 h 1981364"/>
                    <a:gd name="connsiteX6" fmla="*/ 452040 w 612826"/>
                    <a:gd name="connsiteY6" fmla="*/ 1981364 h 1981364"/>
                    <a:gd name="connsiteX7" fmla="*/ 301752 w 612826"/>
                    <a:gd name="connsiteY7" fmla="*/ 1831076 h 1981364"/>
                    <a:gd name="connsiteX8" fmla="*/ 0 w 612826"/>
                    <a:gd name="connsiteY8" fmla="*/ 223440 h 1981364"/>
                    <a:gd name="connsiteX0" fmla="*/ 0 w 612826"/>
                    <a:gd name="connsiteY0" fmla="*/ 223440 h 1981364"/>
                    <a:gd name="connsiteX1" fmla="*/ 168576 w 612826"/>
                    <a:gd name="connsiteY1" fmla="*/ 0 h 1981364"/>
                    <a:gd name="connsiteX2" fmla="*/ 86280 w 612826"/>
                    <a:gd name="connsiteY2" fmla="*/ 36576 h 1981364"/>
                    <a:gd name="connsiteX3" fmla="*/ 382872 w 612826"/>
                    <a:gd name="connsiteY3" fmla="*/ 177720 h 1981364"/>
                    <a:gd name="connsiteX4" fmla="*/ 602328 w 612826"/>
                    <a:gd name="connsiteY4" fmla="*/ 1831076 h 1981364"/>
                    <a:gd name="connsiteX5" fmla="*/ 452040 w 612826"/>
                    <a:gd name="connsiteY5" fmla="*/ 1981364 h 1981364"/>
                    <a:gd name="connsiteX6" fmla="*/ 452040 w 612826"/>
                    <a:gd name="connsiteY6" fmla="*/ 1981364 h 1981364"/>
                    <a:gd name="connsiteX7" fmla="*/ 301752 w 612826"/>
                    <a:gd name="connsiteY7" fmla="*/ 1831076 h 1981364"/>
                    <a:gd name="connsiteX8" fmla="*/ 0 w 612826"/>
                    <a:gd name="connsiteY8" fmla="*/ 223440 h 1981364"/>
                    <a:gd name="connsiteX0" fmla="*/ 0 w 612826"/>
                    <a:gd name="connsiteY0" fmla="*/ 223440 h 1981364"/>
                    <a:gd name="connsiteX1" fmla="*/ 168576 w 612826"/>
                    <a:gd name="connsiteY1" fmla="*/ 0 h 1981364"/>
                    <a:gd name="connsiteX2" fmla="*/ 86280 w 612826"/>
                    <a:gd name="connsiteY2" fmla="*/ 36576 h 1981364"/>
                    <a:gd name="connsiteX3" fmla="*/ 382872 w 612826"/>
                    <a:gd name="connsiteY3" fmla="*/ 177720 h 1981364"/>
                    <a:gd name="connsiteX4" fmla="*/ 602328 w 612826"/>
                    <a:gd name="connsiteY4" fmla="*/ 1831076 h 1981364"/>
                    <a:gd name="connsiteX5" fmla="*/ 452040 w 612826"/>
                    <a:gd name="connsiteY5" fmla="*/ 1981364 h 1981364"/>
                    <a:gd name="connsiteX6" fmla="*/ 452040 w 612826"/>
                    <a:gd name="connsiteY6" fmla="*/ 1981364 h 1981364"/>
                    <a:gd name="connsiteX7" fmla="*/ 301752 w 612826"/>
                    <a:gd name="connsiteY7" fmla="*/ 1831076 h 1981364"/>
                    <a:gd name="connsiteX8" fmla="*/ 0 w 612826"/>
                    <a:gd name="connsiteY8" fmla="*/ 223440 h 1981364"/>
                    <a:gd name="connsiteX0" fmla="*/ 0 w 647883"/>
                    <a:gd name="connsiteY0" fmla="*/ 223440 h 1981364"/>
                    <a:gd name="connsiteX1" fmla="*/ 168576 w 647883"/>
                    <a:gd name="connsiteY1" fmla="*/ 0 h 1981364"/>
                    <a:gd name="connsiteX2" fmla="*/ 86280 w 647883"/>
                    <a:gd name="connsiteY2" fmla="*/ 36576 h 1981364"/>
                    <a:gd name="connsiteX3" fmla="*/ 382872 w 647883"/>
                    <a:gd name="connsiteY3" fmla="*/ 177720 h 1981364"/>
                    <a:gd name="connsiteX4" fmla="*/ 602328 w 647883"/>
                    <a:gd name="connsiteY4" fmla="*/ 1831076 h 1981364"/>
                    <a:gd name="connsiteX5" fmla="*/ 452040 w 647883"/>
                    <a:gd name="connsiteY5" fmla="*/ 1981364 h 1981364"/>
                    <a:gd name="connsiteX6" fmla="*/ 452040 w 647883"/>
                    <a:gd name="connsiteY6" fmla="*/ 1981364 h 1981364"/>
                    <a:gd name="connsiteX7" fmla="*/ 301752 w 647883"/>
                    <a:gd name="connsiteY7" fmla="*/ 1831076 h 1981364"/>
                    <a:gd name="connsiteX8" fmla="*/ 0 w 647883"/>
                    <a:gd name="connsiteY8" fmla="*/ 223440 h 1981364"/>
                    <a:gd name="connsiteX0" fmla="*/ 0 w 647883"/>
                    <a:gd name="connsiteY0" fmla="*/ 223440 h 1981364"/>
                    <a:gd name="connsiteX1" fmla="*/ 168576 w 647883"/>
                    <a:gd name="connsiteY1" fmla="*/ 0 h 1981364"/>
                    <a:gd name="connsiteX2" fmla="*/ 86280 w 647883"/>
                    <a:gd name="connsiteY2" fmla="*/ 36576 h 1981364"/>
                    <a:gd name="connsiteX3" fmla="*/ 382872 w 647883"/>
                    <a:gd name="connsiteY3" fmla="*/ 177720 h 1981364"/>
                    <a:gd name="connsiteX4" fmla="*/ 602328 w 647883"/>
                    <a:gd name="connsiteY4" fmla="*/ 1831076 h 1981364"/>
                    <a:gd name="connsiteX5" fmla="*/ 452040 w 647883"/>
                    <a:gd name="connsiteY5" fmla="*/ 1981364 h 1981364"/>
                    <a:gd name="connsiteX6" fmla="*/ 452040 w 647883"/>
                    <a:gd name="connsiteY6" fmla="*/ 1981364 h 1981364"/>
                    <a:gd name="connsiteX7" fmla="*/ 301752 w 647883"/>
                    <a:gd name="connsiteY7" fmla="*/ 1831076 h 1981364"/>
                    <a:gd name="connsiteX8" fmla="*/ 0 w 647883"/>
                    <a:gd name="connsiteY8" fmla="*/ 223440 h 1981364"/>
                    <a:gd name="connsiteX0" fmla="*/ 7093 w 654976"/>
                    <a:gd name="connsiteY0" fmla="*/ 186864 h 1944788"/>
                    <a:gd name="connsiteX1" fmla="*/ 55632 w 654976"/>
                    <a:gd name="connsiteY1" fmla="*/ 76400 h 1944788"/>
                    <a:gd name="connsiteX2" fmla="*/ 93373 w 654976"/>
                    <a:gd name="connsiteY2" fmla="*/ 0 h 1944788"/>
                    <a:gd name="connsiteX3" fmla="*/ 389965 w 654976"/>
                    <a:gd name="connsiteY3" fmla="*/ 141144 h 1944788"/>
                    <a:gd name="connsiteX4" fmla="*/ 609421 w 654976"/>
                    <a:gd name="connsiteY4" fmla="*/ 1794500 h 1944788"/>
                    <a:gd name="connsiteX5" fmla="*/ 459133 w 654976"/>
                    <a:gd name="connsiteY5" fmla="*/ 1944788 h 1944788"/>
                    <a:gd name="connsiteX6" fmla="*/ 459133 w 654976"/>
                    <a:gd name="connsiteY6" fmla="*/ 1944788 h 1944788"/>
                    <a:gd name="connsiteX7" fmla="*/ 308845 w 654976"/>
                    <a:gd name="connsiteY7" fmla="*/ 1794500 h 1944788"/>
                    <a:gd name="connsiteX8" fmla="*/ 7093 w 654976"/>
                    <a:gd name="connsiteY8" fmla="*/ 186864 h 1944788"/>
                    <a:gd name="connsiteX0" fmla="*/ 0 w 647883"/>
                    <a:gd name="connsiteY0" fmla="*/ 186864 h 1944788"/>
                    <a:gd name="connsiteX1" fmla="*/ 48539 w 647883"/>
                    <a:gd name="connsiteY1" fmla="*/ 76400 h 1944788"/>
                    <a:gd name="connsiteX2" fmla="*/ 86280 w 647883"/>
                    <a:gd name="connsiteY2" fmla="*/ 0 h 1944788"/>
                    <a:gd name="connsiteX3" fmla="*/ 382872 w 647883"/>
                    <a:gd name="connsiteY3" fmla="*/ 141144 h 1944788"/>
                    <a:gd name="connsiteX4" fmla="*/ 602328 w 647883"/>
                    <a:gd name="connsiteY4" fmla="*/ 1794500 h 1944788"/>
                    <a:gd name="connsiteX5" fmla="*/ 452040 w 647883"/>
                    <a:gd name="connsiteY5" fmla="*/ 1944788 h 1944788"/>
                    <a:gd name="connsiteX6" fmla="*/ 452040 w 647883"/>
                    <a:gd name="connsiteY6" fmla="*/ 1944788 h 1944788"/>
                    <a:gd name="connsiteX7" fmla="*/ 301752 w 647883"/>
                    <a:gd name="connsiteY7" fmla="*/ 1794500 h 1944788"/>
                    <a:gd name="connsiteX8" fmla="*/ 0 w 647883"/>
                    <a:gd name="connsiteY8" fmla="*/ 186864 h 1944788"/>
                    <a:gd name="connsiteX0" fmla="*/ 0 w 647883"/>
                    <a:gd name="connsiteY0" fmla="*/ 186864 h 1944788"/>
                    <a:gd name="connsiteX1" fmla="*/ 48539 w 647883"/>
                    <a:gd name="connsiteY1" fmla="*/ 76400 h 1944788"/>
                    <a:gd name="connsiteX2" fmla="*/ 86280 w 647883"/>
                    <a:gd name="connsiteY2" fmla="*/ 0 h 1944788"/>
                    <a:gd name="connsiteX3" fmla="*/ 382872 w 647883"/>
                    <a:gd name="connsiteY3" fmla="*/ 141144 h 1944788"/>
                    <a:gd name="connsiteX4" fmla="*/ 602328 w 647883"/>
                    <a:gd name="connsiteY4" fmla="*/ 1794500 h 1944788"/>
                    <a:gd name="connsiteX5" fmla="*/ 452040 w 647883"/>
                    <a:gd name="connsiteY5" fmla="*/ 1944788 h 1944788"/>
                    <a:gd name="connsiteX6" fmla="*/ 452040 w 647883"/>
                    <a:gd name="connsiteY6" fmla="*/ 1944788 h 1944788"/>
                    <a:gd name="connsiteX7" fmla="*/ 301752 w 647883"/>
                    <a:gd name="connsiteY7" fmla="*/ 1794500 h 1944788"/>
                    <a:gd name="connsiteX8" fmla="*/ 0 w 647883"/>
                    <a:gd name="connsiteY8" fmla="*/ 186864 h 1944788"/>
                    <a:gd name="connsiteX0" fmla="*/ 0 w 647883"/>
                    <a:gd name="connsiteY0" fmla="*/ 201929 h 1959853"/>
                    <a:gd name="connsiteX1" fmla="*/ 48539 w 647883"/>
                    <a:gd name="connsiteY1" fmla="*/ 91465 h 1959853"/>
                    <a:gd name="connsiteX2" fmla="*/ 86280 w 647883"/>
                    <a:gd name="connsiteY2" fmla="*/ 15065 h 1959853"/>
                    <a:gd name="connsiteX3" fmla="*/ 382872 w 647883"/>
                    <a:gd name="connsiteY3" fmla="*/ 156209 h 1959853"/>
                    <a:gd name="connsiteX4" fmla="*/ 602328 w 647883"/>
                    <a:gd name="connsiteY4" fmla="*/ 1809565 h 1959853"/>
                    <a:gd name="connsiteX5" fmla="*/ 452040 w 647883"/>
                    <a:gd name="connsiteY5" fmla="*/ 1959853 h 1959853"/>
                    <a:gd name="connsiteX6" fmla="*/ 452040 w 647883"/>
                    <a:gd name="connsiteY6" fmla="*/ 1959853 h 1959853"/>
                    <a:gd name="connsiteX7" fmla="*/ 301752 w 647883"/>
                    <a:gd name="connsiteY7" fmla="*/ 1809565 h 1959853"/>
                    <a:gd name="connsiteX8" fmla="*/ 0 w 647883"/>
                    <a:gd name="connsiteY8" fmla="*/ 201929 h 1959853"/>
                    <a:gd name="connsiteX0" fmla="*/ 10973 w 658856"/>
                    <a:gd name="connsiteY0" fmla="*/ 204301 h 1962225"/>
                    <a:gd name="connsiteX1" fmla="*/ 97253 w 658856"/>
                    <a:gd name="connsiteY1" fmla="*/ 17437 h 1962225"/>
                    <a:gd name="connsiteX2" fmla="*/ 393845 w 658856"/>
                    <a:gd name="connsiteY2" fmla="*/ 158581 h 1962225"/>
                    <a:gd name="connsiteX3" fmla="*/ 613301 w 658856"/>
                    <a:gd name="connsiteY3" fmla="*/ 1811937 h 1962225"/>
                    <a:gd name="connsiteX4" fmla="*/ 463013 w 658856"/>
                    <a:gd name="connsiteY4" fmla="*/ 1962225 h 1962225"/>
                    <a:gd name="connsiteX5" fmla="*/ 463013 w 658856"/>
                    <a:gd name="connsiteY5" fmla="*/ 1962225 h 1962225"/>
                    <a:gd name="connsiteX6" fmla="*/ 312725 w 658856"/>
                    <a:gd name="connsiteY6" fmla="*/ 1811937 h 1962225"/>
                    <a:gd name="connsiteX7" fmla="*/ 10973 w 658856"/>
                    <a:gd name="connsiteY7" fmla="*/ 204301 h 1962225"/>
                    <a:gd name="connsiteX0" fmla="*/ 416 w 648299"/>
                    <a:gd name="connsiteY0" fmla="*/ 201930 h 1959854"/>
                    <a:gd name="connsiteX1" fmla="*/ 86696 w 648299"/>
                    <a:gd name="connsiteY1" fmla="*/ 15066 h 1959854"/>
                    <a:gd name="connsiteX2" fmla="*/ 383288 w 648299"/>
                    <a:gd name="connsiteY2" fmla="*/ 156210 h 1959854"/>
                    <a:gd name="connsiteX3" fmla="*/ 602744 w 648299"/>
                    <a:gd name="connsiteY3" fmla="*/ 1809566 h 1959854"/>
                    <a:gd name="connsiteX4" fmla="*/ 452456 w 648299"/>
                    <a:gd name="connsiteY4" fmla="*/ 1959854 h 1959854"/>
                    <a:gd name="connsiteX5" fmla="*/ 452456 w 648299"/>
                    <a:gd name="connsiteY5" fmla="*/ 1959854 h 1959854"/>
                    <a:gd name="connsiteX6" fmla="*/ 302168 w 648299"/>
                    <a:gd name="connsiteY6" fmla="*/ 1809566 h 1959854"/>
                    <a:gd name="connsiteX7" fmla="*/ 416 w 648299"/>
                    <a:gd name="connsiteY7" fmla="*/ 201930 h 1959854"/>
                    <a:gd name="connsiteX0" fmla="*/ 268 w 648151"/>
                    <a:gd name="connsiteY0" fmla="*/ 211617 h 1969541"/>
                    <a:gd name="connsiteX1" fmla="*/ 104201 w 648151"/>
                    <a:gd name="connsiteY1" fmla="*/ 14162 h 1969541"/>
                    <a:gd name="connsiteX2" fmla="*/ 383140 w 648151"/>
                    <a:gd name="connsiteY2" fmla="*/ 165897 h 1969541"/>
                    <a:gd name="connsiteX3" fmla="*/ 602596 w 648151"/>
                    <a:gd name="connsiteY3" fmla="*/ 1819253 h 1969541"/>
                    <a:gd name="connsiteX4" fmla="*/ 452308 w 648151"/>
                    <a:gd name="connsiteY4" fmla="*/ 1969541 h 1969541"/>
                    <a:gd name="connsiteX5" fmla="*/ 452308 w 648151"/>
                    <a:gd name="connsiteY5" fmla="*/ 1969541 h 1969541"/>
                    <a:gd name="connsiteX6" fmla="*/ 302020 w 648151"/>
                    <a:gd name="connsiteY6" fmla="*/ 1819253 h 1969541"/>
                    <a:gd name="connsiteX7" fmla="*/ 268 w 648151"/>
                    <a:gd name="connsiteY7" fmla="*/ 211617 h 1969541"/>
                    <a:gd name="connsiteX0" fmla="*/ 268 w 648151"/>
                    <a:gd name="connsiteY0" fmla="*/ 211617 h 1969541"/>
                    <a:gd name="connsiteX1" fmla="*/ 104201 w 648151"/>
                    <a:gd name="connsiteY1" fmla="*/ 14162 h 1969541"/>
                    <a:gd name="connsiteX2" fmla="*/ 383140 w 648151"/>
                    <a:gd name="connsiteY2" fmla="*/ 165897 h 1969541"/>
                    <a:gd name="connsiteX3" fmla="*/ 602596 w 648151"/>
                    <a:gd name="connsiteY3" fmla="*/ 1819253 h 1969541"/>
                    <a:gd name="connsiteX4" fmla="*/ 452308 w 648151"/>
                    <a:gd name="connsiteY4" fmla="*/ 1969541 h 1969541"/>
                    <a:gd name="connsiteX5" fmla="*/ 452308 w 648151"/>
                    <a:gd name="connsiteY5" fmla="*/ 1969541 h 1969541"/>
                    <a:gd name="connsiteX6" fmla="*/ 302020 w 648151"/>
                    <a:gd name="connsiteY6" fmla="*/ 1819253 h 1969541"/>
                    <a:gd name="connsiteX7" fmla="*/ 268 w 648151"/>
                    <a:gd name="connsiteY7" fmla="*/ 211617 h 1969541"/>
                    <a:gd name="connsiteX0" fmla="*/ 859 w 613437"/>
                    <a:gd name="connsiteY0" fmla="*/ 268105 h 1969541"/>
                    <a:gd name="connsiteX1" fmla="*/ 69487 w 613437"/>
                    <a:gd name="connsiteY1" fmla="*/ 14162 h 1969541"/>
                    <a:gd name="connsiteX2" fmla="*/ 348426 w 613437"/>
                    <a:gd name="connsiteY2" fmla="*/ 165897 h 1969541"/>
                    <a:gd name="connsiteX3" fmla="*/ 567882 w 613437"/>
                    <a:gd name="connsiteY3" fmla="*/ 1819253 h 1969541"/>
                    <a:gd name="connsiteX4" fmla="*/ 417594 w 613437"/>
                    <a:gd name="connsiteY4" fmla="*/ 1969541 h 1969541"/>
                    <a:gd name="connsiteX5" fmla="*/ 417594 w 613437"/>
                    <a:gd name="connsiteY5" fmla="*/ 1969541 h 1969541"/>
                    <a:gd name="connsiteX6" fmla="*/ 267306 w 613437"/>
                    <a:gd name="connsiteY6" fmla="*/ 1819253 h 1969541"/>
                    <a:gd name="connsiteX7" fmla="*/ 859 w 613437"/>
                    <a:gd name="connsiteY7" fmla="*/ 268105 h 1969541"/>
                    <a:gd name="connsiteX0" fmla="*/ 13411 w 625989"/>
                    <a:gd name="connsiteY0" fmla="*/ 268105 h 1969541"/>
                    <a:gd name="connsiteX1" fmla="*/ 82039 w 625989"/>
                    <a:gd name="connsiteY1" fmla="*/ 14162 h 1969541"/>
                    <a:gd name="connsiteX2" fmla="*/ 360978 w 625989"/>
                    <a:gd name="connsiteY2" fmla="*/ 165897 h 1969541"/>
                    <a:gd name="connsiteX3" fmla="*/ 580434 w 625989"/>
                    <a:gd name="connsiteY3" fmla="*/ 1819253 h 1969541"/>
                    <a:gd name="connsiteX4" fmla="*/ 430146 w 625989"/>
                    <a:gd name="connsiteY4" fmla="*/ 1969541 h 1969541"/>
                    <a:gd name="connsiteX5" fmla="*/ 430146 w 625989"/>
                    <a:gd name="connsiteY5" fmla="*/ 1969541 h 1969541"/>
                    <a:gd name="connsiteX6" fmla="*/ 279858 w 625989"/>
                    <a:gd name="connsiteY6" fmla="*/ 1819253 h 1969541"/>
                    <a:gd name="connsiteX7" fmla="*/ 13411 w 625989"/>
                    <a:gd name="connsiteY7" fmla="*/ 268105 h 1969541"/>
                    <a:gd name="connsiteX0" fmla="*/ 13411 w 625989"/>
                    <a:gd name="connsiteY0" fmla="*/ 268105 h 1969541"/>
                    <a:gd name="connsiteX1" fmla="*/ 82039 w 625989"/>
                    <a:gd name="connsiteY1" fmla="*/ 14162 h 1969541"/>
                    <a:gd name="connsiteX2" fmla="*/ 360978 w 625989"/>
                    <a:gd name="connsiteY2" fmla="*/ 165897 h 1969541"/>
                    <a:gd name="connsiteX3" fmla="*/ 580434 w 625989"/>
                    <a:gd name="connsiteY3" fmla="*/ 1819253 h 1969541"/>
                    <a:gd name="connsiteX4" fmla="*/ 430146 w 625989"/>
                    <a:gd name="connsiteY4" fmla="*/ 1969541 h 1969541"/>
                    <a:gd name="connsiteX5" fmla="*/ 430146 w 625989"/>
                    <a:gd name="connsiteY5" fmla="*/ 1969541 h 1969541"/>
                    <a:gd name="connsiteX6" fmla="*/ 279858 w 625989"/>
                    <a:gd name="connsiteY6" fmla="*/ 1819253 h 1969541"/>
                    <a:gd name="connsiteX7" fmla="*/ 13411 w 625989"/>
                    <a:gd name="connsiteY7" fmla="*/ 268105 h 1969541"/>
                    <a:gd name="connsiteX0" fmla="*/ 13411 w 625989"/>
                    <a:gd name="connsiteY0" fmla="*/ 268105 h 1969541"/>
                    <a:gd name="connsiteX1" fmla="*/ 82039 w 625989"/>
                    <a:gd name="connsiteY1" fmla="*/ 14162 h 1969541"/>
                    <a:gd name="connsiteX2" fmla="*/ 360978 w 625989"/>
                    <a:gd name="connsiteY2" fmla="*/ 165897 h 1969541"/>
                    <a:gd name="connsiteX3" fmla="*/ 580434 w 625989"/>
                    <a:gd name="connsiteY3" fmla="*/ 1819253 h 1969541"/>
                    <a:gd name="connsiteX4" fmla="*/ 430146 w 625989"/>
                    <a:gd name="connsiteY4" fmla="*/ 1969541 h 1969541"/>
                    <a:gd name="connsiteX5" fmla="*/ 430146 w 625989"/>
                    <a:gd name="connsiteY5" fmla="*/ 1969541 h 1969541"/>
                    <a:gd name="connsiteX6" fmla="*/ 279858 w 625989"/>
                    <a:gd name="connsiteY6" fmla="*/ 1819253 h 1969541"/>
                    <a:gd name="connsiteX7" fmla="*/ 13411 w 625989"/>
                    <a:gd name="connsiteY7" fmla="*/ 268105 h 1969541"/>
                    <a:gd name="connsiteX0" fmla="*/ 13411 w 625989"/>
                    <a:gd name="connsiteY0" fmla="*/ 268105 h 1969541"/>
                    <a:gd name="connsiteX1" fmla="*/ 82039 w 625989"/>
                    <a:gd name="connsiteY1" fmla="*/ 14162 h 1969541"/>
                    <a:gd name="connsiteX2" fmla="*/ 360978 w 625989"/>
                    <a:gd name="connsiteY2" fmla="*/ 165897 h 1969541"/>
                    <a:gd name="connsiteX3" fmla="*/ 580434 w 625989"/>
                    <a:gd name="connsiteY3" fmla="*/ 1819253 h 1969541"/>
                    <a:gd name="connsiteX4" fmla="*/ 430146 w 625989"/>
                    <a:gd name="connsiteY4" fmla="*/ 1969541 h 1969541"/>
                    <a:gd name="connsiteX5" fmla="*/ 430146 w 625989"/>
                    <a:gd name="connsiteY5" fmla="*/ 1969541 h 1969541"/>
                    <a:gd name="connsiteX6" fmla="*/ 279858 w 625989"/>
                    <a:gd name="connsiteY6" fmla="*/ 1819253 h 1969541"/>
                    <a:gd name="connsiteX7" fmla="*/ 13411 w 625989"/>
                    <a:gd name="connsiteY7" fmla="*/ 268105 h 1969541"/>
                    <a:gd name="connsiteX0" fmla="*/ 13411 w 625989"/>
                    <a:gd name="connsiteY0" fmla="*/ 268105 h 1969541"/>
                    <a:gd name="connsiteX1" fmla="*/ 82039 w 625989"/>
                    <a:gd name="connsiteY1" fmla="*/ 14162 h 1969541"/>
                    <a:gd name="connsiteX2" fmla="*/ 360978 w 625989"/>
                    <a:gd name="connsiteY2" fmla="*/ 165897 h 1969541"/>
                    <a:gd name="connsiteX3" fmla="*/ 580434 w 625989"/>
                    <a:gd name="connsiteY3" fmla="*/ 1819253 h 1969541"/>
                    <a:gd name="connsiteX4" fmla="*/ 430146 w 625989"/>
                    <a:gd name="connsiteY4" fmla="*/ 1969541 h 1969541"/>
                    <a:gd name="connsiteX5" fmla="*/ 430146 w 625989"/>
                    <a:gd name="connsiteY5" fmla="*/ 1969541 h 1969541"/>
                    <a:gd name="connsiteX6" fmla="*/ 279858 w 625989"/>
                    <a:gd name="connsiteY6" fmla="*/ 1819253 h 1969541"/>
                    <a:gd name="connsiteX7" fmla="*/ 13411 w 625989"/>
                    <a:gd name="connsiteY7" fmla="*/ 268105 h 1969541"/>
                    <a:gd name="connsiteX0" fmla="*/ 13411 w 625989"/>
                    <a:gd name="connsiteY0" fmla="*/ 268105 h 1969541"/>
                    <a:gd name="connsiteX1" fmla="*/ 82039 w 625989"/>
                    <a:gd name="connsiteY1" fmla="*/ 14162 h 1969541"/>
                    <a:gd name="connsiteX2" fmla="*/ 360978 w 625989"/>
                    <a:gd name="connsiteY2" fmla="*/ 165897 h 1969541"/>
                    <a:gd name="connsiteX3" fmla="*/ 580434 w 625989"/>
                    <a:gd name="connsiteY3" fmla="*/ 1819253 h 1969541"/>
                    <a:gd name="connsiteX4" fmla="*/ 430146 w 625989"/>
                    <a:gd name="connsiteY4" fmla="*/ 1969541 h 1969541"/>
                    <a:gd name="connsiteX5" fmla="*/ 430146 w 625989"/>
                    <a:gd name="connsiteY5" fmla="*/ 1969541 h 1969541"/>
                    <a:gd name="connsiteX6" fmla="*/ 279858 w 625989"/>
                    <a:gd name="connsiteY6" fmla="*/ 1819253 h 1969541"/>
                    <a:gd name="connsiteX7" fmla="*/ 13411 w 625989"/>
                    <a:gd name="connsiteY7" fmla="*/ 268105 h 1969541"/>
                    <a:gd name="connsiteX0" fmla="*/ 13411 w 625989"/>
                    <a:gd name="connsiteY0" fmla="*/ 268105 h 1969541"/>
                    <a:gd name="connsiteX1" fmla="*/ 82039 w 625989"/>
                    <a:gd name="connsiteY1" fmla="*/ 14162 h 1969541"/>
                    <a:gd name="connsiteX2" fmla="*/ 360978 w 625989"/>
                    <a:gd name="connsiteY2" fmla="*/ 165897 h 1969541"/>
                    <a:gd name="connsiteX3" fmla="*/ 580434 w 625989"/>
                    <a:gd name="connsiteY3" fmla="*/ 1819253 h 1969541"/>
                    <a:gd name="connsiteX4" fmla="*/ 430146 w 625989"/>
                    <a:gd name="connsiteY4" fmla="*/ 1969541 h 1969541"/>
                    <a:gd name="connsiteX5" fmla="*/ 430146 w 625989"/>
                    <a:gd name="connsiteY5" fmla="*/ 1969541 h 1969541"/>
                    <a:gd name="connsiteX6" fmla="*/ 279858 w 625989"/>
                    <a:gd name="connsiteY6" fmla="*/ 1819253 h 1969541"/>
                    <a:gd name="connsiteX7" fmla="*/ 13411 w 625989"/>
                    <a:gd name="connsiteY7" fmla="*/ 268105 h 1969541"/>
                    <a:gd name="connsiteX0" fmla="*/ 13411 w 623148"/>
                    <a:gd name="connsiteY0" fmla="*/ 268105 h 1969541"/>
                    <a:gd name="connsiteX1" fmla="*/ 82039 w 623148"/>
                    <a:gd name="connsiteY1" fmla="*/ 14162 h 1969541"/>
                    <a:gd name="connsiteX2" fmla="*/ 360978 w 623148"/>
                    <a:gd name="connsiteY2" fmla="*/ 165897 h 1969541"/>
                    <a:gd name="connsiteX3" fmla="*/ 580434 w 623148"/>
                    <a:gd name="connsiteY3" fmla="*/ 1819253 h 1969541"/>
                    <a:gd name="connsiteX4" fmla="*/ 430146 w 623148"/>
                    <a:gd name="connsiteY4" fmla="*/ 1969541 h 1969541"/>
                    <a:gd name="connsiteX5" fmla="*/ 430146 w 623148"/>
                    <a:gd name="connsiteY5" fmla="*/ 1969541 h 1969541"/>
                    <a:gd name="connsiteX6" fmla="*/ 279858 w 623148"/>
                    <a:gd name="connsiteY6" fmla="*/ 1819253 h 1969541"/>
                    <a:gd name="connsiteX7" fmla="*/ 13411 w 623148"/>
                    <a:gd name="connsiteY7" fmla="*/ 268105 h 1969541"/>
                    <a:gd name="connsiteX0" fmla="*/ 13411 w 627131"/>
                    <a:gd name="connsiteY0" fmla="*/ 268105 h 1969541"/>
                    <a:gd name="connsiteX1" fmla="*/ 82039 w 627131"/>
                    <a:gd name="connsiteY1" fmla="*/ 14162 h 1969541"/>
                    <a:gd name="connsiteX2" fmla="*/ 360978 w 627131"/>
                    <a:gd name="connsiteY2" fmla="*/ 165897 h 1969541"/>
                    <a:gd name="connsiteX3" fmla="*/ 587495 w 627131"/>
                    <a:gd name="connsiteY3" fmla="*/ 1822784 h 1969541"/>
                    <a:gd name="connsiteX4" fmla="*/ 430146 w 627131"/>
                    <a:gd name="connsiteY4" fmla="*/ 1969541 h 1969541"/>
                    <a:gd name="connsiteX5" fmla="*/ 430146 w 627131"/>
                    <a:gd name="connsiteY5" fmla="*/ 1969541 h 1969541"/>
                    <a:gd name="connsiteX6" fmla="*/ 279858 w 627131"/>
                    <a:gd name="connsiteY6" fmla="*/ 1819253 h 1969541"/>
                    <a:gd name="connsiteX7" fmla="*/ 13411 w 627131"/>
                    <a:gd name="connsiteY7" fmla="*/ 268105 h 1969541"/>
                    <a:gd name="connsiteX0" fmla="*/ 13411 w 627131"/>
                    <a:gd name="connsiteY0" fmla="*/ 268105 h 1969541"/>
                    <a:gd name="connsiteX1" fmla="*/ 82039 w 627131"/>
                    <a:gd name="connsiteY1" fmla="*/ 14162 h 1969541"/>
                    <a:gd name="connsiteX2" fmla="*/ 360978 w 627131"/>
                    <a:gd name="connsiteY2" fmla="*/ 165897 h 1969541"/>
                    <a:gd name="connsiteX3" fmla="*/ 587495 w 627131"/>
                    <a:gd name="connsiteY3" fmla="*/ 1822784 h 1969541"/>
                    <a:gd name="connsiteX4" fmla="*/ 430146 w 627131"/>
                    <a:gd name="connsiteY4" fmla="*/ 1969541 h 1969541"/>
                    <a:gd name="connsiteX5" fmla="*/ 430146 w 627131"/>
                    <a:gd name="connsiteY5" fmla="*/ 1969541 h 1969541"/>
                    <a:gd name="connsiteX6" fmla="*/ 279858 w 627131"/>
                    <a:gd name="connsiteY6" fmla="*/ 1819253 h 1969541"/>
                    <a:gd name="connsiteX7" fmla="*/ 13411 w 627131"/>
                    <a:gd name="connsiteY7" fmla="*/ 268105 h 1969541"/>
                    <a:gd name="connsiteX0" fmla="*/ 13411 w 627131"/>
                    <a:gd name="connsiteY0" fmla="*/ 268105 h 1969541"/>
                    <a:gd name="connsiteX1" fmla="*/ 82039 w 627131"/>
                    <a:gd name="connsiteY1" fmla="*/ 14162 h 1969541"/>
                    <a:gd name="connsiteX2" fmla="*/ 360978 w 627131"/>
                    <a:gd name="connsiteY2" fmla="*/ 165897 h 1969541"/>
                    <a:gd name="connsiteX3" fmla="*/ 587495 w 627131"/>
                    <a:gd name="connsiteY3" fmla="*/ 1822784 h 1969541"/>
                    <a:gd name="connsiteX4" fmla="*/ 430146 w 627131"/>
                    <a:gd name="connsiteY4" fmla="*/ 1969541 h 1969541"/>
                    <a:gd name="connsiteX5" fmla="*/ 430146 w 627131"/>
                    <a:gd name="connsiteY5" fmla="*/ 1969541 h 1969541"/>
                    <a:gd name="connsiteX6" fmla="*/ 279858 w 627131"/>
                    <a:gd name="connsiteY6" fmla="*/ 1819253 h 1969541"/>
                    <a:gd name="connsiteX7" fmla="*/ 13411 w 627131"/>
                    <a:gd name="connsiteY7" fmla="*/ 268105 h 1969541"/>
                    <a:gd name="connsiteX0" fmla="*/ 13411 w 627131"/>
                    <a:gd name="connsiteY0" fmla="*/ 268653 h 1970089"/>
                    <a:gd name="connsiteX1" fmla="*/ 82039 w 627131"/>
                    <a:gd name="connsiteY1" fmla="*/ 14710 h 1970089"/>
                    <a:gd name="connsiteX2" fmla="*/ 360978 w 627131"/>
                    <a:gd name="connsiteY2" fmla="*/ 166445 h 1970089"/>
                    <a:gd name="connsiteX3" fmla="*/ 587495 w 627131"/>
                    <a:gd name="connsiteY3" fmla="*/ 1823332 h 1970089"/>
                    <a:gd name="connsiteX4" fmla="*/ 430146 w 627131"/>
                    <a:gd name="connsiteY4" fmla="*/ 1970089 h 1970089"/>
                    <a:gd name="connsiteX5" fmla="*/ 430146 w 627131"/>
                    <a:gd name="connsiteY5" fmla="*/ 1970089 h 1970089"/>
                    <a:gd name="connsiteX6" fmla="*/ 279858 w 627131"/>
                    <a:gd name="connsiteY6" fmla="*/ 1819801 h 1970089"/>
                    <a:gd name="connsiteX7" fmla="*/ 13411 w 627131"/>
                    <a:gd name="connsiteY7" fmla="*/ 268653 h 1970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27131" h="1970089">
                      <a:moveTo>
                        <a:pt x="13411" y="268653"/>
                      </a:moveTo>
                      <a:cubicBezTo>
                        <a:pt x="-22501" y="114320"/>
                        <a:pt x="18227" y="22330"/>
                        <a:pt x="82039" y="14710"/>
                      </a:cubicBezTo>
                      <a:cubicBezTo>
                        <a:pt x="196815" y="-41778"/>
                        <a:pt x="322143" y="76382"/>
                        <a:pt x="360978" y="166445"/>
                      </a:cubicBezTo>
                      <a:cubicBezTo>
                        <a:pt x="754170" y="1092468"/>
                        <a:pt x="598722" y="1728672"/>
                        <a:pt x="587495" y="1823332"/>
                      </a:cubicBezTo>
                      <a:cubicBezTo>
                        <a:pt x="562781" y="1920456"/>
                        <a:pt x="513148" y="1970089"/>
                        <a:pt x="430146" y="1970089"/>
                      </a:cubicBezTo>
                      <a:lnTo>
                        <a:pt x="430146" y="1970089"/>
                      </a:lnTo>
                      <a:cubicBezTo>
                        <a:pt x="347144" y="1970089"/>
                        <a:pt x="279858" y="1902803"/>
                        <a:pt x="279858" y="1819801"/>
                      </a:cubicBezTo>
                      <a:cubicBezTo>
                        <a:pt x="257227" y="1431720"/>
                        <a:pt x="435482" y="979386"/>
                        <a:pt x="13411" y="268653"/>
                      </a:cubicBezTo>
                      <a:close/>
                    </a:path>
                  </a:pathLst>
                </a:custGeom>
                <a:grp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71" name="圓角矩形 8"/>
                <p:cNvSpPr/>
                <p:nvPr/>
              </p:nvSpPr>
              <p:spPr>
                <a:xfrm rot="19961763" flipH="1" flipV="1">
                  <a:off x="9890871" y="2661512"/>
                  <a:ext cx="428386" cy="1345745"/>
                </a:xfrm>
                <a:custGeom>
                  <a:avLst/>
                  <a:gdLst>
                    <a:gd name="connsiteX0" fmla="*/ 0 w 300576"/>
                    <a:gd name="connsiteY0" fmla="*/ 150288 h 1953932"/>
                    <a:gd name="connsiteX1" fmla="*/ 150288 w 300576"/>
                    <a:gd name="connsiteY1" fmla="*/ 0 h 1953932"/>
                    <a:gd name="connsiteX2" fmla="*/ 150288 w 300576"/>
                    <a:gd name="connsiteY2" fmla="*/ 0 h 1953932"/>
                    <a:gd name="connsiteX3" fmla="*/ 300576 w 300576"/>
                    <a:gd name="connsiteY3" fmla="*/ 150288 h 1953932"/>
                    <a:gd name="connsiteX4" fmla="*/ 300576 w 300576"/>
                    <a:gd name="connsiteY4" fmla="*/ 1803644 h 1953932"/>
                    <a:gd name="connsiteX5" fmla="*/ 150288 w 300576"/>
                    <a:gd name="connsiteY5" fmla="*/ 1953932 h 1953932"/>
                    <a:gd name="connsiteX6" fmla="*/ 150288 w 300576"/>
                    <a:gd name="connsiteY6" fmla="*/ 1953932 h 1953932"/>
                    <a:gd name="connsiteX7" fmla="*/ 0 w 300576"/>
                    <a:gd name="connsiteY7" fmla="*/ 1803644 h 1953932"/>
                    <a:gd name="connsiteX8" fmla="*/ 0 w 300576"/>
                    <a:gd name="connsiteY8" fmla="*/ 150288 h 1953932"/>
                    <a:gd name="connsiteX0" fmla="*/ 0 w 602328"/>
                    <a:gd name="connsiteY0" fmla="*/ 196008 h 1953932"/>
                    <a:gd name="connsiteX1" fmla="*/ 452040 w 602328"/>
                    <a:gd name="connsiteY1" fmla="*/ 0 h 1953932"/>
                    <a:gd name="connsiteX2" fmla="*/ 452040 w 602328"/>
                    <a:gd name="connsiteY2" fmla="*/ 0 h 1953932"/>
                    <a:gd name="connsiteX3" fmla="*/ 602328 w 602328"/>
                    <a:gd name="connsiteY3" fmla="*/ 150288 h 1953932"/>
                    <a:gd name="connsiteX4" fmla="*/ 602328 w 602328"/>
                    <a:gd name="connsiteY4" fmla="*/ 1803644 h 1953932"/>
                    <a:gd name="connsiteX5" fmla="*/ 452040 w 602328"/>
                    <a:gd name="connsiteY5" fmla="*/ 1953932 h 1953932"/>
                    <a:gd name="connsiteX6" fmla="*/ 452040 w 602328"/>
                    <a:gd name="connsiteY6" fmla="*/ 1953932 h 1953932"/>
                    <a:gd name="connsiteX7" fmla="*/ 301752 w 602328"/>
                    <a:gd name="connsiteY7" fmla="*/ 1803644 h 1953932"/>
                    <a:gd name="connsiteX8" fmla="*/ 0 w 602328"/>
                    <a:gd name="connsiteY8" fmla="*/ 196008 h 1953932"/>
                    <a:gd name="connsiteX0" fmla="*/ 0 w 602328"/>
                    <a:gd name="connsiteY0" fmla="*/ 196008 h 1953932"/>
                    <a:gd name="connsiteX1" fmla="*/ 452040 w 602328"/>
                    <a:gd name="connsiteY1" fmla="*/ 0 h 1953932"/>
                    <a:gd name="connsiteX2" fmla="*/ 86280 w 602328"/>
                    <a:gd name="connsiteY2" fmla="*/ 9144 h 1953932"/>
                    <a:gd name="connsiteX3" fmla="*/ 602328 w 602328"/>
                    <a:gd name="connsiteY3" fmla="*/ 150288 h 1953932"/>
                    <a:gd name="connsiteX4" fmla="*/ 602328 w 602328"/>
                    <a:gd name="connsiteY4" fmla="*/ 1803644 h 1953932"/>
                    <a:gd name="connsiteX5" fmla="*/ 452040 w 602328"/>
                    <a:gd name="connsiteY5" fmla="*/ 1953932 h 1953932"/>
                    <a:gd name="connsiteX6" fmla="*/ 452040 w 602328"/>
                    <a:gd name="connsiteY6" fmla="*/ 1953932 h 1953932"/>
                    <a:gd name="connsiteX7" fmla="*/ 301752 w 602328"/>
                    <a:gd name="connsiteY7" fmla="*/ 1803644 h 1953932"/>
                    <a:gd name="connsiteX8" fmla="*/ 0 w 602328"/>
                    <a:gd name="connsiteY8" fmla="*/ 196008 h 1953932"/>
                    <a:gd name="connsiteX0" fmla="*/ 0 w 602328"/>
                    <a:gd name="connsiteY0" fmla="*/ 223440 h 1981364"/>
                    <a:gd name="connsiteX1" fmla="*/ 168576 w 602328"/>
                    <a:gd name="connsiteY1" fmla="*/ 0 h 1981364"/>
                    <a:gd name="connsiteX2" fmla="*/ 86280 w 602328"/>
                    <a:gd name="connsiteY2" fmla="*/ 36576 h 1981364"/>
                    <a:gd name="connsiteX3" fmla="*/ 602328 w 602328"/>
                    <a:gd name="connsiteY3" fmla="*/ 177720 h 1981364"/>
                    <a:gd name="connsiteX4" fmla="*/ 602328 w 602328"/>
                    <a:gd name="connsiteY4" fmla="*/ 1831076 h 1981364"/>
                    <a:gd name="connsiteX5" fmla="*/ 452040 w 602328"/>
                    <a:gd name="connsiteY5" fmla="*/ 1981364 h 1981364"/>
                    <a:gd name="connsiteX6" fmla="*/ 452040 w 602328"/>
                    <a:gd name="connsiteY6" fmla="*/ 1981364 h 1981364"/>
                    <a:gd name="connsiteX7" fmla="*/ 301752 w 602328"/>
                    <a:gd name="connsiteY7" fmla="*/ 1831076 h 1981364"/>
                    <a:gd name="connsiteX8" fmla="*/ 0 w 602328"/>
                    <a:gd name="connsiteY8" fmla="*/ 223440 h 1981364"/>
                    <a:gd name="connsiteX0" fmla="*/ 0 w 602328"/>
                    <a:gd name="connsiteY0" fmla="*/ 223440 h 1981364"/>
                    <a:gd name="connsiteX1" fmla="*/ 168576 w 602328"/>
                    <a:gd name="connsiteY1" fmla="*/ 0 h 1981364"/>
                    <a:gd name="connsiteX2" fmla="*/ 86280 w 602328"/>
                    <a:gd name="connsiteY2" fmla="*/ 36576 h 1981364"/>
                    <a:gd name="connsiteX3" fmla="*/ 382872 w 602328"/>
                    <a:gd name="connsiteY3" fmla="*/ 177720 h 1981364"/>
                    <a:gd name="connsiteX4" fmla="*/ 602328 w 602328"/>
                    <a:gd name="connsiteY4" fmla="*/ 1831076 h 1981364"/>
                    <a:gd name="connsiteX5" fmla="*/ 452040 w 602328"/>
                    <a:gd name="connsiteY5" fmla="*/ 1981364 h 1981364"/>
                    <a:gd name="connsiteX6" fmla="*/ 452040 w 602328"/>
                    <a:gd name="connsiteY6" fmla="*/ 1981364 h 1981364"/>
                    <a:gd name="connsiteX7" fmla="*/ 301752 w 602328"/>
                    <a:gd name="connsiteY7" fmla="*/ 1831076 h 1981364"/>
                    <a:gd name="connsiteX8" fmla="*/ 0 w 602328"/>
                    <a:gd name="connsiteY8" fmla="*/ 223440 h 1981364"/>
                    <a:gd name="connsiteX0" fmla="*/ 0 w 612826"/>
                    <a:gd name="connsiteY0" fmla="*/ 223440 h 1981364"/>
                    <a:gd name="connsiteX1" fmla="*/ 168576 w 612826"/>
                    <a:gd name="connsiteY1" fmla="*/ 0 h 1981364"/>
                    <a:gd name="connsiteX2" fmla="*/ 86280 w 612826"/>
                    <a:gd name="connsiteY2" fmla="*/ 36576 h 1981364"/>
                    <a:gd name="connsiteX3" fmla="*/ 382872 w 612826"/>
                    <a:gd name="connsiteY3" fmla="*/ 177720 h 1981364"/>
                    <a:gd name="connsiteX4" fmla="*/ 602328 w 612826"/>
                    <a:gd name="connsiteY4" fmla="*/ 1831076 h 1981364"/>
                    <a:gd name="connsiteX5" fmla="*/ 452040 w 612826"/>
                    <a:gd name="connsiteY5" fmla="*/ 1981364 h 1981364"/>
                    <a:gd name="connsiteX6" fmla="*/ 452040 w 612826"/>
                    <a:gd name="connsiteY6" fmla="*/ 1981364 h 1981364"/>
                    <a:gd name="connsiteX7" fmla="*/ 301752 w 612826"/>
                    <a:gd name="connsiteY7" fmla="*/ 1831076 h 1981364"/>
                    <a:gd name="connsiteX8" fmla="*/ 0 w 612826"/>
                    <a:gd name="connsiteY8" fmla="*/ 223440 h 1981364"/>
                    <a:gd name="connsiteX0" fmla="*/ 0 w 612826"/>
                    <a:gd name="connsiteY0" fmla="*/ 223440 h 1981364"/>
                    <a:gd name="connsiteX1" fmla="*/ 168576 w 612826"/>
                    <a:gd name="connsiteY1" fmla="*/ 0 h 1981364"/>
                    <a:gd name="connsiteX2" fmla="*/ 86280 w 612826"/>
                    <a:gd name="connsiteY2" fmla="*/ 36576 h 1981364"/>
                    <a:gd name="connsiteX3" fmla="*/ 382872 w 612826"/>
                    <a:gd name="connsiteY3" fmla="*/ 177720 h 1981364"/>
                    <a:gd name="connsiteX4" fmla="*/ 602328 w 612826"/>
                    <a:gd name="connsiteY4" fmla="*/ 1831076 h 1981364"/>
                    <a:gd name="connsiteX5" fmla="*/ 452040 w 612826"/>
                    <a:gd name="connsiteY5" fmla="*/ 1981364 h 1981364"/>
                    <a:gd name="connsiteX6" fmla="*/ 452040 w 612826"/>
                    <a:gd name="connsiteY6" fmla="*/ 1981364 h 1981364"/>
                    <a:gd name="connsiteX7" fmla="*/ 301752 w 612826"/>
                    <a:gd name="connsiteY7" fmla="*/ 1831076 h 1981364"/>
                    <a:gd name="connsiteX8" fmla="*/ 0 w 612826"/>
                    <a:gd name="connsiteY8" fmla="*/ 223440 h 1981364"/>
                    <a:gd name="connsiteX0" fmla="*/ 0 w 612826"/>
                    <a:gd name="connsiteY0" fmla="*/ 223440 h 1981364"/>
                    <a:gd name="connsiteX1" fmla="*/ 168576 w 612826"/>
                    <a:gd name="connsiteY1" fmla="*/ 0 h 1981364"/>
                    <a:gd name="connsiteX2" fmla="*/ 86280 w 612826"/>
                    <a:gd name="connsiteY2" fmla="*/ 36576 h 1981364"/>
                    <a:gd name="connsiteX3" fmla="*/ 382872 w 612826"/>
                    <a:gd name="connsiteY3" fmla="*/ 177720 h 1981364"/>
                    <a:gd name="connsiteX4" fmla="*/ 602328 w 612826"/>
                    <a:gd name="connsiteY4" fmla="*/ 1831076 h 1981364"/>
                    <a:gd name="connsiteX5" fmla="*/ 452040 w 612826"/>
                    <a:gd name="connsiteY5" fmla="*/ 1981364 h 1981364"/>
                    <a:gd name="connsiteX6" fmla="*/ 452040 w 612826"/>
                    <a:gd name="connsiteY6" fmla="*/ 1981364 h 1981364"/>
                    <a:gd name="connsiteX7" fmla="*/ 301752 w 612826"/>
                    <a:gd name="connsiteY7" fmla="*/ 1831076 h 1981364"/>
                    <a:gd name="connsiteX8" fmla="*/ 0 w 612826"/>
                    <a:gd name="connsiteY8" fmla="*/ 223440 h 1981364"/>
                    <a:gd name="connsiteX0" fmla="*/ 0 w 647883"/>
                    <a:gd name="connsiteY0" fmla="*/ 223440 h 1981364"/>
                    <a:gd name="connsiteX1" fmla="*/ 168576 w 647883"/>
                    <a:gd name="connsiteY1" fmla="*/ 0 h 1981364"/>
                    <a:gd name="connsiteX2" fmla="*/ 86280 w 647883"/>
                    <a:gd name="connsiteY2" fmla="*/ 36576 h 1981364"/>
                    <a:gd name="connsiteX3" fmla="*/ 382872 w 647883"/>
                    <a:gd name="connsiteY3" fmla="*/ 177720 h 1981364"/>
                    <a:gd name="connsiteX4" fmla="*/ 602328 w 647883"/>
                    <a:gd name="connsiteY4" fmla="*/ 1831076 h 1981364"/>
                    <a:gd name="connsiteX5" fmla="*/ 452040 w 647883"/>
                    <a:gd name="connsiteY5" fmla="*/ 1981364 h 1981364"/>
                    <a:gd name="connsiteX6" fmla="*/ 452040 w 647883"/>
                    <a:gd name="connsiteY6" fmla="*/ 1981364 h 1981364"/>
                    <a:gd name="connsiteX7" fmla="*/ 301752 w 647883"/>
                    <a:gd name="connsiteY7" fmla="*/ 1831076 h 1981364"/>
                    <a:gd name="connsiteX8" fmla="*/ 0 w 647883"/>
                    <a:gd name="connsiteY8" fmla="*/ 223440 h 1981364"/>
                    <a:gd name="connsiteX0" fmla="*/ 0 w 647883"/>
                    <a:gd name="connsiteY0" fmla="*/ 223440 h 1981364"/>
                    <a:gd name="connsiteX1" fmla="*/ 168576 w 647883"/>
                    <a:gd name="connsiteY1" fmla="*/ 0 h 1981364"/>
                    <a:gd name="connsiteX2" fmla="*/ 86280 w 647883"/>
                    <a:gd name="connsiteY2" fmla="*/ 36576 h 1981364"/>
                    <a:gd name="connsiteX3" fmla="*/ 382872 w 647883"/>
                    <a:gd name="connsiteY3" fmla="*/ 177720 h 1981364"/>
                    <a:gd name="connsiteX4" fmla="*/ 602328 w 647883"/>
                    <a:gd name="connsiteY4" fmla="*/ 1831076 h 1981364"/>
                    <a:gd name="connsiteX5" fmla="*/ 452040 w 647883"/>
                    <a:gd name="connsiteY5" fmla="*/ 1981364 h 1981364"/>
                    <a:gd name="connsiteX6" fmla="*/ 452040 w 647883"/>
                    <a:gd name="connsiteY6" fmla="*/ 1981364 h 1981364"/>
                    <a:gd name="connsiteX7" fmla="*/ 301752 w 647883"/>
                    <a:gd name="connsiteY7" fmla="*/ 1831076 h 1981364"/>
                    <a:gd name="connsiteX8" fmla="*/ 0 w 647883"/>
                    <a:gd name="connsiteY8" fmla="*/ 223440 h 1981364"/>
                    <a:gd name="connsiteX0" fmla="*/ 7093 w 654976"/>
                    <a:gd name="connsiteY0" fmla="*/ 186864 h 1944788"/>
                    <a:gd name="connsiteX1" fmla="*/ 55632 w 654976"/>
                    <a:gd name="connsiteY1" fmla="*/ 76400 h 1944788"/>
                    <a:gd name="connsiteX2" fmla="*/ 93373 w 654976"/>
                    <a:gd name="connsiteY2" fmla="*/ 0 h 1944788"/>
                    <a:gd name="connsiteX3" fmla="*/ 389965 w 654976"/>
                    <a:gd name="connsiteY3" fmla="*/ 141144 h 1944788"/>
                    <a:gd name="connsiteX4" fmla="*/ 609421 w 654976"/>
                    <a:gd name="connsiteY4" fmla="*/ 1794500 h 1944788"/>
                    <a:gd name="connsiteX5" fmla="*/ 459133 w 654976"/>
                    <a:gd name="connsiteY5" fmla="*/ 1944788 h 1944788"/>
                    <a:gd name="connsiteX6" fmla="*/ 459133 w 654976"/>
                    <a:gd name="connsiteY6" fmla="*/ 1944788 h 1944788"/>
                    <a:gd name="connsiteX7" fmla="*/ 308845 w 654976"/>
                    <a:gd name="connsiteY7" fmla="*/ 1794500 h 1944788"/>
                    <a:gd name="connsiteX8" fmla="*/ 7093 w 654976"/>
                    <a:gd name="connsiteY8" fmla="*/ 186864 h 1944788"/>
                    <a:gd name="connsiteX0" fmla="*/ 0 w 647883"/>
                    <a:gd name="connsiteY0" fmla="*/ 186864 h 1944788"/>
                    <a:gd name="connsiteX1" fmla="*/ 48539 w 647883"/>
                    <a:gd name="connsiteY1" fmla="*/ 76400 h 1944788"/>
                    <a:gd name="connsiteX2" fmla="*/ 86280 w 647883"/>
                    <a:gd name="connsiteY2" fmla="*/ 0 h 1944788"/>
                    <a:gd name="connsiteX3" fmla="*/ 382872 w 647883"/>
                    <a:gd name="connsiteY3" fmla="*/ 141144 h 1944788"/>
                    <a:gd name="connsiteX4" fmla="*/ 602328 w 647883"/>
                    <a:gd name="connsiteY4" fmla="*/ 1794500 h 1944788"/>
                    <a:gd name="connsiteX5" fmla="*/ 452040 w 647883"/>
                    <a:gd name="connsiteY5" fmla="*/ 1944788 h 1944788"/>
                    <a:gd name="connsiteX6" fmla="*/ 452040 w 647883"/>
                    <a:gd name="connsiteY6" fmla="*/ 1944788 h 1944788"/>
                    <a:gd name="connsiteX7" fmla="*/ 301752 w 647883"/>
                    <a:gd name="connsiteY7" fmla="*/ 1794500 h 1944788"/>
                    <a:gd name="connsiteX8" fmla="*/ 0 w 647883"/>
                    <a:gd name="connsiteY8" fmla="*/ 186864 h 1944788"/>
                    <a:gd name="connsiteX0" fmla="*/ 0 w 647883"/>
                    <a:gd name="connsiteY0" fmla="*/ 186864 h 1944788"/>
                    <a:gd name="connsiteX1" fmla="*/ 48539 w 647883"/>
                    <a:gd name="connsiteY1" fmla="*/ 76400 h 1944788"/>
                    <a:gd name="connsiteX2" fmla="*/ 86280 w 647883"/>
                    <a:gd name="connsiteY2" fmla="*/ 0 h 1944788"/>
                    <a:gd name="connsiteX3" fmla="*/ 382872 w 647883"/>
                    <a:gd name="connsiteY3" fmla="*/ 141144 h 1944788"/>
                    <a:gd name="connsiteX4" fmla="*/ 602328 w 647883"/>
                    <a:gd name="connsiteY4" fmla="*/ 1794500 h 1944788"/>
                    <a:gd name="connsiteX5" fmla="*/ 452040 w 647883"/>
                    <a:gd name="connsiteY5" fmla="*/ 1944788 h 1944788"/>
                    <a:gd name="connsiteX6" fmla="*/ 452040 w 647883"/>
                    <a:gd name="connsiteY6" fmla="*/ 1944788 h 1944788"/>
                    <a:gd name="connsiteX7" fmla="*/ 301752 w 647883"/>
                    <a:gd name="connsiteY7" fmla="*/ 1794500 h 1944788"/>
                    <a:gd name="connsiteX8" fmla="*/ 0 w 647883"/>
                    <a:gd name="connsiteY8" fmla="*/ 186864 h 1944788"/>
                    <a:gd name="connsiteX0" fmla="*/ 0 w 647883"/>
                    <a:gd name="connsiteY0" fmla="*/ 201929 h 1959853"/>
                    <a:gd name="connsiteX1" fmla="*/ 48539 w 647883"/>
                    <a:gd name="connsiteY1" fmla="*/ 91465 h 1959853"/>
                    <a:gd name="connsiteX2" fmla="*/ 86280 w 647883"/>
                    <a:gd name="connsiteY2" fmla="*/ 15065 h 1959853"/>
                    <a:gd name="connsiteX3" fmla="*/ 382872 w 647883"/>
                    <a:gd name="connsiteY3" fmla="*/ 156209 h 1959853"/>
                    <a:gd name="connsiteX4" fmla="*/ 602328 w 647883"/>
                    <a:gd name="connsiteY4" fmla="*/ 1809565 h 1959853"/>
                    <a:gd name="connsiteX5" fmla="*/ 452040 w 647883"/>
                    <a:gd name="connsiteY5" fmla="*/ 1959853 h 1959853"/>
                    <a:gd name="connsiteX6" fmla="*/ 452040 w 647883"/>
                    <a:gd name="connsiteY6" fmla="*/ 1959853 h 1959853"/>
                    <a:gd name="connsiteX7" fmla="*/ 301752 w 647883"/>
                    <a:gd name="connsiteY7" fmla="*/ 1809565 h 1959853"/>
                    <a:gd name="connsiteX8" fmla="*/ 0 w 647883"/>
                    <a:gd name="connsiteY8" fmla="*/ 201929 h 1959853"/>
                    <a:gd name="connsiteX0" fmla="*/ 10973 w 658856"/>
                    <a:gd name="connsiteY0" fmla="*/ 204301 h 1962225"/>
                    <a:gd name="connsiteX1" fmla="*/ 97253 w 658856"/>
                    <a:gd name="connsiteY1" fmla="*/ 17437 h 1962225"/>
                    <a:gd name="connsiteX2" fmla="*/ 393845 w 658856"/>
                    <a:gd name="connsiteY2" fmla="*/ 158581 h 1962225"/>
                    <a:gd name="connsiteX3" fmla="*/ 613301 w 658856"/>
                    <a:gd name="connsiteY3" fmla="*/ 1811937 h 1962225"/>
                    <a:gd name="connsiteX4" fmla="*/ 463013 w 658856"/>
                    <a:gd name="connsiteY4" fmla="*/ 1962225 h 1962225"/>
                    <a:gd name="connsiteX5" fmla="*/ 463013 w 658856"/>
                    <a:gd name="connsiteY5" fmla="*/ 1962225 h 1962225"/>
                    <a:gd name="connsiteX6" fmla="*/ 312725 w 658856"/>
                    <a:gd name="connsiteY6" fmla="*/ 1811937 h 1962225"/>
                    <a:gd name="connsiteX7" fmla="*/ 10973 w 658856"/>
                    <a:gd name="connsiteY7" fmla="*/ 204301 h 1962225"/>
                    <a:gd name="connsiteX0" fmla="*/ 416 w 648299"/>
                    <a:gd name="connsiteY0" fmla="*/ 201930 h 1959854"/>
                    <a:gd name="connsiteX1" fmla="*/ 86696 w 648299"/>
                    <a:gd name="connsiteY1" fmla="*/ 15066 h 1959854"/>
                    <a:gd name="connsiteX2" fmla="*/ 383288 w 648299"/>
                    <a:gd name="connsiteY2" fmla="*/ 156210 h 1959854"/>
                    <a:gd name="connsiteX3" fmla="*/ 602744 w 648299"/>
                    <a:gd name="connsiteY3" fmla="*/ 1809566 h 1959854"/>
                    <a:gd name="connsiteX4" fmla="*/ 452456 w 648299"/>
                    <a:gd name="connsiteY4" fmla="*/ 1959854 h 1959854"/>
                    <a:gd name="connsiteX5" fmla="*/ 452456 w 648299"/>
                    <a:gd name="connsiteY5" fmla="*/ 1959854 h 1959854"/>
                    <a:gd name="connsiteX6" fmla="*/ 302168 w 648299"/>
                    <a:gd name="connsiteY6" fmla="*/ 1809566 h 1959854"/>
                    <a:gd name="connsiteX7" fmla="*/ 416 w 648299"/>
                    <a:gd name="connsiteY7" fmla="*/ 201930 h 1959854"/>
                    <a:gd name="connsiteX0" fmla="*/ 268 w 648151"/>
                    <a:gd name="connsiteY0" fmla="*/ 211617 h 1969541"/>
                    <a:gd name="connsiteX1" fmla="*/ 104201 w 648151"/>
                    <a:gd name="connsiteY1" fmla="*/ 14162 h 1969541"/>
                    <a:gd name="connsiteX2" fmla="*/ 383140 w 648151"/>
                    <a:gd name="connsiteY2" fmla="*/ 165897 h 1969541"/>
                    <a:gd name="connsiteX3" fmla="*/ 602596 w 648151"/>
                    <a:gd name="connsiteY3" fmla="*/ 1819253 h 1969541"/>
                    <a:gd name="connsiteX4" fmla="*/ 452308 w 648151"/>
                    <a:gd name="connsiteY4" fmla="*/ 1969541 h 1969541"/>
                    <a:gd name="connsiteX5" fmla="*/ 452308 w 648151"/>
                    <a:gd name="connsiteY5" fmla="*/ 1969541 h 1969541"/>
                    <a:gd name="connsiteX6" fmla="*/ 302020 w 648151"/>
                    <a:gd name="connsiteY6" fmla="*/ 1819253 h 1969541"/>
                    <a:gd name="connsiteX7" fmla="*/ 268 w 648151"/>
                    <a:gd name="connsiteY7" fmla="*/ 211617 h 1969541"/>
                    <a:gd name="connsiteX0" fmla="*/ 268 w 648151"/>
                    <a:gd name="connsiteY0" fmla="*/ 211617 h 1969541"/>
                    <a:gd name="connsiteX1" fmla="*/ 104201 w 648151"/>
                    <a:gd name="connsiteY1" fmla="*/ 14162 h 1969541"/>
                    <a:gd name="connsiteX2" fmla="*/ 383140 w 648151"/>
                    <a:gd name="connsiteY2" fmla="*/ 165897 h 1969541"/>
                    <a:gd name="connsiteX3" fmla="*/ 602596 w 648151"/>
                    <a:gd name="connsiteY3" fmla="*/ 1819253 h 1969541"/>
                    <a:gd name="connsiteX4" fmla="*/ 452308 w 648151"/>
                    <a:gd name="connsiteY4" fmla="*/ 1969541 h 1969541"/>
                    <a:gd name="connsiteX5" fmla="*/ 452308 w 648151"/>
                    <a:gd name="connsiteY5" fmla="*/ 1969541 h 1969541"/>
                    <a:gd name="connsiteX6" fmla="*/ 302020 w 648151"/>
                    <a:gd name="connsiteY6" fmla="*/ 1819253 h 1969541"/>
                    <a:gd name="connsiteX7" fmla="*/ 268 w 648151"/>
                    <a:gd name="connsiteY7" fmla="*/ 211617 h 1969541"/>
                    <a:gd name="connsiteX0" fmla="*/ 859 w 613437"/>
                    <a:gd name="connsiteY0" fmla="*/ 268105 h 1969541"/>
                    <a:gd name="connsiteX1" fmla="*/ 69487 w 613437"/>
                    <a:gd name="connsiteY1" fmla="*/ 14162 h 1969541"/>
                    <a:gd name="connsiteX2" fmla="*/ 348426 w 613437"/>
                    <a:gd name="connsiteY2" fmla="*/ 165897 h 1969541"/>
                    <a:gd name="connsiteX3" fmla="*/ 567882 w 613437"/>
                    <a:gd name="connsiteY3" fmla="*/ 1819253 h 1969541"/>
                    <a:gd name="connsiteX4" fmla="*/ 417594 w 613437"/>
                    <a:gd name="connsiteY4" fmla="*/ 1969541 h 1969541"/>
                    <a:gd name="connsiteX5" fmla="*/ 417594 w 613437"/>
                    <a:gd name="connsiteY5" fmla="*/ 1969541 h 1969541"/>
                    <a:gd name="connsiteX6" fmla="*/ 267306 w 613437"/>
                    <a:gd name="connsiteY6" fmla="*/ 1819253 h 1969541"/>
                    <a:gd name="connsiteX7" fmla="*/ 859 w 613437"/>
                    <a:gd name="connsiteY7" fmla="*/ 268105 h 1969541"/>
                    <a:gd name="connsiteX0" fmla="*/ 13411 w 625989"/>
                    <a:gd name="connsiteY0" fmla="*/ 268105 h 1969541"/>
                    <a:gd name="connsiteX1" fmla="*/ 82039 w 625989"/>
                    <a:gd name="connsiteY1" fmla="*/ 14162 h 1969541"/>
                    <a:gd name="connsiteX2" fmla="*/ 360978 w 625989"/>
                    <a:gd name="connsiteY2" fmla="*/ 165897 h 1969541"/>
                    <a:gd name="connsiteX3" fmla="*/ 580434 w 625989"/>
                    <a:gd name="connsiteY3" fmla="*/ 1819253 h 1969541"/>
                    <a:gd name="connsiteX4" fmla="*/ 430146 w 625989"/>
                    <a:gd name="connsiteY4" fmla="*/ 1969541 h 1969541"/>
                    <a:gd name="connsiteX5" fmla="*/ 430146 w 625989"/>
                    <a:gd name="connsiteY5" fmla="*/ 1969541 h 1969541"/>
                    <a:gd name="connsiteX6" fmla="*/ 279858 w 625989"/>
                    <a:gd name="connsiteY6" fmla="*/ 1819253 h 1969541"/>
                    <a:gd name="connsiteX7" fmla="*/ 13411 w 625989"/>
                    <a:gd name="connsiteY7" fmla="*/ 268105 h 1969541"/>
                    <a:gd name="connsiteX0" fmla="*/ 13411 w 625989"/>
                    <a:gd name="connsiteY0" fmla="*/ 268105 h 1969541"/>
                    <a:gd name="connsiteX1" fmla="*/ 82039 w 625989"/>
                    <a:gd name="connsiteY1" fmla="*/ 14162 h 1969541"/>
                    <a:gd name="connsiteX2" fmla="*/ 360978 w 625989"/>
                    <a:gd name="connsiteY2" fmla="*/ 165897 h 1969541"/>
                    <a:gd name="connsiteX3" fmla="*/ 580434 w 625989"/>
                    <a:gd name="connsiteY3" fmla="*/ 1819253 h 1969541"/>
                    <a:gd name="connsiteX4" fmla="*/ 430146 w 625989"/>
                    <a:gd name="connsiteY4" fmla="*/ 1969541 h 1969541"/>
                    <a:gd name="connsiteX5" fmla="*/ 430146 w 625989"/>
                    <a:gd name="connsiteY5" fmla="*/ 1969541 h 1969541"/>
                    <a:gd name="connsiteX6" fmla="*/ 279858 w 625989"/>
                    <a:gd name="connsiteY6" fmla="*/ 1819253 h 1969541"/>
                    <a:gd name="connsiteX7" fmla="*/ 13411 w 625989"/>
                    <a:gd name="connsiteY7" fmla="*/ 268105 h 1969541"/>
                    <a:gd name="connsiteX0" fmla="*/ 13411 w 625989"/>
                    <a:gd name="connsiteY0" fmla="*/ 268105 h 1969541"/>
                    <a:gd name="connsiteX1" fmla="*/ 82039 w 625989"/>
                    <a:gd name="connsiteY1" fmla="*/ 14162 h 1969541"/>
                    <a:gd name="connsiteX2" fmla="*/ 360978 w 625989"/>
                    <a:gd name="connsiteY2" fmla="*/ 165897 h 1969541"/>
                    <a:gd name="connsiteX3" fmla="*/ 580434 w 625989"/>
                    <a:gd name="connsiteY3" fmla="*/ 1819253 h 1969541"/>
                    <a:gd name="connsiteX4" fmla="*/ 430146 w 625989"/>
                    <a:gd name="connsiteY4" fmla="*/ 1969541 h 1969541"/>
                    <a:gd name="connsiteX5" fmla="*/ 430146 w 625989"/>
                    <a:gd name="connsiteY5" fmla="*/ 1969541 h 1969541"/>
                    <a:gd name="connsiteX6" fmla="*/ 279858 w 625989"/>
                    <a:gd name="connsiteY6" fmla="*/ 1819253 h 1969541"/>
                    <a:gd name="connsiteX7" fmla="*/ 13411 w 625989"/>
                    <a:gd name="connsiteY7" fmla="*/ 268105 h 1969541"/>
                    <a:gd name="connsiteX0" fmla="*/ 13411 w 625989"/>
                    <a:gd name="connsiteY0" fmla="*/ 268105 h 1969541"/>
                    <a:gd name="connsiteX1" fmla="*/ 82039 w 625989"/>
                    <a:gd name="connsiteY1" fmla="*/ 14162 h 1969541"/>
                    <a:gd name="connsiteX2" fmla="*/ 360978 w 625989"/>
                    <a:gd name="connsiteY2" fmla="*/ 165897 h 1969541"/>
                    <a:gd name="connsiteX3" fmla="*/ 580434 w 625989"/>
                    <a:gd name="connsiteY3" fmla="*/ 1819253 h 1969541"/>
                    <a:gd name="connsiteX4" fmla="*/ 430146 w 625989"/>
                    <a:gd name="connsiteY4" fmla="*/ 1969541 h 1969541"/>
                    <a:gd name="connsiteX5" fmla="*/ 430146 w 625989"/>
                    <a:gd name="connsiteY5" fmla="*/ 1969541 h 1969541"/>
                    <a:gd name="connsiteX6" fmla="*/ 279858 w 625989"/>
                    <a:gd name="connsiteY6" fmla="*/ 1819253 h 1969541"/>
                    <a:gd name="connsiteX7" fmla="*/ 13411 w 625989"/>
                    <a:gd name="connsiteY7" fmla="*/ 268105 h 1969541"/>
                    <a:gd name="connsiteX0" fmla="*/ 13411 w 625989"/>
                    <a:gd name="connsiteY0" fmla="*/ 268105 h 1969541"/>
                    <a:gd name="connsiteX1" fmla="*/ 82039 w 625989"/>
                    <a:gd name="connsiteY1" fmla="*/ 14162 h 1969541"/>
                    <a:gd name="connsiteX2" fmla="*/ 360978 w 625989"/>
                    <a:gd name="connsiteY2" fmla="*/ 165897 h 1969541"/>
                    <a:gd name="connsiteX3" fmla="*/ 580434 w 625989"/>
                    <a:gd name="connsiteY3" fmla="*/ 1819253 h 1969541"/>
                    <a:gd name="connsiteX4" fmla="*/ 430146 w 625989"/>
                    <a:gd name="connsiteY4" fmla="*/ 1969541 h 1969541"/>
                    <a:gd name="connsiteX5" fmla="*/ 430146 w 625989"/>
                    <a:gd name="connsiteY5" fmla="*/ 1969541 h 1969541"/>
                    <a:gd name="connsiteX6" fmla="*/ 279858 w 625989"/>
                    <a:gd name="connsiteY6" fmla="*/ 1819253 h 1969541"/>
                    <a:gd name="connsiteX7" fmla="*/ 13411 w 625989"/>
                    <a:gd name="connsiteY7" fmla="*/ 268105 h 1969541"/>
                    <a:gd name="connsiteX0" fmla="*/ 13411 w 625989"/>
                    <a:gd name="connsiteY0" fmla="*/ 268105 h 1969541"/>
                    <a:gd name="connsiteX1" fmla="*/ 82039 w 625989"/>
                    <a:gd name="connsiteY1" fmla="*/ 14162 h 1969541"/>
                    <a:gd name="connsiteX2" fmla="*/ 360978 w 625989"/>
                    <a:gd name="connsiteY2" fmla="*/ 165897 h 1969541"/>
                    <a:gd name="connsiteX3" fmla="*/ 580434 w 625989"/>
                    <a:gd name="connsiteY3" fmla="*/ 1819253 h 1969541"/>
                    <a:gd name="connsiteX4" fmla="*/ 430146 w 625989"/>
                    <a:gd name="connsiteY4" fmla="*/ 1969541 h 1969541"/>
                    <a:gd name="connsiteX5" fmla="*/ 430146 w 625989"/>
                    <a:gd name="connsiteY5" fmla="*/ 1969541 h 1969541"/>
                    <a:gd name="connsiteX6" fmla="*/ 279858 w 625989"/>
                    <a:gd name="connsiteY6" fmla="*/ 1819253 h 1969541"/>
                    <a:gd name="connsiteX7" fmla="*/ 13411 w 625989"/>
                    <a:gd name="connsiteY7" fmla="*/ 268105 h 1969541"/>
                    <a:gd name="connsiteX0" fmla="*/ 13411 w 625989"/>
                    <a:gd name="connsiteY0" fmla="*/ 268105 h 1969541"/>
                    <a:gd name="connsiteX1" fmla="*/ 82039 w 625989"/>
                    <a:gd name="connsiteY1" fmla="*/ 14162 h 1969541"/>
                    <a:gd name="connsiteX2" fmla="*/ 360978 w 625989"/>
                    <a:gd name="connsiteY2" fmla="*/ 165897 h 1969541"/>
                    <a:gd name="connsiteX3" fmla="*/ 580434 w 625989"/>
                    <a:gd name="connsiteY3" fmla="*/ 1819253 h 1969541"/>
                    <a:gd name="connsiteX4" fmla="*/ 430146 w 625989"/>
                    <a:gd name="connsiteY4" fmla="*/ 1969541 h 1969541"/>
                    <a:gd name="connsiteX5" fmla="*/ 430146 w 625989"/>
                    <a:gd name="connsiteY5" fmla="*/ 1969541 h 1969541"/>
                    <a:gd name="connsiteX6" fmla="*/ 279858 w 625989"/>
                    <a:gd name="connsiteY6" fmla="*/ 1819253 h 1969541"/>
                    <a:gd name="connsiteX7" fmla="*/ 13411 w 625989"/>
                    <a:gd name="connsiteY7" fmla="*/ 268105 h 1969541"/>
                    <a:gd name="connsiteX0" fmla="*/ 13411 w 623148"/>
                    <a:gd name="connsiteY0" fmla="*/ 268105 h 1969541"/>
                    <a:gd name="connsiteX1" fmla="*/ 82039 w 623148"/>
                    <a:gd name="connsiteY1" fmla="*/ 14162 h 1969541"/>
                    <a:gd name="connsiteX2" fmla="*/ 360978 w 623148"/>
                    <a:gd name="connsiteY2" fmla="*/ 165897 h 1969541"/>
                    <a:gd name="connsiteX3" fmla="*/ 580434 w 623148"/>
                    <a:gd name="connsiteY3" fmla="*/ 1819253 h 1969541"/>
                    <a:gd name="connsiteX4" fmla="*/ 430146 w 623148"/>
                    <a:gd name="connsiteY4" fmla="*/ 1969541 h 1969541"/>
                    <a:gd name="connsiteX5" fmla="*/ 430146 w 623148"/>
                    <a:gd name="connsiteY5" fmla="*/ 1969541 h 1969541"/>
                    <a:gd name="connsiteX6" fmla="*/ 279858 w 623148"/>
                    <a:gd name="connsiteY6" fmla="*/ 1819253 h 1969541"/>
                    <a:gd name="connsiteX7" fmla="*/ 13411 w 623148"/>
                    <a:gd name="connsiteY7" fmla="*/ 268105 h 1969541"/>
                    <a:gd name="connsiteX0" fmla="*/ 13411 w 627131"/>
                    <a:gd name="connsiteY0" fmla="*/ 268105 h 1969541"/>
                    <a:gd name="connsiteX1" fmla="*/ 82039 w 627131"/>
                    <a:gd name="connsiteY1" fmla="*/ 14162 h 1969541"/>
                    <a:gd name="connsiteX2" fmla="*/ 360978 w 627131"/>
                    <a:gd name="connsiteY2" fmla="*/ 165897 h 1969541"/>
                    <a:gd name="connsiteX3" fmla="*/ 587495 w 627131"/>
                    <a:gd name="connsiteY3" fmla="*/ 1822784 h 1969541"/>
                    <a:gd name="connsiteX4" fmla="*/ 430146 w 627131"/>
                    <a:gd name="connsiteY4" fmla="*/ 1969541 h 1969541"/>
                    <a:gd name="connsiteX5" fmla="*/ 430146 w 627131"/>
                    <a:gd name="connsiteY5" fmla="*/ 1969541 h 1969541"/>
                    <a:gd name="connsiteX6" fmla="*/ 279858 w 627131"/>
                    <a:gd name="connsiteY6" fmla="*/ 1819253 h 1969541"/>
                    <a:gd name="connsiteX7" fmla="*/ 13411 w 627131"/>
                    <a:gd name="connsiteY7" fmla="*/ 268105 h 1969541"/>
                    <a:gd name="connsiteX0" fmla="*/ 13411 w 627131"/>
                    <a:gd name="connsiteY0" fmla="*/ 268105 h 1969541"/>
                    <a:gd name="connsiteX1" fmla="*/ 82039 w 627131"/>
                    <a:gd name="connsiteY1" fmla="*/ 14162 h 1969541"/>
                    <a:gd name="connsiteX2" fmla="*/ 360978 w 627131"/>
                    <a:gd name="connsiteY2" fmla="*/ 165897 h 1969541"/>
                    <a:gd name="connsiteX3" fmla="*/ 587495 w 627131"/>
                    <a:gd name="connsiteY3" fmla="*/ 1822784 h 1969541"/>
                    <a:gd name="connsiteX4" fmla="*/ 430146 w 627131"/>
                    <a:gd name="connsiteY4" fmla="*/ 1969541 h 1969541"/>
                    <a:gd name="connsiteX5" fmla="*/ 430146 w 627131"/>
                    <a:gd name="connsiteY5" fmla="*/ 1969541 h 1969541"/>
                    <a:gd name="connsiteX6" fmla="*/ 279858 w 627131"/>
                    <a:gd name="connsiteY6" fmla="*/ 1819253 h 1969541"/>
                    <a:gd name="connsiteX7" fmla="*/ 13411 w 627131"/>
                    <a:gd name="connsiteY7" fmla="*/ 268105 h 1969541"/>
                    <a:gd name="connsiteX0" fmla="*/ 13411 w 627131"/>
                    <a:gd name="connsiteY0" fmla="*/ 268105 h 1969541"/>
                    <a:gd name="connsiteX1" fmla="*/ 82039 w 627131"/>
                    <a:gd name="connsiteY1" fmla="*/ 14162 h 1969541"/>
                    <a:gd name="connsiteX2" fmla="*/ 360978 w 627131"/>
                    <a:gd name="connsiteY2" fmla="*/ 165897 h 1969541"/>
                    <a:gd name="connsiteX3" fmla="*/ 587495 w 627131"/>
                    <a:gd name="connsiteY3" fmla="*/ 1822784 h 1969541"/>
                    <a:gd name="connsiteX4" fmla="*/ 430146 w 627131"/>
                    <a:gd name="connsiteY4" fmla="*/ 1969541 h 1969541"/>
                    <a:gd name="connsiteX5" fmla="*/ 430146 w 627131"/>
                    <a:gd name="connsiteY5" fmla="*/ 1969541 h 1969541"/>
                    <a:gd name="connsiteX6" fmla="*/ 279858 w 627131"/>
                    <a:gd name="connsiteY6" fmla="*/ 1819253 h 1969541"/>
                    <a:gd name="connsiteX7" fmla="*/ 13411 w 627131"/>
                    <a:gd name="connsiteY7" fmla="*/ 268105 h 1969541"/>
                    <a:gd name="connsiteX0" fmla="*/ 13411 w 627131"/>
                    <a:gd name="connsiteY0" fmla="*/ 268653 h 1970089"/>
                    <a:gd name="connsiteX1" fmla="*/ 82039 w 627131"/>
                    <a:gd name="connsiteY1" fmla="*/ 14710 h 1970089"/>
                    <a:gd name="connsiteX2" fmla="*/ 360978 w 627131"/>
                    <a:gd name="connsiteY2" fmla="*/ 166445 h 1970089"/>
                    <a:gd name="connsiteX3" fmla="*/ 587495 w 627131"/>
                    <a:gd name="connsiteY3" fmla="*/ 1823332 h 1970089"/>
                    <a:gd name="connsiteX4" fmla="*/ 430146 w 627131"/>
                    <a:gd name="connsiteY4" fmla="*/ 1970089 h 1970089"/>
                    <a:gd name="connsiteX5" fmla="*/ 430146 w 627131"/>
                    <a:gd name="connsiteY5" fmla="*/ 1970089 h 1970089"/>
                    <a:gd name="connsiteX6" fmla="*/ 279858 w 627131"/>
                    <a:gd name="connsiteY6" fmla="*/ 1819801 h 1970089"/>
                    <a:gd name="connsiteX7" fmla="*/ 13411 w 627131"/>
                    <a:gd name="connsiteY7" fmla="*/ 268653 h 1970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27131" h="1970089">
                      <a:moveTo>
                        <a:pt x="13411" y="268653"/>
                      </a:moveTo>
                      <a:cubicBezTo>
                        <a:pt x="-22501" y="114320"/>
                        <a:pt x="18227" y="22330"/>
                        <a:pt x="82039" y="14710"/>
                      </a:cubicBezTo>
                      <a:cubicBezTo>
                        <a:pt x="196815" y="-41778"/>
                        <a:pt x="322143" y="76382"/>
                        <a:pt x="360978" y="166445"/>
                      </a:cubicBezTo>
                      <a:cubicBezTo>
                        <a:pt x="754170" y="1092468"/>
                        <a:pt x="598722" y="1728672"/>
                        <a:pt x="587495" y="1823332"/>
                      </a:cubicBezTo>
                      <a:cubicBezTo>
                        <a:pt x="562781" y="1920456"/>
                        <a:pt x="513148" y="1970089"/>
                        <a:pt x="430146" y="1970089"/>
                      </a:cubicBezTo>
                      <a:lnTo>
                        <a:pt x="430146" y="1970089"/>
                      </a:lnTo>
                      <a:cubicBezTo>
                        <a:pt x="347144" y="1970089"/>
                        <a:pt x="279858" y="1902803"/>
                        <a:pt x="279858" y="1819801"/>
                      </a:cubicBezTo>
                      <a:cubicBezTo>
                        <a:pt x="257227" y="1431720"/>
                        <a:pt x="435482" y="979386"/>
                        <a:pt x="13411" y="268653"/>
                      </a:cubicBezTo>
                      <a:close/>
                    </a:path>
                  </a:pathLst>
                </a:custGeom>
                <a:grp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grpSp>
        </p:grpSp>
      </p:grpSp>
      <p:pic>
        <p:nvPicPr>
          <p:cNvPr id="87" name="圖片 86"/>
          <p:cNvPicPr>
            <a:picLocks noChangeAspect="1"/>
          </p:cNvPicPr>
          <p:nvPr/>
        </p:nvPicPr>
        <p:blipFill rotWithShape="1">
          <a:blip r:embed="rId3" cstate="print">
            <a:extLst>
              <a:ext uri="{28A0092B-C50C-407E-A947-70E740481C1C}">
                <a14:useLocalDpi xmlns="" xmlns:a14="http://schemas.microsoft.com/office/drawing/2010/main"/>
              </a:ext>
            </a:extLst>
          </a:blip>
          <a:srcRect l="5238" r="70154" b="72050"/>
          <a:stretch/>
        </p:blipFill>
        <p:spPr>
          <a:xfrm>
            <a:off x="432596" y="2509297"/>
            <a:ext cx="1033993" cy="880842"/>
          </a:xfrm>
          <a:prstGeom prst="rect">
            <a:avLst/>
          </a:prstGeom>
          <a:effectLst>
            <a:outerShdw blurRad="50800" dist="38100" dir="5400000" algn="t" rotWithShape="0">
              <a:prstClr val="black">
                <a:alpha val="10000"/>
              </a:prstClr>
            </a:outerShdw>
          </a:effectLst>
        </p:spPr>
      </p:pic>
      <p:sp>
        <p:nvSpPr>
          <p:cNvPr id="88" name="文字方塊 87"/>
          <p:cNvSpPr txBox="1"/>
          <p:nvPr/>
        </p:nvSpPr>
        <p:spPr>
          <a:xfrm>
            <a:off x="5221893" y="2768219"/>
            <a:ext cx="3679044" cy="2246769"/>
          </a:xfrm>
          <a:prstGeom prst="rect">
            <a:avLst/>
          </a:prstGeom>
          <a:noFill/>
        </p:spPr>
        <p:txBody>
          <a:bodyPr wrap="square">
            <a:spAutoFit/>
          </a:bodyPr>
          <a:lstStyle/>
          <a:p>
            <a:pPr eaLnBrk="0" hangingPunct="0">
              <a:spcAft>
                <a:spcPts val="600"/>
              </a:spcAft>
              <a:defRPr/>
            </a:pPr>
            <a:r>
              <a:rPr lang="zh-TW" altLang="en-US" sz="2400" dirty="0">
                <a:latin typeface="微軟正黑體" panose="020B0604030504040204" pitchFamily="34" charset="-120"/>
                <a:ea typeface="微軟正黑體" panose="020B0604030504040204" pitchFamily="34" charset="-120"/>
              </a:rPr>
              <a:t>一、為何要研修新課綱？</a:t>
            </a:r>
          </a:p>
          <a:p>
            <a:pPr eaLnBrk="0" hangingPunct="0">
              <a:spcAft>
                <a:spcPts val="600"/>
              </a:spcAft>
              <a:defRPr/>
            </a:pPr>
            <a:r>
              <a:rPr lang="zh-TW" altLang="en-US" sz="2400" dirty="0">
                <a:latin typeface="微軟正黑體" panose="020B0604030504040204" pitchFamily="34" charset="-120"/>
                <a:ea typeface="微軟正黑體" panose="020B0604030504040204" pitchFamily="34" charset="-120"/>
              </a:rPr>
              <a:t>二、教育現場與課程改革</a:t>
            </a:r>
            <a:endParaRPr lang="en-US" altLang="zh-TW" sz="2400" dirty="0">
              <a:latin typeface="微軟正黑體" panose="020B0604030504040204" pitchFamily="34" charset="-120"/>
              <a:ea typeface="微軟正黑體" panose="020B0604030504040204" pitchFamily="34" charset="-120"/>
            </a:endParaRPr>
          </a:p>
          <a:p>
            <a:pPr eaLnBrk="0" hangingPunct="0">
              <a:spcAft>
                <a:spcPts val="600"/>
              </a:spcAft>
              <a:defRPr/>
            </a:pPr>
            <a:r>
              <a:rPr lang="zh-TW" altLang="en-US" sz="2400" dirty="0">
                <a:latin typeface="微軟正黑體" panose="020B0604030504040204" pitchFamily="34" charset="-120"/>
                <a:ea typeface="微軟正黑體" panose="020B0604030504040204" pitchFamily="34" charset="-120"/>
              </a:rPr>
              <a:t>        的需求</a:t>
            </a:r>
          </a:p>
          <a:p>
            <a:pPr eaLnBrk="0" hangingPunct="0">
              <a:spcAft>
                <a:spcPts val="600"/>
              </a:spcAft>
              <a:defRPr/>
            </a:pPr>
            <a:r>
              <a:rPr lang="zh-TW" altLang="en-US" sz="2400" dirty="0">
                <a:latin typeface="微軟正黑體" panose="020B0604030504040204" pitchFamily="34" charset="-120"/>
                <a:ea typeface="微軟正黑體" panose="020B0604030504040204" pitchFamily="34" charset="-120"/>
              </a:rPr>
              <a:t>三、十二年國教課程願景</a:t>
            </a:r>
            <a:endParaRPr lang="en-US" altLang="zh-TW" sz="2400" dirty="0">
              <a:latin typeface="微軟正黑體" panose="020B0604030504040204" pitchFamily="34" charset="-120"/>
              <a:ea typeface="微軟正黑體" panose="020B0604030504040204" pitchFamily="34" charset="-120"/>
            </a:endParaRPr>
          </a:p>
          <a:p>
            <a:pPr eaLnBrk="0" hangingPunct="0">
              <a:spcAft>
                <a:spcPts val="600"/>
              </a:spcAft>
              <a:defRPr/>
            </a:pPr>
            <a:r>
              <a:rPr lang="zh-TW" altLang="en-US" sz="2400" dirty="0">
                <a:latin typeface="微軟正黑體" panose="020B0604030504040204" pitchFamily="34" charset="-120"/>
                <a:ea typeface="微軟正黑體" panose="020B0604030504040204" pitchFamily="34" charset="-120"/>
              </a:rPr>
              <a:t>        發展歷程</a:t>
            </a:r>
          </a:p>
        </p:txBody>
      </p:sp>
      <p:sp>
        <p:nvSpPr>
          <p:cNvPr id="52" name="文字方塊 51"/>
          <p:cNvSpPr txBox="1"/>
          <p:nvPr/>
        </p:nvSpPr>
        <p:spPr>
          <a:xfrm>
            <a:off x="1278962" y="3857628"/>
            <a:ext cx="4660586" cy="523220"/>
          </a:xfrm>
          <a:prstGeom prst="rect">
            <a:avLst/>
          </a:prstGeom>
          <a:noFill/>
        </p:spPr>
        <p:txBody>
          <a:bodyPr wrap="square">
            <a:spAutoFit/>
          </a:bodyPr>
          <a:lstStyle/>
          <a:p>
            <a:pPr eaLnBrk="0" hangingPunct="0">
              <a:defRPr/>
            </a:pPr>
            <a:r>
              <a:rPr lang="zh-TW" altLang="en-US" sz="2800" b="1" dirty="0">
                <a:latin typeface="微軟正黑體" panose="020B0604030504040204" pitchFamily="34" charset="-120"/>
                <a:ea typeface="微軟正黑體" panose="020B0604030504040204" pitchFamily="34" charset="-120"/>
              </a:rPr>
              <a:t>參</a:t>
            </a:r>
            <a:r>
              <a:rPr lang="zh-TW" altLang="en-US" sz="2800" b="1" dirty="0" smtClean="0">
                <a:latin typeface="微軟正黑體" panose="020B0604030504040204" pitchFamily="34" charset="-120"/>
                <a:ea typeface="微軟正黑體" panose="020B0604030504040204" pitchFamily="34" charset="-120"/>
              </a:rPr>
              <a:t>、給家長的小</a:t>
            </a:r>
            <a:r>
              <a:rPr lang="zh-TW" altLang="en-US" sz="2800" b="1" dirty="0">
                <a:latin typeface="微軟正黑體" panose="020B0604030504040204" pitchFamily="34" charset="-120"/>
                <a:ea typeface="微軟正黑體" panose="020B0604030504040204" pitchFamily="34" charset="-120"/>
              </a:rPr>
              <a:t>叮嚀</a:t>
            </a:r>
          </a:p>
        </p:txBody>
      </p:sp>
    </p:spTree>
    <p:extLst>
      <p:ext uri="{BB962C8B-B14F-4D97-AF65-F5344CB8AC3E}">
        <p14:creationId xmlns="" xmlns:p14="http://schemas.microsoft.com/office/powerpoint/2010/main" val="3732951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100"/>
                                        <p:tgtEl>
                                          <p:spTgt spid="2"/>
                                        </p:tgtEl>
                                      </p:cBhvr>
                                    </p:animEffect>
                                  </p:childTnLst>
                                </p:cTn>
                              </p:par>
                              <p:par>
                                <p:cTn id="8" presetID="10" presetClass="entr" presetSubtype="0" fill="hold" nodeType="withEffect">
                                  <p:stCondLst>
                                    <p:cond delay="0"/>
                                  </p:stCondLst>
                                  <p:childTnLst>
                                    <p:set>
                                      <p:cBhvr>
                                        <p:cTn id="9" dur="1" fill="hold">
                                          <p:stCondLst>
                                            <p:cond delay="0"/>
                                          </p:stCondLst>
                                        </p:cTn>
                                        <p:tgtEl>
                                          <p:spTgt spid="87"/>
                                        </p:tgtEl>
                                        <p:attrNameLst>
                                          <p:attrName>style.visibility</p:attrName>
                                        </p:attrNameLst>
                                      </p:cBhvr>
                                      <p:to>
                                        <p:strVal val="visible"/>
                                      </p:to>
                                    </p:set>
                                    <p:animEffect transition="in" filter="fade">
                                      <p:cBhvr>
                                        <p:cTn id="10" dur="1100"/>
                                        <p:tgtEl>
                                          <p:spTgt spid="87"/>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89"/>
                                        </p:tgtEl>
                                        <p:attrNameLst>
                                          <p:attrName>style.visibility</p:attrName>
                                        </p:attrNameLst>
                                      </p:cBhvr>
                                      <p:to>
                                        <p:strVal val="visible"/>
                                      </p:to>
                                    </p:set>
                                    <p:animEffect transition="in" filter="fade">
                                      <p:cBhvr>
                                        <p:cTn id="15" dur="500"/>
                                        <p:tgtEl>
                                          <p:spTgt spid="89"/>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88"/>
                                        </p:tgtEl>
                                        <p:attrNameLst>
                                          <p:attrName>style.visibility</p:attrName>
                                        </p:attrNameLst>
                                      </p:cBhvr>
                                      <p:to>
                                        <p:strVal val="visible"/>
                                      </p:to>
                                    </p:set>
                                    <p:animEffect transition="in" filter="fade">
                                      <p:cBhvr>
                                        <p:cTn id="18" dur="500"/>
                                        <p:tgtEl>
                                          <p:spTgt spid="88"/>
                                        </p:tgtEl>
                                      </p:cBhvr>
                                    </p:animEffect>
                                  </p:childTnLst>
                                </p:cTn>
                              </p:par>
                            </p:childTnLst>
                          </p:cTn>
                        </p:par>
                        <p:par>
                          <p:cTn id="19" fill="hold">
                            <p:stCondLst>
                              <p:cond delay="500"/>
                            </p:stCondLst>
                            <p:childTnLst>
                              <p:par>
                                <p:cTn id="20" presetID="10" presetClass="entr" presetSubtype="0" fill="hold" nodeType="afterEffect">
                                  <p:stCondLst>
                                    <p:cond delay="30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9" grpId="0" animBg="1"/>
      <p:bldP spid="2" grpId="0" animBg="1"/>
      <p:bldP spid="88"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6" name="群組 105"/>
          <p:cNvGrpSpPr/>
          <p:nvPr/>
        </p:nvGrpSpPr>
        <p:grpSpPr>
          <a:xfrm>
            <a:off x="3161896" y="1446077"/>
            <a:ext cx="5276760" cy="5208722"/>
            <a:chOff x="1043608" y="1412776"/>
            <a:chExt cx="5276760" cy="5208722"/>
          </a:xfrm>
        </p:grpSpPr>
        <p:pic>
          <p:nvPicPr>
            <p:cNvPr id="107" name="圖片 106"/>
            <p:cNvPicPr>
              <a:picLocks noChangeAspect="1"/>
            </p:cNvPicPr>
            <p:nvPr/>
          </p:nvPicPr>
          <p:blipFill>
            <a:blip r:embed="rId3" cstate="print">
              <a:extLst>
                <a:ext uri="{28A0092B-C50C-407E-A947-70E740481C1C}">
                  <a14:useLocalDpi xmlns="" xmlns:a14="http://schemas.microsoft.com/office/drawing/2010/main"/>
                </a:ext>
              </a:extLst>
            </a:blip>
            <a:stretch>
              <a:fillRect/>
            </a:stretch>
          </p:blipFill>
          <p:spPr>
            <a:xfrm>
              <a:off x="1043608" y="1412776"/>
              <a:ext cx="5276760" cy="5208722"/>
            </a:xfrm>
            <a:prstGeom prst="rect">
              <a:avLst/>
            </a:prstGeom>
          </p:spPr>
        </p:pic>
        <p:sp>
          <p:nvSpPr>
            <p:cNvPr id="108" name="橢圓 107"/>
            <p:cNvSpPr/>
            <p:nvPr/>
          </p:nvSpPr>
          <p:spPr>
            <a:xfrm>
              <a:off x="1233716" y="1568865"/>
              <a:ext cx="4896544" cy="4896544"/>
            </a:xfrm>
            <a:prstGeom prst="ellipse">
              <a:avLst/>
            </a:prstGeom>
            <a:solidFill>
              <a:schemeClr val="bg1"/>
            </a:solidFill>
            <a:ln w="38100" cap="rnd">
              <a:solidFill>
                <a:schemeClr val="bg1"/>
              </a:solidFill>
            </a:ln>
          </p:spPr>
          <p:txBody>
            <a:bodyPr rtlCol="0" anchor="ctr"/>
            <a:lstStyle/>
            <a:p>
              <a:pPr algn="ctr"/>
              <a:endParaRPr lang="zh-TW" altLang="en-US"/>
            </a:p>
          </p:txBody>
        </p:sp>
      </p:grpSp>
      <p:sp>
        <p:nvSpPr>
          <p:cNvPr id="49" name="矩形 48"/>
          <p:cNvSpPr/>
          <p:nvPr/>
        </p:nvSpPr>
        <p:spPr>
          <a:xfrm rot="19643571">
            <a:off x="3712605" y="1759003"/>
            <a:ext cx="1395339" cy="483936"/>
          </a:xfrm>
          <a:prstGeom prst="rect">
            <a:avLst/>
          </a:prstGeom>
          <a:noFill/>
        </p:spPr>
        <p:txBody>
          <a:bodyPr wrap="none" lIns="91440" tIns="45720" rIns="91440" bIns="45720">
            <a:prstTxWarp prst="textArchUp">
              <a:avLst>
                <a:gd name="adj" fmla="val 10689631"/>
              </a:avLst>
            </a:prstTxWarp>
            <a:spAutoFit/>
          </a:bodyPr>
          <a:lstStyle/>
          <a:p>
            <a:pPr algn="ctr" eaLnBrk="1" fontAlgn="auto" hangingPunct="1">
              <a:spcBef>
                <a:spcPts val="0"/>
              </a:spcBef>
              <a:spcAft>
                <a:spcPts val="0"/>
              </a:spcAft>
            </a:pPr>
            <a:r>
              <a:rPr kumimoji="0" lang="zh-TW" altLang="en-US" sz="2000" b="1">
                <a:solidFill>
                  <a:srgbClr val="1E88E5"/>
                </a:solidFill>
                <a:latin typeface="Microsoft JhengHei" charset="-120"/>
                <a:ea typeface="Microsoft JhengHei" charset="-120"/>
                <a:cs typeface="Microsoft JhengHei" charset="-120"/>
              </a:rPr>
              <a:t>生活情境</a:t>
            </a:r>
            <a:endParaRPr kumimoji="0" lang="zh-TW" altLang="en-US" sz="2000" b="1" dirty="0">
              <a:solidFill>
                <a:srgbClr val="1E88E5"/>
              </a:solidFill>
              <a:latin typeface="Microsoft JhengHei" charset="-120"/>
              <a:ea typeface="Microsoft JhengHei" charset="-120"/>
              <a:cs typeface="Microsoft JhengHei" charset="-120"/>
            </a:endParaRPr>
          </a:p>
        </p:txBody>
      </p:sp>
      <p:sp>
        <p:nvSpPr>
          <p:cNvPr id="52" name="矩形 51"/>
          <p:cNvSpPr/>
          <p:nvPr/>
        </p:nvSpPr>
        <p:spPr>
          <a:xfrm rot="13918675">
            <a:off x="3219479" y="5456349"/>
            <a:ext cx="1395339" cy="483936"/>
          </a:xfrm>
          <a:prstGeom prst="rect">
            <a:avLst/>
          </a:prstGeom>
          <a:noFill/>
        </p:spPr>
        <p:txBody>
          <a:bodyPr wrap="none" lIns="91440" tIns="45720" rIns="91440" bIns="45720">
            <a:prstTxWarp prst="textArchUp">
              <a:avLst>
                <a:gd name="adj" fmla="val 10689631"/>
              </a:avLst>
            </a:prstTxWarp>
            <a:spAutoFit/>
          </a:bodyPr>
          <a:lstStyle/>
          <a:p>
            <a:pPr algn="ctr" eaLnBrk="1" fontAlgn="auto" hangingPunct="1">
              <a:spcBef>
                <a:spcPts val="0"/>
              </a:spcBef>
              <a:spcAft>
                <a:spcPts val="0"/>
              </a:spcAft>
            </a:pPr>
            <a:r>
              <a:rPr kumimoji="0" lang="zh-TW" altLang="en-US" sz="2000" b="1">
                <a:solidFill>
                  <a:srgbClr val="D81B60"/>
                </a:solidFill>
                <a:latin typeface="Microsoft JhengHei" charset="-120"/>
                <a:ea typeface="Microsoft JhengHei" charset="-120"/>
                <a:cs typeface="Microsoft JhengHei" charset="-120"/>
              </a:rPr>
              <a:t>生活情境</a:t>
            </a:r>
            <a:endParaRPr kumimoji="0" lang="zh-TW" altLang="en-US" sz="2000" b="1" dirty="0">
              <a:solidFill>
                <a:srgbClr val="D81B60"/>
              </a:solidFill>
              <a:latin typeface="Microsoft JhengHei" charset="-120"/>
              <a:ea typeface="Microsoft JhengHei" charset="-120"/>
              <a:cs typeface="Microsoft JhengHei" charset="-120"/>
            </a:endParaRPr>
          </a:p>
        </p:txBody>
      </p:sp>
      <p:sp>
        <p:nvSpPr>
          <p:cNvPr id="53" name="矩形 52"/>
          <p:cNvSpPr/>
          <p:nvPr/>
        </p:nvSpPr>
        <p:spPr>
          <a:xfrm rot="6163049">
            <a:off x="7658283" y="4299223"/>
            <a:ext cx="1395339" cy="483936"/>
          </a:xfrm>
          <a:prstGeom prst="rect">
            <a:avLst/>
          </a:prstGeom>
          <a:noFill/>
        </p:spPr>
        <p:txBody>
          <a:bodyPr wrap="none" lIns="91440" tIns="45720" rIns="91440" bIns="45720">
            <a:prstTxWarp prst="textArchUp">
              <a:avLst>
                <a:gd name="adj" fmla="val 10689631"/>
              </a:avLst>
            </a:prstTxWarp>
            <a:spAutoFit/>
          </a:bodyPr>
          <a:lstStyle/>
          <a:p>
            <a:pPr algn="ctr" eaLnBrk="1" fontAlgn="auto" hangingPunct="1">
              <a:spcBef>
                <a:spcPts val="0"/>
              </a:spcBef>
              <a:spcAft>
                <a:spcPts val="0"/>
              </a:spcAft>
            </a:pPr>
            <a:r>
              <a:rPr kumimoji="0" lang="zh-TW" altLang="en-US" sz="2000" b="1">
                <a:solidFill>
                  <a:srgbClr val="F57C00"/>
                </a:solidFill>
                <a:latin typeface="Microsoft JhengHei" charset="-120"/>
                <a:ea typeface="Microsoft JhengHei" charset="-120"/>
                <a:cs typeface="Microsoft JhengHei" charset="-120"/>
              </a:rPr>
              <a:t>生活情境</a:t>
            </a:r>
            <a:endParaRPr kumimoji="0" lang="zh-TW" altLang="en-US" sz="2000" b="1" dirty="0">
              <a:solidFill>
                <a:srgbClr val="F57C00"/>
              </a:solidFill>
              <a:latin typeface="Microsoft JhengHei" charset="-120"/>
              <a:ea typeface="Microsoft JhengHei" charset="-120"/>
              <a:cs typeface="Microsoft JhengHei" charset="-120"/>
            </a:endParaRPr>
          </a:p>
        </p:txBody>
      </p:sp>
      <p:pic>
        <p:nvPicPr>
          <p:cNvPr id="65" name="圖片 64"/>
          <p:cNvPicPr>
            <a:picLocks noChangeAspect="1"/>
          </p:cNvPicPr>
          <p:nvPr/>
        </p:nvPicPr>
        <p:blipFill>
          <a:blip r:embed="rId4" cstate="print">
            <a:extLst>
              <a:ext uri="{BEBA8EAE-BF5A-486C-A8C5-ECC9F3942E4B}">
                <a14:imgProps xmlns="" xmlns:a14="http://schemas.microsoft.com/office/drawing/2010/main">
                  <a14:imgLayer r:embed="rId5">
                    <a14:imgEffect>
                      <a14:backgroundRemoval t="0" b="100000" l="0" r="100000">
                        <a14:backgroundMark x1="20594" y1="10545" x2="17056" y2="13702"/>
                        <a14:backgroundMark x1="22010" y1="13271" x2="22010" y2="13271"/>
                      </a14:backgroundRemoval>
                    </a14:imgEffect>
                  </a14:imgLayer>
                </a14:imgProps>
              </a:ext>
              <a:ext uri="{28A0092B-C50C-407E-A947-70E740481C1C}">
                <a14:useLocalDpi xmlns="" xmlns:a14="http://schemas.microsoft.com/office/drawing/2010/main"/>
              </a:ext>
            </a:extLst>
          </a:blip>
          <a:stretch>
            <a:fillRect/>
          </a:stretch>
        </p:blipFill>
        <p:spPr>
          <a:xfrm>
            <a:off x="3183672" y="1488978"/>
            <a:ext cx="5276760" cy="5208722"/>
          </a:xfrm>
          <a:prstGeom prst="rect">
            <a:avLst/>
          </a:prstGeom>
        </p:spPr>
      </p:pic>
      <p:sp>
        <p:nvSpPr>
          <p:cNvPr id="188418" name="投影片編號版面配置區 7"/>
          <p:cNvSpPr txBox="1">
            <a:spLocks/>
          </p:cNvSpPr>
          <p:nvPr/>
        </p:nvSpPr>
        <p:spPr bwMode="auto">
          <a:xfrm>
            <a:off x="6553200" y="6356350"/>
            <a:ext cx="2133600" cy="365125"/>
          </a:xfrm>
          <a:prstGeom prst="rect">
            <a:avLst/>
          </a:prstGeom>
          <a:noFill/>
          <a:ln w="9525">
            <a:noFill/>
            <a:miter lim="800000"/>
            <a:headEnd/>
            <a:tailEnd/>
          </a:ln>
        </p:spPr>
        <p:txBody>
          <a:bodyPr anchor="ctr"/>
          <a:lstStyle/>
          <a:p>
            <a:endParaRPr kumimoji="0" lang="en-US" altLang="zh-TW" sz="1100">
              <a:latin typeface="標楷體" pitchFamily="65" charset="-120"/>
              <a:ea typeface="標楷體" pitchFamily="65" charset="-120"/>
            </a:endParaRPr>
          </a:p>
        </p:txBody>
      </p:sp>
      <p:sp>
        <p:nvSpPr>
          <p:cNvPr id="2" name="矩形 1"/>
          <p:cNvSpPr/>
          <p:nvPr/>
        </p:nvSpPr>
        <p:spPr>
          <a:xfrm>
            <a:off x="239514" y="5528074"/>
            <a:ext cx="3727265" cy="1015663"/>
          </a:xfrm>
          <a:prstGeom prst="rect">
            <a:avLst/>
          </a:prstGeom>
        </p:spPr>
        <p:txBody>
          <a:bodyPr wrap="square">
            <a:spAutoFit/>
          </a:bodyPr>
          <a:lstStyle/>
          <a:p>
            <a:r>
              <a:rPr lang="zh-TW" altLang="en-US" sz="2000">
                <a:latin typeface="微軟正黑體" panose="020B0604030504040204" pitchFamily="34" charset="-120"/>
                <a:ea typeface="微軟正黑體" panose="020B0604030504040204" pitchFamily="34" charset="-120"/>
              </a:rPr>
              <a:t>以核心素養為主軸，</a:t>
            </a:r>
            <a:endParaRPr lang="en-US" altLang="zh-TW" sz="2000">
              <a:latin typeface="微軟正黑體" panose="020B0604030504040204" pitchFamily="34" charset="-120"/>
              <a:ea typeface="微軟正黑體" panose="020B0604030504040204" pitchFamily="34" charset="-120"/>
            </a:endParaRPr>
          </a:p>
          <a:p>
            <a:r>
              <a:rPr lang="zh-TW" altLang="en-US" sz="2000">
                <a:latin typeface="微軟正黑體" panose="020B0604030504040204" pitchFamily="34" charset="-120"/>
                <a:ea typeface="微軟正黑體" panose="020B0604030504040204" pitchFamily="34" charset="-120"/>
              </a:rPr>
              <a:t>裨益各教育階段之間的</a:t>
            </a:r>
            <a:r>
              <a:rPr lang="zh-TW" altLang="en-US" sz="2000">
                <a:solidFill>
                  <a:srgbClr val="C00000"/>
                </a:solidFill>
                <a:latin typeface="微軟正黑體" panose="020B0604030504040204" pitchFamily="34" charset="-120"/>
                <a:ea typeface="微軟正黑體" panose="020B0604030504040204" pitchFamily="34" charset="-120"/>
              </a:rPr>
              <a:t>連貫</a:t>
            </a:r>
            <a:endParaRPr lang="en-US" altLang="zh-TW" sz="2000">
              <a:solidFill>
                <a:srgbClr val="C00000"/>
              </a:solidFill>
              <a:latin typeface="微軟正黑體" panose="020B0604030504040204" pitchFamily="34" charset="-120"/>
              <a:ea typeface="微軟正黑體" panose="020B0604030504040204" pitchFamily="34" charset="-120"/>
            </a:endParaRPr>
          </a:p>
          <a:p>
            <a:r>
              <a:rPr lang="zh-TW" altLang="en-US" sz="2000">
                <a:latin typeface="微軟正黑體" panose="020B0604030504040204" pitchFamily="34" charset="-120"/>
                <a:ea typeface="微軟正黑體" panose="020B0604030504040204" pitchFamily="34" charset="-120"/>
              </a:rPr>
              <a:t>以及各領域</a:t>
            </a:r>
            <a:r>
              <a:rPr lang="en-US" altLang="zh-TW" sz="2000">
                <a:latin typeface="微軟正黑體" panose="020B0604030504040204" pitchFamily="34" charset="-120"/>
                <a:ea typeface="微軟正黑體" panose="020B0604030504040204" pitchFamily="34" charset="-120"/>
              </a:rPr>
              <a:t>/</a:t>
            </a:r>
            <a:r>
              <a:rPr lang="zh-TW" altLang="en-US" sz="2000">
                <a:latin typeface="微軟正黑體" panose="020B0604030504040204" pitchFamily="34" charset="-120"/>
                <a:ea typeface="微軟正黑體" panose="020B0604030504040204" pitchFamily="34" charset="-120"/>
              </a:rPr>
              <a:t>科目之間的</a:t>
            </a:r>
            <a:r>
              <a:rPr lang="zh-TW" altLang="en-US" sz="2000">
                <a:solidFill>
                  <a:srgbClr val="C00000"/>
                </a:solidFill>
                <a:latin typeface="微軟正黑體" panose="020B0604030504040204" pitchFamily="34" charset="-120"/>
                <a:ea typeface="微軟正黑體" panose="020B0604030504040204" pitchFamily="34" charset="-120"/>
              </a:rPr>
              <a:t>統整</a:t>
            </a:r>
            <a:r>
              <a:rPr lang="zh-TW" altLang="en-US" sz="2000">
                <a:latin typeface="微軟正黑體" panose="020B0604030504040204" pitchFamily="34" charset="-120"/>
                <a:ea typeface="微軟正黑體" panose="020B0604030504040204" pitchFamily="34" charset="-120"/>
              </a:rPr>
              <a:t>。</a:t>
            </a:r>
          </a:p>
        </p:txBody>
      </p:sp>
      <p:sp>
        <p:nvSpPr>
          <p:cNvPr id="94" name="矩形 8"/>
          <p:cNvSpPr>
            <a:spLocks noChangeArrowheads="1"/>
          </p:cNvSpPr>
          <p:nvPr/>
        </p:nvSpPr>
        <p:spPr bwMode="auto">
          <a:xfrm>
            <a:off x="3923928" y="449335"/>
            <a:ext cx="4340503" cy="461665"/>
          </a:xfrm>
          <a:prstGeom prst="rect">
            <a:avLst/>
          </a:prstGeom>
          <a:noFill/>
          <a:ln w="9525">
            <a:noFill/>
            <a:miter lim="800000"/>
            <a:headEnd/>
            <a:tailEnd/>
          </a:ln>
        </p:spPr>
        <p:txBody>
          <a:bodyPr wrap="square">
            <a:spAutoFit/>
          </a:bodyPr>
          <a:lstStyle/>
          <a:p>
            <a:pPr defTabSz="1422400">
              <a:spcAft>
                <a:spcPct val="35000"/>
              </a:spcAft>
            </a:pPr>
            <a:r>
              <a:rPr lang="en-US" altLang="zh-TW" sz="2400">
                <a:solidFill>
                  <a:schemeClr val="bg1"/>
                </a:solidFill>
                <a:latin typeface="微軟正黑體" pitchFamily="34" charset="-120"/>
                <a:ea typeface="微軟正黑體" pitchFamily="34" charset="-120"/>
              </a:rPr>
              <a:t>(</a:t>
            </a:r>
            <a:r>
              <a:rPr lang="zh-TW" altLang="en-US" sz="2400">
                <a:solidFill>
                  <a:schemeClr val="bg1"/>
                </a:solidFill>
                <a:latin typeface="微軟正黑體" pitchFamily="34" charset="-120"/>
                <a:ea typeface="微軟正黑體" pitchFamily="34" charset="-120"/>
              </a:rPr>
              <a:t>一</a:t>
            </a:r>
            <a:r>
              <a:rPr lang="en-US" altLang="zh-TW" sz="2400">
                <a:solidFill>
                  <a:schemeClr val="bg1"/>
                </a:solidFill>
                <a:latin typeface="微軟正黑體" pitchFamily="34" charset="-120"/>
                <a:ea typeface="微軟正黑體" pitchFamily="34" charset="-120"/>
              </a:rPr>
              <a:t>)</a:t>
            </a:r>
            <a:r>
              <a:rPr lang="zh-TW" altLang="en-US" sz="2400">
                <a:solidFill>
                  <a:schemeClr val="bg1"/>
                </a:solidFill>
                <a:latin typeface="微軟正黑體" pitchFamily="34" charset="-120"/>
                <a:ea typeface="微軟正黑體" pitchFamily="34" charset="-120"/>
              </a:rPr>
              <a:t>三大面向、 九大項目</a:t>
            </a:r>
          </a:p>
        </p:txBody>
      </p:sp>
      <p:grpSp>
        <p:nvGrpSpPr>
          <p:cNvPr id="38" name="群組 37"/>
          <p:cNvGrpSpPr/>
          <p:nvPr/>
        </p:nvGrpSpPr>
        <p:grpSpPr>
          <a:xfrm>
            <a:off x="984318" y="3608047"/>
            <a:ext cx="1377102" cy="1783319"/>
            <a:chOff x="4935486" y="832718"/>
            <a:chExt cx="2616544" cy="3388370"/>
          </a:xfrm>
          <a:solidFill>
            <a:srgbClr val="388E3C"/>
          </a:solidFill>
        </p:grpSpPr>
        <p:sp>
          <p:nvSpPr>
            <p:cNvPr id="39" name="流程圖: 接點 38"/>
            <p:cNvSpPr/>
            <p:nvPr/>
          </p:nvSpPr>
          <p:spPr>
            <a:xfrm>
              <a:off x="5936124" y="832718"/>
              <a:ext cx="651580" cy="651580"/>
            </a:xfrm>
            <a:prstGeom prst="flowChartConnector">
              <a:avLst/>
            </a:prstGeom>
            <a:grp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40" name="圓角矩形 39"/>
            <p:cNvSpPr/>
            <p:nvPr/>
          </p:nvSpPr>
          <p:spPr>
            <a:xfrm>
              <a:off x="5853312" y="1559081"/>
              <a:ext cx="782037" cy="1189390"/>
            </a:xfrm>
            <a:prstGeom prst="roundRect">
              <a:avLst/>
            </a:prstGeom>
            <a:grp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41" name="圓角矩形 40"/>
            <p:cNvSpPr/>
            <p:nvPr/>
          </p:nvSpPr>
          <p:spPr>
            <a:xfrm>
              <a:off x="6294469" y="2466836"/>
              <a:ext cx="340880" cy="1754252"/>
            </a:xfrm>
            <a:prstGeom prst="roundRect">
              <a:avLst>
                <a:gd name="adj" fmla="val 50000"/>
              </a:avLst>
            </a:prstGeom>
            <a:grp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42" name="圓角矩形 41"/>
            <p:cNvSpPr/>
            <p:nvPr/>
          </p:nvSpPr>
          <p:spPr>
            <a:xfrm>
              <a:off x="5863457" y="2466835"/>
              <a:ext cx="340882" cy="1754253"/>
            </a:xfrm>
            <a:prstGeom prst="roundRect">
              <a:avLst>
                <a:gd name="adj" fmla="val 50000"/>
              </a:avLst>
            </a:prstGeom>
            <a:grp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grpSp>
          <p:nvGrpSpPr>
            <p:cNvPr id="43" name="群組 42"/>
            <p:cNvGrpSpPr/>
            <p:nvPr/>
          </p:nvGrpSpPr>
          <p:grpSpPr>
            <a:xfrm>
              <a:off x="4935486" y="1575700"/>
              <a:ext cx="1107822" cy="315387"/>
              <a:chOff x="723609" y="2530960"/>
              <a:chExt cx="1591573" cy="453107"/>
            </a:xfrm>
            <a:grpFill/>
          </p:grpSpPr>
          <p:sp>
            <p:nvSpPr>
              <p:cNvPr id="47" name="圓角矩形 46"/>
              <p:cNvSpPr/>
              <p:nvPr/>
            </p:nvSpPr>
            <p:spPr>
              <a:xfrm rot="18736747">
                <a:off x="1057956" y="2196613"/>
                <a:ext cx="319220" cy="987913"/>
              </a:xfrm>
              <a:prstGeom prst="roundRect">
                <a:avLst>
                  <a:gd name="adj" fmla="val 50000"/>
                </a:avLst>
              </a:prstGeom>
              <a:grp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48" name="圓角矩形 47"/>
              <p:cNvSpPr/>
              <p:nvPr/>
            </p:nvSpPr>
            <p:spPr>
              <a:xfrm rot="3984652">
                <a:off x="1661616" y="2330500"/>
                <a:ext cx="319220" cy="987913"/>
              </a:xfrm>
              <a:prstGeom prst="roundRect">
                <a:avLst>
                  <a:gd name="adj" fmla="val 50000"/>
                </a:avLst>
              </a:prstGeom>
              <a:grp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grpSp>
        <p:grpSp>
          <p:nvGrpSpPr>
            <p:cNvPr id="44" name="群組 43"/>
            <p:cNvGrpSpPr/>
            <p:nvPr/>
          </p:nvGrpSpPr>
          <p:grpSpPr>
            <a:xfrm flipH="1">
              <a:off x="6444208" y="1562180"/>
              <a:ext cx="1107822" cy="315387"/>
              <a:chOff x="723609" y="2530960"/>
              <a:chExt cx="1591573" cy="453107"/>
            </a:xfrm>
            <a:grpFill/>
          </p:grpSpPr>
          <p:sp>
            <p:nvSpPr>
              <p:cNvPr id="45" name="圓角矩形 44"/>
              <p:cNvSpPr/>
              <p:nvPr/>
            </p:nvSpPr>
            <p:spPr>
              <a:xfrm rot="18736747">
                <a:off x="1057956" y="2196613"/>
                <a:ext cx="319220" cy="987913"/>
              </a:xfrm>
              <a:prstGeom prst="roundRect">
                <a:avLst>
                  <a:gd name="adj" fmla="val 50000"/>
                </a:avLst>
              </a:prstGeom>
              <a:grp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46" name="圓角矩形 45"/>
              <p:cNvSpPr/>
              <p:nvPr/>
            </p:nvSpPr>
            <p:spPr>
              <a:xfrm rot="3984652">
                <a:off x="1661616" y="2330500"/>
                <a:ext cx="319220" cy="987913"/>
              </a:xfrm>
              <a:prstGeom prst="roundRect">
                <a:avLst>
                  <a:gd name="adj" fmla="val 50000"/>
                </a:avLst>
              </a:prstGeom>
              <a:grp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grpSp>
      </p:grpSp>
      <p:sp>
        <p:nvSpPr>
          <p:cNvPr id="70" name="文字方塊 69"/>
          <p:cNvSpPr txBox="1"/>
          <p:nvPr/>
        </p:nvSpPr>
        <p:spPr>
          <a:xfrm>
            <a:off x="5364088" y="3698227"/>
            <a:ext cx="909063" cy="674466"/>
          </a:xfrm>
          <a:prstGeom prst="rect">
            <a:avLst/>
          </a:prstGeom>
          <a:noFill/>
        </p:spPr>
        <p:txBody>
          <a:bodyPr wrap="none" rtlCol="0">
            <a:spAutoFit/>
          </a:bodyPr>
          <a:lstStyle/>
          <a:p>
            <a:pPr algn="ctr" eaLnBrk="1" fontAlgn="auto" hangingPunct="1">
              <a:spcBef>
                <a:spcPts val="0"/>
              </a:spcBef>
              <a:spcAft>
                <a:spcPts val="0"/>
              </a:spcAft>
            </a:pPr>
            <a:r>
              <a:rPr lang="zh-TW" altLang="en-US" sz="2000" b="1" dirty="0">
                <a:solidFill>
                  <a:prstClr val="black"/>
                </a:solidFill>
                <a:latin typeface="Microsoft JhengHei" charset="-120"/>
                <a:ea typeface="Microsoft JhengHei" charset="-120"/>
                <a:cs typeface="Microsoft JhengHei" charset="-120"/>
              </a:rPr>
              <a:t>終身</a:t>
            </a:r>
            <a:endParaRPr lang="en-US" altLang="zh-TW" sz="2000" b="1" dirty="0">
              <a:solidFill>
                <a:prstClr val="black"/>
              </a:solidFill>
              <a:latin typeface="Microsoft JhengHei" charset="-120"/>
              <a:ea typeface="Microsoft JhengHei" charset="-120"/>
              <a:cs typeface="Microsoft JhengHei" charset="-120"/>
            </a:endParaRPr>
          </a:p>
          <a:p>
            <a:pPr algn="ctr" eaLnBrk="1" fontAlgn="auto" hangingPunct="1">
              <a:spcBef>
                <a:spcPts val="0"/>
              </a:spcBef>
              <a:spcAft>
                <a:spcPts val="0"/>
              </a:spcAft>
            </a:pPr>
            <a:r>
              <a:rPr lang="zh-TW" altLang="en-US" sz="2000" b="1" dirty="0">
                <a:solidFill>
                  <a:prstClr val="black"/>
                </a:solidFill>
                <a:latin typeface="Microsoft JhengHei" charset="-120"/>
                <a:ea typeface="Microsoft JhengHei" charset="-120"/>
                <a:cs typeface="Microsoft JhengHei" charset="-120"/>
              </a:rPr>
              <a:t>學習者</a:t>
            </a:r>
          </a:p>
        </p:txBody>
      </p:sp>
      <p:grpSp>
        <p:nvGrpSpPr>
          <p:cNvPr id="6" name="群組 5"/>
          <p:cNvGrpSpPr/>
          <p:nvPr/>
        </p:nvGrpSpPr>
        <p:grpSpPr>
          <a:xfrm>
            <a:off x="3609916" y="1881446"/>
            <a:ext cx="3432076" cy="1668067"/>
            <a:chOff x="3609916" y="1881446"/>
            <a:chExt cx="3432076" cy="1668067"/>
          </a:xfrm>
        </p:grpSpPr>
        <p:sp>
          <p:nvSpPr>
            <p:cNvPr id="66" name="文字方塊 65"/>
            <p:cNvSpPr txBox="1"/>
            <p:nvPr/>
          </p:nvSpPr>
          <p:spPr>
            <a:xfrm rot="20372531">
              <a:off x="4979862" y="3189901"/>
              <a:ext cx="1088057" cy="359612"/>
            </a:xfrm>
            <a:prstGeom prst="rect">
              <a:avLst/>
            </a:prstGeom>
            <a:noFill/>
          </p:spPr>
          <p:txBody>
            <a:bodyPr wrap="none" rtlCol="0">
              <a:spAutoFit/>
            </a:bodyPr>
            <a:lstStyle/>
            <a:p>
              <a:pPr eaLnBrk="1" fontAlgn="auto" hangingPunct="1">
                <a:spcBef>
                  <a:spcPts val="0"/>
                </a:spcBef>
                <a:spcAft>
                  <a:spcPts val="0"/>
                </a:spcAft>
              </a:pPr>
              <a:r>
                <a:rPr lang="zh-TW" altLang="en-US" b="1" dirty="0">
                  <a:solidFill>
                    <a:prstClr val="black"/>
                  </a:solidFill>
                  <a:latin typeface="Microsoft JhengHei" charset="-120"/>
                  <a:ea typeface="Microsoft JhengHei" charset="-120"/>
                  <a:cs typeface="Microsoft JhengHei" charset="-120"/>
                </a:rPr>
                <a:t>自主行動</a:t>
              </a:r>
            </a:p>
          </p:txBody>
        </p:sp>
        <p:sp>
          <p:nvSpPr>
            <p:cNvPr id="71" name="矩形 70"/>
            <p:cNvSpPr/>
            <p:nvPr/>
          </p:nvSpPr>
          <p:spPr>
            <a:xfrm>
              <a:off x="4487736" y="2213939"/>
              <a:ext cx="1322555" cy="557167"/>
            </a:xfrm>
            <a:prstGeom prst="rect">
              <a:avLst/>
            </a:prstGeom>
          </p:spPr>
          <p:txBody>
            <a:bodyPr wrap="square" anchor="ctr">
              <a:spAutoFit/>
            </a:bodyPr>
            <a:lstStyle/>
            <a:p>
              <a:pPr algn="ctr" eaLnBrk="1" fontAlgn="auto" hangingPunct="1">
                <a:spcBef>
                  <a:spcPts val="0"/>
                </a:spcBef>
                <a:spcAft>
                  <a:spcPts val="0"/>
                </a:spcAft>
              </a:pPr>
              <a:r>
                <a:rPr kumimoji="0" lang="zh-TW" altLang="en-US" sz="1600" dirty="0">
                  <a:solidFill>
                    <a:prstClr val="black"/>
                  </a:solidFill>
                  <a:latin typeface="Microsoft JhengHei" charset="-120"/>
                  <a:ea typeface="Microsoft JhengHei" charset="-120"/>
                  <a:cs typeface="Microsoft JhengHei" charset="-120"/>
                </a:rPr>
                <a:t>系統思考</a:t>
              </a:r>
            </a:p>
            <a:p>
              <a:pPr algn="ctr" eaLnBrk="1" fontAlgn="auto" hangingPunct="1">
                <a:spcBef>
                  <a:spcPts val="0"/>
                </a:spcBef>
                <a:spcAft>
                  <a:spcPts val="0"/>
                </a:spcAft>
              </a:pPr>
              <a:r>
                <a:rPr kumimoji="0" lang="zh-TW" altLang="en-US" sz="1600" dirty="0">
                  <a:solidFill>
                    <a:prstClr val="black"/>
                  </a:solidFill>
                  <a:latin typeface="Microsoft JhengHei" charset="-120"/>
                  <a:ea typeface="Microsoft JhengHei" charset="-120"/>
                  <a:cs typeface="Microsoft JhengHei" charset="-120"/>
                </a:rPr>
                <a:t>與解決問題</a:t>
              </a:r>
            </a:p>
          </p:txBody>
        </p:sp>
        <p:sp>
          <p:nvSpPr>
            <p:cNvPr id="72" name="矩形 71"/>
            <p:cNvSpPr/>
            <p:nvPr/>
          </p:nvSpPr>
          <p:spPr>
            <a:xfrm>
              <a:off x="3609916" y="2982688"/>
              <a:ext cx="1376521" cy="557167"/>
            </a:xfrm>
            <a:prstGeom prst="rect">
              <a:avLst/>
            </a:prstGeom>
          </p:spPr>
          <p:txBody>
            <a:bodyPr wrap="square" anchor="ctr">
              <a:spAutoFit/>
            </a:bodyPr>
            <a:lstStyle/>
            <a:p>
              <a:pPr algn="ctr" eaLnBrk="1" fontAlgn="auto" hangingPunct="1">
                <a:spcBef>
                  <a:spcPts val="0"/>
                </a:spcBef>
                <a:spcAft>
                  <a:spcPts val="0"/>
                </a:spcAft>
              </a:pPr>
              <a:r>
                <a:rPr kumimoji="0" lang="zh-TW" altLang="en-US" sz="1600" dirty="0">
                  <a:solidFill>
                    <a:prstClr val="black"/>
                  </a:solidFill>
                  <a:latin typeface="Microsoft JhengHei" charset="-120"/>
                  <a:ea typeface="Microsoft JhengHei" charset="-120"/>
                  <a:cs typeface="Microsoft JhengHei" charset="-120"/>
                </a:rPr>
                <a:t>身心素質</a:t>
              </a:r>
            </a:p>
            <a:p>
              <a:pPr algn="ctr" eaLnBrk="1" fontAlgn="auto" hangingPunct="1">
                <a:spcBef>
                  <a:spcPts val="0"/>
                </a:spcBef>
                <a:spcAft>
                  <a:spcPts val="0"/>
                </a:spcAft>
              </a:pPr>
              <a:r>
                <a:rPr kumimoji="0" lang="zh-TW" altLang="en-US" sz="1600" dirty="0">
                  <a:solidFill>
                    <a:prstClr val="black"/>
                  </a:solidFill>
                  <a:latin typeface="Microsoft JhengHei" charset="-120"/>
                  <a:ea typeface="Microsoft JhengHei" charset="-120"/>
                  <a:cs typeface="Microsoft JhengHei" charset="-120"/>
                </a:rPr>
                <a:t>與自我精進</a:t>
              </a:r>
            </a:p>
          </p:txBody>
        </p:sp>
        <p:sp>
          <p:nvSpPr>
            <p:cNvPr id="73" name="矩形 72"/>
            <p:cNvSpPr/>
            <p:nvPr/>
          </p:nvSpPr>
          <p:spPr>
            <a:xfrm>
              <a:off x="5714846" y="2234614"/>
              <a:ext cx="1327146" cy="557167"/>
            </a:xfrm>
            <a:prstGeom prst="rect">
              <a:avLst/>
            </a:prstGeom>
          </p:spPr>
          <p:txBody>
            <a:bodyPr wrap="square" anchor="ctr">
              <a:spAutoFit/>
            </a:bodyPr>
            <a:lstStyle/>
            <a:p>
              <a:pPr algn="ctr" eaLnBrk="1" fontAlgn="auto" hangingPunct="1">
                <a:spcBef>
                  <a:spcPts val="0"/>
                </a:spcBef>
                <a:spcAft>
                  <a:spcPts val="0"/>
                </a:spcAft>
              </a:pPr>
              <a:r>
                <a:rPr kumimoji="0" lang="zh-TW" altLang="en-US" sz="1600" dirty="0">
                  <a:solidFill>
                    <a:prstClr val="black"/>
                  </a:solidFill>
                  <a:latin typeface="Microsoft JhengHei" charset="-120"/>
                  <a:ea typeface="Microsoft JhengHei" charset="-120"/>
                  <a:cs typeface="Microsoft JhengHei" charset="-120"/>
                </a:rPr>
                <a:t>規劃執行</a:t>
              </a:r>
            </a:p>
            <a:p>
              <a:pPr algn="ctr" eaLnBrk="1" fontAlgn="auto" hangingPunct="1">
                <a:spcBef>
                  <a:spcPts val="0"/>
                </a:spcBef>
                <a:spcAft>
                  <a:spcPts val="0"/>
                </a:spcAft>
              </a:pPr>
              <a:r>
                <a:rPr kumimoji="0" lang="zh-TW" altLang="en-US" sz="1600" dirty="0">
                  <a:solidFill>
                    <a:prstClr val="black"/>
                  </a:solidFill>
                  <a:latin typeface="Microsoft JhengHei" charset="-120"/>
                  <a:ea typeface="Microsoft JhengHei" charset="-120"/>
                  <a:cs typeface="Microsoft JhengHei" charset="-120"/>
                </a:rPr>
                <a:t>與創新應變</a:t>
              </a:r>
            </a:p>
          </p:txBody>
        </p:sp>
        <p:sp>
          <p:nvSpPr>
            <p:cNvPr id="81" name="矩形 80"/>
            <p:cNvSpPr/>
            <p:nvPr/>
          </p:nvSpPr>
          <p:spPr>
            <a:xfrm>
              <a:off x="4122842" y="2641730"/>
              <a:ext cx="422428" cy="359612"/>
            </a:xfrm>
            <a:prstGeom prst="rect">
              <a:avLst/>
            </a:prstGeom>
          </p:spPr>
          <p:txBody>
            <a:bodyPr wrap="none" anchor="ctr">
              <a:spAutoFit/>
            </a:bodyPr>
            <a:lstStyle/>
            <a:p>
              <a:pPr algn="ctr" eaLnBrk="1" fontAlgn="auto" hangingPunct="1">
                <a:spcBef>
                  <a:spcPts val="0"/>
                </a:spcBef>
                <a:spcAft>
                  <a:spcPts val="0"/>
                </a:spcAft>
              </a:pPr>
              <a:r>
                <a:rPr kumimoji="0" lang="zh-TW" altLang="en-US" b="1" dirty="0">
                  <a:solidFill>
                    <a:srgbClr val="00AFC8"/>
                  </a:solidFill>
                  <a:latin typeface="Calibri"/>
                  <a:ea typeface="新細明體"/>
                </a:rPr>
                <a:t>A1</a:t>
              </a:r>
            </a:p>
          </p:txBody>
        </p:sp>
        <p:sp>
          <p:nvSpPr>
            <p:cNvPr id="82" name="矩形 81"/>
            <p:cNvSpPr/>
            <p:nvPr/>
          </p:nvSpPr>
          <p:spPr>
            <a:xfrm>
              <a:off x="5011650" y="1900268"/>
              <a:ext cx="422428" cy="359612"/>
            </a:xfrm>
            <a:prstGeom prst="rect">
              <a:avLst/>
            </a:prstGeom>
          </p:spPr>
          <p:txBody>
            <a:bodyPr wrap="none" anchor="ctr">
              <a:spAutoFit/>
            </a:bodyPr>
            <a:lstStyle/>
            <a:p>
              <a:pPr algn="ctr" eaLnBrk="1" fontAlgn="auto" hangingPunct="1">
                <a:spcBef>
                  <a:spcPts val="0"/>
                </a:spcBef>
                <a:spcAft>
                  <a:spcPts val="0"/>
                </a:spcAft>
              </a:pPr>
              <a:r>
                <a:rPr kumimoji="0" lang="zh-TW" altLang="en-US" b="1" dirty="0">
                  <a:solidFill>
                    <a:srgbClr val="00AFC8"/>
                  </a:solidFill>
                  <a:latin typeface="Calibri"/>
                  <a:ea typeface="新細明體"/>
                </a:rPr>
                <a:t>A</a:t>
              </a:r>
              <a:r>
                <a:rPr kumimoji="0" lang="en-US" altLang="zh-TW" b="1" dirty="0">
                  <a:solidFill>
                    <a:srgbClr val="00AFC8"/>
                  </a:solidFill>
                  <a:latin typeface="Calibri"/>
                  <a:ea typeface="新細明體"/>
                </a:rPr>
                <a:t>2</a:t>
              </a:r>
              <a:endParaRPr kumimoji="0" lang="zh-TW" altLang="en-US" b="1" dirty="0">
                <a:solidFill>
                  <a:srgbClr val="00AFC8"/>
                </a:solidFill>
                <a:latin typeface="Calibri"/>
                <a:ea typeface="新細明體"/>
              </a:endParaRPr>
            </a:p>
          </p:txBody>
        </p:sp>
        <p:sp>
          <p:nvSpPr>
            <p:cNvPr id="83" name="矩形 82"/>
            <p:cNvSpPr/>
            <p:nvPr/>
          </p:nvSpPr>
          <p:spPr>
            <a:xfrm>
              <a:off x="6177975" y="1881446"/>
              <a:ext cx="422428" cy="359612"/>
            </a:xfrm>
            <a:prstGeom prst="rect">
              <a:avLst/>
            </a:prstGeom>
          </p:spPr>
          <p:txBody>
            <a:bodyPr wrap="none" anchor="ctr">
              <a:spAutoFit/>
            </a:bodyPr>
            <a:lstStyle/>
            <a:p>
              <a:pPr algn="ctr" eaLnBrk="1" fontAlgn="auto" hangingPunct="1">
                <a:spcBef>
                  <a:spcPts val="0"/>
                </a:spcBef>
                <a:spcAft>
                  <a:spcPts val="0"/>
                </a:spcAft>
              </a:pPr>
              <a:r>
                <a:rPr kumimoji="0" lang="zh-TW" altLang="en-US" b="1" dirty="0">
                  <a:solidFill>
                    <a:srgbClr val="00AFC8"/>
                  </a:solidFill>
                  <a:latin typeface="Calibri"/>
                  <a:ea typeface="新細明體"/>
                </a:rPr>
                <a:t>A</a:t>
              </a:r>
              <a:r>
                <a:rPr kumimoji="0" lang="en-US" altLang="zh-TW" b="1" dirty="0">
                  <a:solidFill>
                    <a:srgbClr val="00AFC8"/>
                  </a:solidFill>
                  <a:latin typeface="Calibri"/>
                  <a:ea typeface="新細明體"/>
                </a:rPr>
                <a:t>3</a:t>
              </a:r>
              <a:endParaRPr kumimoji="0" lang="zh-TW" altLang="en-US" b="1" dirty="0">
                <a:solidFill>
                  <a:srgbClr val="00AFC8"/>
                </a:solidFill>
                <a:latin typeface="Calibri"/>
                <a:ea typeface="新細明體"/>
              </a:endParaRPr>
            </a:p>
          </p:txBody>
        </p:sp>
      </p:grpSp>
      <p:grpSp>
        <p:nvGrpSpPr>
          <p:cNvPr id="7" name="群組 6"/>
          <p:cNvGrpSpPr/>
          <p:nvPr/>
        </p:nvGrpSpPr>
        <p:grpSpPr>
          <a:xfrm>
            <a:off x="6311078" y="2692168"/>
            <a:ext cx="1837555" cy="3041088"/>
            <a:chOff x="6311078" y="2692168"/>
            <a:chExt cx="1837555" cy="3041088"/>
          </a:xfrm>
        </p:grpSpPr>
        <p:sp>
          <p:nvSpPr>
            <p:cNvPr id="69" name="文字方塊 68"/>
            <p:cNvSpPr txBox="1"/>
            <p:nvPr/>
          </p:nvSpPr>
          <p:spPr>
            <a:xfrm rot="17188473">
              <a:off x="6081782" y="4087446"/>
              <a:ext cx="1088057" cy="359612"/>
            </a:xfrm>
            <a:prstGeom prst="rect">
              <a:avLst/>
            </a:prstGeom>
            <a:noFill/>
          </p:spPr>
          <p:txBody>
            <a:bodyPr wrap="none" rtlCol="0">
              <a:spAutoFit/>
            </a:bodyPr>
            <a:lstStyle/>
            <a:p>
              <a:pPr eaLnBrk="1" fontAlgn="auto" hangingPunct="1">
                <a:spcBef>
                  <a:spcPts val="0"/>
                </a:spcBef>
                <a:spcAft>
                  <a:spcPts val="0"/>
                </a:spcAft>
              </a:pPr>
              <a:r>
                <a:rPr lang="zh-TW" altLang="en-US" b="1" dirty="0">
                  <a:solidFill>
                    <a:prstClr val="black"/>
                  </a:solidFill>
                  <a:latin typeface="Microsoft JhengHei" charset="-120"/>
                  <a:ea typeface="Microsoft JhengHei" charset="-120"/>
                  <a:cs typeface="Microsoft JhengHei" charset="-120"/>
                </a:rPr>
                <a:t>溝通互動</a:t>
              </a:r>
            </a:p>
          </p:txBody>
        </p:sp>
        <p:sp>
          <p:nvSpPr>
            <p:cNvPr id="74" name="矩形 73"/>
            <p:cNvSpPr/>
            <p:nvPr/>
          </p:nvSpPr>
          <p:spPr>
            <a:xfrm>
              <a:off x="6677091" y="3017147"/>
              <a:ext cx="1378519" cy="557167"/>
            </a:xfrm>
            <a:prstGeom prst="rect">
              <a:avLst/>
            </a:prstGeom>
          </p:spPr>
          <p:txBody>
            <a:bodyPr wrap="square" anchor="ctr">
              <a:spAutoFit/>
            </a:bodyPr>
            <a:lstStyle/>
            <a:p>
              <a:pPr algn="ctr" eaLnBrk="1" fontAlgn="auto" hangingPunct="1">
                <a:spcBef>
                  <a:spcPts val="0"/>
                </a:spcBef>
                <a:spcAft>
                  <a:spcPts val="0"/>
                </a:spcAft>
              </a:pPr>
              <a:r>
                <a:rPr kumimoji="0" lang="zh-TW" altLang="en-US" sz="1600" dirty="0">
                  <a:solidFill>
                    <a:prstClr val="black"/>
                  </a:solidFill>
                  <a:latin typeface="Microsoft JhengHei" charset="-120"/>
                  <a:ea typeface="Microsoft JhengHei" charset="-120"/>
                  <a:cs typeface="Microsoft JhengHei" charset="-120"/>
                </a:rPr>
                <a:t>符號運用</a:t>
              </a:r>
            </a:p>
            <a:p>
              <a:pPr algn="ctr" eaLnBrk="1" fontAlgn="auto" hangingPunct="1">
                <a:spcBef>
                  <a:spcPts val="0"/>
                </a:spcBef>
                <a:spcAft>
                  <a:spcPts val="0"/>
                </a:spcAft>
              </a:pPr>
              <a:r>
                <a:rPr kumimoji="0" lang="zh-TW" altLang="en-US" sz="1600" dirty="0">
                  <a:solidFill>
                    <a:prstClr val="black"/>
                  </a:solidFill>
                  <a:latin typeface="Microsoft JhengHei" charset="-120"/>
                  <a:ea typeface="Microsoft JhengHei" charset="-120"/>
                  <a:cs typeface="Microsoft JhengHei" charset="-120"/>
                </a:rPr>
                <a:t>與溝通表達</a:t>
              </a:r>
            </a:p>
          </p:txBody>
        </p:sp>
        <p:sp>
          <p:nvSpPr>
            <p:cNvPr id="75" name="矩形 74"/>
            <p:cNvSpPr/>
            <p:nvPr/>
          </p:nvSpPr>
          <p:spPr>
            <a:xfrm>
              <a:off x="6816882" y="4124588"/>
              <a:ext cx="1331751" cy="557167"/>
            </a:xfrm>
            <a:prstGeom prst="rect">
              <a:avLst/>
            </a:prstGeom>
          </p:spPr>
          <p:txBody>
            <a:bodyPr wrap="square" anchor="ctr">
              <a:spAutoFit/>
            </a:bodyPr>
            <a:lstStyle/>
            <a:p>
              <a:pPr algn="ctr" eaLnBrk="1" fontAlgn="auto" hangingPunct="1">
                <a:spcBef>
                  <a:spcPts val="0"/>
                </a:spcBef>
                <a:spcAft>
                  <a:spcPts val="0"/>
                </a:spcAft>
              </a:pPr>
              <a:r>
                <a:rPr kumimoji="0" lang="zh-TW" altLang="en-US" sz="1600" dirty="0">
                  <a:solidFill>
                    <a:prstClr val="black"/>
                  </a:solidFill>
                  <a:latin typeface="Microsoft JhengHei" charset="-120"/>
                  <a:ea typeface="Microsoft JhengHei" charset="-120"/>
                  <a:cs typeface="Microsoft JhengHei" charset="-120"/>
                </a:rPr>
                <a:t>科技資訊</a:t>
              </a:r>
            </a:p>
            <a:p>
              <a:pPr algn="ctr" eaLnBrk="1" fontAlgn="auto" hangingPunct="1">
                <a:spcBef>
                  <a:spcPts val="0"/>
                </a:spcBef>
                <a:spcAft>
                  <a:spcPts val="0"/>
                </a:spcAft>
              </a:pPr>
              <a:r>
                <a:rPr kumimoji="0" lang="zh-TW" altLang="en-US" sz="1600" dirty="0">
                  <a:solidFill>
                    <a:prstClr val="black"/>
                  </a:solidFill>
                  <a:latin typeface="Microsoft JhengHei" charset="-120"/>
                  <a:ea typeface="Microsoft JhengHei" charset="-120"/>
                  <a:cs typeface="Microsoft JhengHei" charset="-120"/>
                </a:rPr>
                <a:t>與媒體素養</a:t>
              </a:r>
            </a:p>
          </p:txBody>
        </p:sp>
        <p:sp>
          <p:nvSpPr>
            <p:cNvPr id="76" name="矩形 75"/>
            <p:cNvSpPr/>
            <p:nvPr/>
          </p:nvSpPr>
          <p:spPr>
            <a:xfrm>
              <a:off x="6311078" y="5176089"/>
              <a:ext cx="1341112" cy="557167"/>
            </a:xfrm>
            <a:prstGeom prst="rect">
              <a:avLst/>
            </a:prstGeom>
          </p:spPr>
          <p:txBody>
            <a:bodyPr wrap="square" anchor="ctr">
              <a:spAutoFit/>
            </a:bodyPr>
            <a:lstStyle/>
            <a:p>
              <a:pPr algn="ctr" eaLnBrk="1" fontAlgn="auto" hangingPunct="1">
                <a:spcBef>
                  <a:spcPts val="0"/>
                </a:spcBef>
                <a:spcAft>
                  <a:spcPts val="0"/>
                </a:spcAft>
              </a:pPr>
              <a:r>
                <a:rPr kumimoji="0" lang="zh-TW" altLang="en-US" sz="1600" dirty="0">
                  <a:solidFill>
                    <a:prstClr val="black"/>
                  </a:solidFill>
                  <a:latin typeface="Microsoft JhengHei" charset="-120"/>
                  <a:ea typeface="Microsoft JhengHei" charset="-120"/>
                  <a:cs typeface="Microsoft JhengHei" charset="-120"/>
                </a:rPr>
                <a:t>藝術涵養</a:t>
              </a:r>
            </a:p>
            <a:p>
              <a:pPr algn="ctr" eaLnBrk="1" fontAlgn="auto" hangingPunct="1">
                <a:spcBef>
                  <a:spcPts val="0"/>
                </a:spcBef>
                <a:spcAft>
                  <a:spcPts val="0"/>
                </a:spcAft>
              </a:pPr>
              <a:r>
                <a:rPr kumimoji="0" lang="zh-TW" altLang="en-US" sz="1600" dirty="0">
                  <a:solidFill>
                    <a:prstClr val="black"/>
                  </a:solidFill>
                  <a:latin typeface="Microsoft JhengHei" charset="-120"/>
                  <a:ea typeface="Microsoft JhengHei" charset="-120"/>
                  <a:cs typeface="Microsoft JhengHei" charset="-120"/>
                </a:rPr>
                <a:t>與美感素養</a:t>
              </a:r>
            </a:p>
          </p:txBody>
        </p:sp>
        <p:sp>
          <p:nvSpPr>
            <p:cNvPr id="84" name="矩形 83"/>
            <p:cNvSpPr/>
            <p:nvPr/>
          </p:nvSpPr>
          <p:spPr>
            <a:xfrm>
              <a:off x="7090261" y="2692168"/>
              <a:ext cx="412344" cy="359612"/>
            </a:xfrm>
            <a:prstGeom prst="rect">
              <a:avLst/>
            </a:prstGeom>
          </p:spPr>
          <p:txBody>
            <a:bodyPr wrap="none" anchor="ctr">
              <a:spAutoFit/>
            </a:bodyPr>
            <a:lstStyle/>
            <a:p>
              <a:pPr algn="ctr" eaLnBrk="1" fontAlgn="auto" hangingPunct="1">
                <a:spcBef>
                  <a:spcPts val="0"/>
                </a:spcBef>
                <a:spcAft>
                  <a:spcPts val="0"/>
                </a:spcAft>
              </a:pPr>
              <a:r>
                <a:rPr kumimoji="0" lang="en-US" altLang="zh-TW" b="1" dirty="0">
                  <a:solidFill>
                    <a:srgbClr val="F4A527"/>
                  </a:solidFill>
                  <a:latin typeface="Calibri"/>
                  <a:ea typeface="新細明體"/>
                </a:rPr>
                <a:t>B1</a:t>
              </a:r>
              <a:endParaRPr kumimoji="0" lang="zh-TW" altLang="en-US" b="1" dirty="0">
                <a:solidFill>
                  <a:srgbClr val="F4A527"/>
                </a:solidFill>
                <a:latin typeface="Calibri"/>
                <a:ea typeface="新細明體"/>
              </a:endParaRPr>
            </a:p>
          </p:txBody>
        </p:sp>
        <p:sp>
          <p:nvSpPr>
            <p:cNvPr id="85" name="矩形 84"/>
            <p:cNvSpPr/>
            <p:nvPr/>
          </p:nvSpPr>
          <p:spPr>
            <a:xfrm>
              <a:off x="7245278" y="3812083"/>
              <a:ext cx="412344" cy="359612"/>
            </a:xfrm>
            <a:prstGeom prst="rect">
              <a:avLst/>
            </a:prstGeom>
          </p:spPr>
          <p:txBody>
            <a:bodyPr wrap="none" anchor="ctr">
              <a:spAutoFit/>
            </a:bodyPr>
            <a:lstStyle/>
            <a:p>
              <a:pPr algn="ctr" eaLnBrk="1" fontAlgn="auto" hangingPunct="1">
                <a:spcBef>
                  <a:spcPts val="0"/>
                </a:spcBef>
                <a:spcAft>
                  <a:spcPts val="0"/>
                </a:spcAft>
              </a:pPr>
              <a:r>
                <a:rPr kumimoji="0" lang="en-US" altLang="zh-TW" b="1" dirty="0">
                  <a:solidFill>
                    <a:srgbClr val="F4A527"/>
                  </a:solidFill>
                  <a:latin typeface="Calibri"/>
                  <a:ea typeface="新細明體"/>
                </a:rPr>
                <a:t>B2</a:t>
              </a:r>
              <a:endParaRPr kumimoji="0" lang="zh-TW" altLang="en-US" b="1" dirty="0">
                <a:solidFill>
                  <a:srgbClr val="F4A527"/>
                </a:solidFill>
                <a:latin typeface="Calibri"/>
                <a:ea typeface="新細明體"/>
              </a:endParaRPr>
            </a:p>
          </p:txBody>
        </p:sp>
        <p:sp>
          <p:nvSpPr>
            <p:cNvPr id="86" name="矩形 85"/>
            <p:cNvSpPr/>
            <p:nvPr/>
          </p:nvSpPr>
          <p:spPr>
            <a:xfrm>
              <a:off x="6786921" y="4860392"/>
              <a:ext cx="412344" cy="359612"/>
            </a:xfrm>
            <a:prstGeom prst="rect">
              <a:avLst/>
            </a:prstGeom>
          </p:spPr>
          <p:txBody>
            <a:bodyPr wrap="none" anchor="ctr">
              <a:spAutoFit/>
            </a:bodyPr>
            <a:lstStyle/>
            <a:p>
              <a:pPr algn="ctr" eaLnBrk="1" fontAlgn="auto" hangingPunct="1">
                <a:spcBef>
                  <a:spcPts val="0"/>
                </a:spcBef>
                <a:spcAft>
                  <a:spcPts val="0"/>
                </a:spcAft>
              </a:pPr>
              <a:r>
                <a:rPr kumimoji="0" lang="en-US" altLang="zh-TW" b="1" dirty="0">
                  <a:solidFill>
                    <a:srgbClr val="F4A527"/>
                  </a:solidFill>
                  <a:latin typeface="Calibri"/>
                  <a:ea typeface="新細明體"/>
                </a:rPr>
                <a:t>B3</a:t>
              </a:r>
              <a:endParaRPr kumimoji="0" lang="zh-TW" altLang="en-US" b="1" dirty="0">
                <a:solidFill>
                  <a:srgbClr val="F4A527"/>
                </a:solidFill>
                <a:latin typeface="Calibri"/>
                <a:ea typeface="新細明體"/>
              </a:endParaRPr>
            </a:p>
          </p:txBody>
        </p:sp>
      </p:grpSp>
      <p:grpSp>
        <p:nvGrpSpPr>
          <p:cNvPr id="8" name="群組 7"/>
          <p:cNvGrpSpPr/>
          <p:nvPr/>
        </p:nvGrpSpPr>
        <p:grpSpPr>
          <a:xfrm>
            <a:off x="3468728" y="3890284"/>
            <a:ext cx="3083037" cy="2337737"/>
            <a:chOff x="3468728" y="3890284"/>
            <a:chExt cx="3083037" cy="2337737"/>
          </a:xfrm>
        </p:grpSpPr>
        <p:sp>
          <p:nvSpPr>
            <p:cNvPr id="68" name="文字方塊 67"/>
            <p:cNvSpPr txBox="1"/>
            <p:nvPr/>
          </p:nvSpPr>
          <p:spPr>
            <a:xfrm rot="2198303">
              <a:off x="4784126" y="4557105"/>
              <a:ext cx="1088057" cy="359612"/>
            </a:xfrm>
            <a:prstGeom prst="rect">
              <a:avLst/>
            </a:prstGeom>
            <a:noFill/>
          </p:spPr>
          <p:txBody>
            <a:bodyPr wrap="none" rtlCol="0">
              <a:spAutoFit/>
            </a:bodyPr>
            <a:lstStyle/>
            <a:p>
              <a:pPr eaLnBrk="1" fontAlgn="auto" hangingPunct="1">
                <a:spcBef>
                  <a:spcPts val="0"/>
                </a:spcBef>
                <a:spcAft>
                  <a:spcPts val="0"/>
                </a:spcAft>
              </a:pPr>
              <a:r>
                <a:rPr lang="zh-TW" altLang="en-US" b="1" dirty="0">
                  <a:solidFill>
                    <a:prstClr val="black"/>
                  </a:solidFill>
                  <a:latin typeface="Microsoft JhengHei" charset="-120"/>
                  <a:ea typeface="Microsoft JhengHei" charset="-120"/>
                  <a:cs typeface="Microsoft JhengHei" charset="-120"/>
                </a:rPr>
                <a:t>社會參與</a:t>
              </a:r>
            </a:p>
          </p:txBody>
        </p:sp>
        <p:sp>
          <p:nvSpPr>
            <p:cNvPr id="77" name="矩形 76"/>
            <p:cNvSpPr/>
            <p:nvPr/>
          </p:nvSpPr>
          <p:spPr>
            <a:xfrm>
              <a:off x="5149013" y="5670854"/>
              <a:ext cx="1402752" cy="557167"/>
            </a:xfrm>
            <a:prstGeom prst="rect">
              <a:avLst/>
            </a:prstGeom>
          </p:spPr>
          <p:txBody>
            <a:bodyPr wrap="square" anchor="ctr">
              <a:spAutoFit/>
            </a:bodyPr>
            <a:lstStyle/>
            <a:p>
              <a:pPr algn="ctr" eaLnBrk="1" fontAlgn="auto" hangingPunct="1">
                <a:spcBef>
                  <a:spcPts val="0"/>
                </a:spcBef>
                <a:spcAft>
                  <a:spcPts val="0"/>
                </a:spcAft>
              </a:pPr>
              <a:r>
                <a:rPr kumimoji="0" lang="zh-TW" altLang="en-US" sz="1600" dirty="0">
                  <a:solidFill>
                    <a:prstClr val="black"/>
                  </a:solidFill>
                  <a:latin typeface="Microsoft JhengHei" charset="-120"/>
                  <a:ea typeface="Microsoft JhengHei" charset="-120"/>
                  <a:cs typeface="Microsoft JhengHei" charset="-120"/>
                </a:rPr>
                <a:t>道德實踐</a:t>
              </a:r>
            </a:p>
            <a:p>
              <a:pPr algn="ctr" eaLnBrk="1" fontAlgn="auto" hangingPunct="1">
                <a:spcBef>
                  <a:spcPts val="0"/>
                </a:spcBef>
                <a:spcAft>
                  <a:spcPts val="0"/>
                </a:spcAft>
              </a:pPr>
              <a:r>
                <a:rPr kumimoji="0" lang="zh-TW" altLang="en-US" sz="1600" dirty="0">
                  <a:solidFill>
                    <a:prstClr val="black"/>
                  </a:solidFill>
                  <a:latin typeface="Microsoft JhengHei" charset="-120"/>
                  <a:ea typeface="Microsoft JhengHei" charset="-120"/>
                  <a:cs typeface="Microsoft JhengHei" charset="-120"/>
                </a:rPr>
                <a:t>與公民意識</a:t>
              </a:r>
            </a:p>
          </p:txBody>
        </p:sp>
        <p:sp>
          <p:nvSpPr>
            <p:cNvPr id="78" name="矩形 77"/>
            <p:cNvSpPr/>
            <p:nvPr/>
          </p:nvSpPr>
          <p:spPr>
            <a:xfrm>
              <a:off x="3966779" y="5187938"/>
              <a:ext cx="1401534" cy="557167"/>
            </a:xfrm>
            <a:prstGeom prst="rect">
              <a:avLst/>
            </a:prstGeom>
          </p:spPr>
          <p:txBody>
            <a:bodyPr wrap="square" anchor="ctr">
              <a:spAutoFit/>
            </a:bodyPr>
            <a:lstStyle/>
            <a:p>
              <a:pPr algn="ctr" eaLnBrk="1" fontAlgn="auto" hangingPunct="1">
                <a:spcBef>
                  <a:spcPts val="0"/>
                </a:spcBef>
                <a:spcAft>
                  <a:spcPts val="0"/>
                </a:spcAft>
              </a:pPr>
              <a:r>
                <a:rPr kumimoji="0" lang="zh-TW" altLang="en-US" sz="1600" dirty="0">
                  <a:solidFill>
                    <a:prstClr val="black"/>
                  </a:solidFill>
                  <a:latin typeface="Microsoft JhengHei" charset="-120"/>
                  <a:ea typeface="Microsoft JhengHei" charset="-120"/>
                  <a:cs typeface="Microsoft JhengHei" charset="-120"/>
                </a:rPr>
                <a:t>人際關係</a:t>
              </a:r>
            </a:p>
            <a:p>
              <a:pPr algn="ctr" eaLnBrk="1" fontAlgn="auto" hangingPunct="1">
                <a:spcBef>
                  <a:spcPts val="0"/>
                </a:spcBef>
                <a:spcAft>
                  <a:spcPts val="0"/>
                </a:spcAft>
              </a:pPr>
              <a:r>
                <a:rPr kumimoji="0" lang="zh-TW" altLang="en-US" sz="1600" dirty="0">
                  <a:solidFill>
                    <a:prstClr val="black"/>
                  </a:solidFill>
                  <a:latin typeface="Microsoft JhengHei" charset="-120"/>
                  <a:ea typeface="Microsoft JhengHei" charset="-120"/>
                  <a:cs typeface="Microsoft JhengHei" charset="-120"/>
                </a:rPr>
                <a:t>與團隊合作</a:t>
              </a:r>
            </a:p>
          </p:txBody>
        </p:sp>
        <p:sp>
          <p:nvSpPr>
            <p:cNvPr id="80" name="矩形 79"/>
            <p:cNvSpPr/>
            <p:nvPr/>
          </p:nvSpPr>
          <p:spPr>
            <a:xfrm>
              <a:off x="3468728" y="4200436"/>
              <a:ext cx="1327048" cy="557167"/>
            </a:xfrm>
            <a:prstGeom prst="rect">
              <a:avLst/>
            </a:prstGeom>
          </p:spPr>
          <p:txBody>
            <a:bodyPr wrap="square" anchor="ctr">
              <a:spAutoFit/>
            </a:bodyPr>
            <a:lstStyle/>
            <a:p>
              <a:pPr algn="ctr" eaLnBrk="1" fontAlgn="auto" hangingPunct="1">
                <a:spcBef>
                  <a:spcPts val="0"/>
                </a:spcBef>
                <a:spcAft>
                  <a:spcPts val="0"/>
                </a:spcAft>
              </a:pPr>
              <a:r>
                <a:rPr kumimoji="0" lang="zh-TW" altLang="en-US" sz="1600" dirty="0">
                  <a:solidFill>
                    <a:prstClr val="black"/>
                  </a:solidFill>
                  <a:latin typeface="Microsoft JhengHei" charset="-120"/>
                  <a:ea typeface="Microsoft JhengHei" charset="-120"/>
                  <a:cs typeface="Microsoft JhengHei" charset="-120"/>
                </a:rPr>
                <a:t>多元文化</a:t>
              </a:r>
            </a:p>
            <a:p>
              <a:pPr algn="ctr" eaLnBrk="1" fontAlgn="auto" hangingPunct="1">
                <a:spcBef>
                  <a:spcPts val="0"/>
                </a:spcBef>
                <a:spcAft>
                  <a:spcPts val="0"/>
                </a:spcAft>
              </a:pPr>
              <a:r>
                <a:rPr kumimoji="0" lang="zh-TW" altLang="en-US" sz="1600" dirty="0">
                  <a:solidFill>
                    <a:prstClr val="black"/>
                  </a:solidFill>
                  <a:latin typeface="Microsoft JhengHei" charset="-120"/>
                  <a:ea typeface="Microsoft JhengHei" charset="-120"/>
                  <a:cs typeface="Microsoft JhengHei" charset="-120"/>
                </a:rPr>
                <a:t>與國際理解</a:t>
              </a:r>
            </a:p>
          </p:txBody>
        </p:sp>
        <p:sp>
          <p:nvSpPr>
            <p:cNvPr id="87" name="矩形 86"/>
            <p:cNvSpPr/>
            <p:nvPr/>
          </p:nvSpPr>
          <p:spPr>
            <a:xfrm>
              <a:off x="5623843" y="5325459"/>
              <a:ext cx="405139" cy="359612"/>
            </a:xfrm>
            <a:prstGeom prst="rect">
              <a:avLst/>
            </a:prstGeom>
          </p:spPr>
          <p:txBody>
            <a:bodyPr wrap="none" anchor="ctr">
              <a:spAutoFit/>
            </a:bodyPr>
            <a:lstStyle/>
            <a:p>
              <a:pPr algn="ctr" eaLnBrk="1" fontAlgn="auto" hangingPunct="1">
                <a:spcBef>
                  <a:spcPts val="0"/>
                </a:spcBef>
                <a:spcAft>
                  <a:spcPts val="0"/>
                </a:spcAft>
              </a:pPr>
              <a:r>
                <a:rPr kumimoji="0" lang="en-US" altLang="zh-TW" b="1" dirty="0">
                  <a:solidFill>
                    <a:srgbClr val="C2566A"/>
                  </a:solidFill>
                  <a:latin typeface="Calibri"/>
                  <a:ea typeface="新細明體"/>
                </a:rPr>
                <a:t>C1</a:t>
              </a:r>
              <a:endParaRPr kumimoji="0" lang="zh-TW" altLang="en-US" b="1" dirty="0">
                <a:solidFill>
                  <a:srgbClr val="C2566A"/>
                </a:solidFill>
                <a:latin typeface="Calibri"/>
                <a:ea typeface="新細明體"/>
              </a:endParaRPr>
            </a:p>
          </p:txBody>
        </p:sp>
        <p:sp>
          <p:nvSpPr>
            <p:cNvPr id="88" name="矩形 87"/>
            <p:cNvSpPr/>
            <p:nvPr/>
          </p:nvSpPr>
          <p:spPr>
            <a:xfrm>
              <a:off x="4564430" y="4870981"/>
              <a:ext cx="405139" cy="359612"/>
            </a:xfrm>
            <a:prstGeom prst="rect">
              <a:avLst/>
            </a:prstGeom>
          </p:spPr>
          <p:txBody>
            <a:bodyPr wrap="none" anchor="ctr">
              <a:spAutoFit/>
            </a:bodyPr>
            <a:lstStyle/>
            <a:p>
              <a:pPr algn="ctr" eaLnBrk="1" fontAlgn="auto" hangingPunct="1">
                <a:spcBef>
                  <a:spcPts val="0"/>
                </a:spcBef>
                <a:spcAft>
                  <a:spcPts val="0"/>
                </a:spcAft>
              </a:pPr>
              <a:r>
                <a:rPr kumimoji="0" lang="en-US" altLang="zh-TW" b="1" dirty="0">
                  <a:solidFill>
                    <a:srgbClr val="C2566A"/>
                  </a:solidFill>
                  <a:latin typeface="Calibri"/>
                  <a:ea typeface="新細明體"/>
                </a:rPr>
                <a:t>C2</a:t>
              </a:r>
              <a:endParaRPr kumimoji="0" lang="zh-TW" altLang="en-US" b="1" dirty="0">
                <a:solidFill>
                  <a:srgbClr val="C2566A"/>
                </a:solidFill>
                <a:latin typeface="Calibri"/>
                <a:ea typeface="新細明體"/>
              </a:endParaRPr>
            </a:p>
          </p:txBody>
        </p:sp>
        <p:sp>
          <p:nvSpPr>
            <p:cNvPr id="89" name="矩形 88"/>
            <p:cNvSpPr/>
            <p:nvPr/>
          </p:nvSpPr>
          <p:spPr>
            <a:xfrm>
              <a:off x="3929683" y="3890284"/>
              <a:ext cx="405139" cy="359612"/>
            </a:xfrm>
            <a:prstGeom prst="rect">
              <a:avLst/>
            </a:prstGeom>
          </p:spPr>
          <p:txBody>
            <a:bodyPr wrap="none" anchor="ctr">
              <a:spAutoFit/>
            </a:bodyPr>
            <a:lstStyle/>
            <a:p>
              <a:pPr algn="ctr" eaLnBrk="1" fontAlgn="auto" hangingPunct="1">
                <a:spcBef>
                  <a:spcPts val="0"/>
                </a:spcBef>
                <a:spcAft>
                  <a:spcPts val="0"/>
                </a:spcAft>
              </a:pPr>
              <a:r>
                <a:rPr kumimoji="0" lang="en-US" altLang="zh-TW" b="1" dirty="0">
                  <a:solidFill>
                    <a:srgbClr val="C2566A"/>
                  </a:solidFill>
                  <a:latin typeface="Calibri"/>
                  <a:ea typeface="新細明體"/>
                </a:rPr>
                <a:t>C3</a:t>
              </a:r>
              <a:endParaRPr kumimoji="0" lang="zh-TW" altLang="en-US" b="1" dirty="0">
                <a:solidFill>
                  <a:srgbClr val="C2566A"/>
                </a:solidFill>
                <a:latin typeface="Calibri"/>
                <a:ea typeface="新細明體"/>
              </a:endParaRPr>
            </a:p>
          </p:txBody>
        </p:sp>
      </p:grpSp>
      <p:sp>
        <p:nvSpPr>
          <p:cNvPr id="3" name="投影片編號版面配置區 2"/>
          <p:cNvSpPr>
            <a:spLocks noGrp="1"/>
          </p:cNvSpPr>
          <p:nvPr>
            <p:ph type="sldNum" sz="quarter" idx="12"/>
          </p:nvPr>
        </p:nvSpPr>
        <p:spPr/>
        <p:txBody>
          <a:bodyPr/>
          <a:lstStyle/>
          <a:p>
            <a:pPr>
              <a:defRPr/>
            </a:pPr>
            <a:fld id="{8598CAF7-0B11-4355-B351-D1350E429BEE}" type="slidenum">
              <a:rPr lang="zh-TW" altLang="en-US" smtClean="0"/>
              <a:pPr>
                <a:defRPr/>
              </a:pPr>
              <a:t>19</a:t>
            </a:fld>
            <a:endParaRPr lang="zh-TW" altLang="en-US"/>
          </a:p>
        </p:txBody>
      </p:sp>
      <p:sp>
        <p:nvSpPr>
          <p:cNvPr id="55" name="文字方塊 54"/>
          <p:cNvSpPr txBox="1"/>
          <p:nvPr/>
        </p:nvSpPr>
        <p:spPr>
          <a:xfrm>
            <a:off x="7782401" y="-34986"/>
            <a:ext cx="1038071" cy="276999"/>
          </a:xfrm>
          <a:prstGeom prst="rect">
            <a:avLst/>
          </a:prstGeom>
          <a:noFill/>
        </p:spPr>
        <p:txBody>
          <a:bodyPr wrap="square" rtlCol="0">
            <a:spAutoFit/>
          </a:bodyPr>
          <a:lstStyle/>
          <a:p>
            <a:pPr algn="r"/>
            <a:r>
              <a:rPr lang="en-US" altLang="zh-TW" sz="1200">
                <a:solidFill>
                  <a:srgbClr val="E8F5E9"/>
                </a:solidFill>
              </a:rPr>
              <a:t>3-4-1</a:t>
            </a:r>
            <a:r>
              <a:rPr lang="zh-TW" altLang="en-US" sz="1200">
                <a:solidFill>
                  <a:srgbClr val="E8F5E9"/>
                </a:solidFill>
              </a:rPr>
              <a:t>   </a:t>
            </a:r>
            <a:r>
              <a:rPr lang="en-US" altLang="zh-TW" sz="1200">
                <a:solidFill>
                  <a:srgbClr val="E8F5E9"/>
                </a:solidFill>
              </a:rPr>
              <a:t>/</a:t>
            </a:r>
            <a:r>
              <a:rPr lang="zh-TW" altLang="en-US" sz="1200">
                <a:solidFill>
                  <a:srgbClr val="E8F5E9"/>
                </a:solidFill>
              </a:rPr>
              <a:t> </a:t>
            </a:r>
          </a:p>
        </p:txBody>
      </p:sp>
      <p:sp>
        <p:nvSpPr>
          <p:cNvPr id="56" name="標題 2"/>
          <p:cNvSpPr txBox="1">
            <a:spLocks/>
          </p:cNvSpPr>
          <p:nvPr/>
        </p:nvSpPr>
        <p:spPr bwMode="auto">
          <a:xfrm>
            <a:off x="766764" y="192161"/>
            <a:ext cx="3162920" cy="965682"/>
          </a:xfrm>
          <a:prstGeom prst="rect">
            <a:avLst/>
          </a:prstGeom>
          <a:noFill/>
          <a:ln w="9525">
            <a:noFill/>
            <a:miter lim="800000"/>
            <a:headEnd/>
            <a:tailEnd/>
          </a:ln>
          <a:effectLst>
            <a:outerShdw blurRad="76200" dist="38100" dir="5400000" algn="t" rotWithShape="0">
              <a:prstClr val="black">
                <a:alpha val="10000"/>
              </a:prstClr>
            </a:outerShdw>
          </a:effec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kern="1200">
                <a:solidFill>
                  <a:schemeClr val="tx1"/>
                </a:solidFill>
                <a:latin typeface="微軟正黑體" pitchFamily="34" charset="-120"/>
                <a:ea typeface="微軟正黑體" pitchFamily="34" charset="-120"/>
                <a:cs typeface="+mj-cs"/>
              </a:defRPr>
            </a:lvl1pPr>
            <a:lvl2pPr algn="ctr" rtl="0" eaLnBrk="0" fontAlgn="base" hangingPunct="0">
              <a:spcBef>
                <a:spcPct val="0"/>
              </a:spcBef>
              <a:spcAft>
                <a:spcPct val="0"/>
              </a:spcAft>
              <a:defRPr sz="4400">
                <a:solidFill>
                  <a:schemeClr val="tx1"/>
                </a:solidFill>
                <a:latin typeface="微軟正黑體" pitchFamily="34" charset="-120"/>
                <a:ea typeface="微軟正黑體" pitchFamily="34" charset="-120"/>
              </a:defRPr>
            </a:lvl2pPr>
            <a:lvl3pPr algn="ctr" rtl="0" eaLnBrk="0" fontAlgn="base" hangingPunct="0">
              <a:spcBef>
                <a:spcPct val="0"/>
              </a:spcBef>
              <a:spcAft>
                <a:spcPct val="0"/>
              </a:spcAft>
              <a:defRPr sz="4400">
                <a:solidFill>
                  <a:schemeClr val="tx1"/>
                </a:solidFill>
                <a:latin typeface="微軟正黑體" pitchFamily="34" charset="-120"/>
                <a:ea typeface="微軟正黑體" pitchFamily="34" charset="-120"/>
              </a:defRPr>
            </a:lvl3pPr>
            <a:lvl4pPr algn="ctr" rtl="0" eaLnBrk="0" fontAlgn="base" hangingPunct="0">
              <a:spcBef>
                <a:spcPct val="0"/>
              </a:spcBef>
              <a:spcAft>
                <a:spcPct val="0"/>
              </a:spcAft>
              <a:defRPr sz="4400">
                <a:solidFill>
                  <a:schemeClr val="tx1"/>
                </a:solidFill>
                <a:latin typeface="微軟正黑體" pitchFamily="34" charset="-120"/>
                <a:ea typeface="微軟正黑體" pitchFamily="34" charset="-120"/>
              </a:defRPr>
            </a:lvl4pPr>
            <a:lvl5pPr algn="ctr" rtl="0" eaLnBrk="0" fontAlgn="base" hangingPunct="0">
              <a:spcBef>
                <a:spcPct val="0"/>
              </a:spcBef>
              <a:spcAft>
                <a:spcPct val="0"/>
              </a:spcAft>
              <a:defRPr sz="4400">
                <a:solidFill>
                  <a:schemeClr val="tx1"/>
                </a:solidFill>
                <a:latin typeface="微軟正黑體" pitchFamily="34" charset="-120"/>
                <a:ea typeface="微軟正黑體" pitchFamily="34" charset="-120"/>
              </a:defRPr>
            </a:lvl5pPr>
            <a:lvl6pPr marL="457200" algn="ctr" rtl="0" fontAlgn="base">
              <a:spcBef>
                <a:spcPct val="0"/>
              </a:spcBef>
              <a:spcAft>
                <a:spcPct val="0"/>
              </a:spcAft>
              <a:defRPr sz="4400">
                <a:solidFill>
                  <a:schemeClr val="tx1"/>
                </a:solidFill>
                <a:latin typeface="Calibri" panose="020F0502020204030204" pitchFamily="34" charset="0"/>
                <a:ea typeface="新細明體" panose="02020500000000000000" pitchFamily="18" charset="-120"/>
              </a:defRPr>
            </a:lvl6pPr>
            <a:lvl7pPr marL="914400" algn="ctr" rtl="0" fontAlgn="base">
              <a:spcBef>
                <a:spcPct val="0"/>
              </a:spcBef>
              <a:spcAft>
                <a:spcPct val="0"/>
              </a:spcAft>
              <a:defRPr sz="4400">
                <a:solidFill>
                  <a:schemeClr val="tx1"/>
                </a:solidFill>
                <a:latin typeface="Calibri" panose="020F0502020204030204" pitchFamily="34" charset="0"/>
                <a:ea typeface="新細明體" panose="02020500000000000000" pitchFamily="18" charset="-120"/>
              </a:defRPr>
            </a:lvl7pPr>
            <a:lvl8pPr marL="1371600" algn="ctr" rtl="0" fontAlgn="base">
              <a:spcBef>
                <a:spcPct val="0"/>
              </a:spcBef>
              <a:spcAft>
                <a:spcPct val="0"/>
              </a:spcAft>
              <a:defRPr sz="4400">
                <a:solidFill>
                  <a:schemeClr val="tx1"/>
                </a:solidFill>
                <a:latin typeface="Calibri" panose="020F0502020204030204" pitchFamily="34" charset="0"/>
                <a:ea typeface="新細明體" panose="02020500000000000000" pitchFamily="18" charset="-120"/>
              </a:defRPr>
            </a:lvl8pPr>
            <a:lvl9pPr marL="1828800" algn="ctr" rtl="0" fontAlgn="base">
              <a:spcBef>
                <a:spcPct val="0"/>
              </a:spcBef>
              <a:spcAft>
                <a:spcPct val="0"/>
              </a:spcAft>
              <a:defRPr sz="4400">
                <a:solidFill>
                  <a:schemeClr val="tx1"/>
                </a:solidFill>
                <a:latin typeface="Calibri" panose="020F0502020204030204" pitchFamily="34" charset="0"/>
                <a:ea typeface="新細明體" panose="02020500000000000000" pitchFamily="18" charset="-120"/>
              </a:defRPr>
            </a:lvl9pPr>
          </a:lstStyle>
          <a:p>
            <a:pPr algn="l" eaLnBrk="1" hangingPunct="1"/>
            <a:r>
              <a:rPr kumimoji="0" lang="zh-TW" altLang="en-US" sz="3600" b="1">
                <a:solidFill>
                  <a:schemeClr val="bg1"/>
                </a:solidFill>
                <a:cs typeface="Times New Roman" pitchFamily="18" charset="0"/>
              </a:rPr>
              <a:t>四、核心素養</a:t>
            </a:r>
          </a:p>
        </p:txBody>
      </p:sp>
    </p:spTree>
    <p:extLst>
      <p:ext uri="{BB962C8B-B14F-4D97-AF65-F5344CB8AC3E}">
        <p14:creationId xmlns="" xmlns:p14="http://schemas.microsoft.com/office/powerpoint/2010/main" val="2817103077"/>
      </p:ext>
    </p:extLst>
  </p:cSld>
  <p:clrMapOvr>
    <a:masterClrMapping/>
  </p:clrMapOvr>
  <p:transition spd="slow">
    <p:cu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fade">
                                      <p:cBhvr>
                                        <p:cTn id="7" dur="500"/>
                                        <p:tgtEl>
                                          <p:spTgt spid="38"/>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500"/>
                                        <p:tgtEl>
                                          <p:spTgt spid="2"/>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fade">
                                      <p:cBhvr>
                                        <p:cTn id="16" dur="500"/>
                                        <p:tgtEl>
                                          <p:spTgt spid="6"/>
                                        </p:tgtEl>
                                      </p:cBhvr>
                                    </p:animEffect>
                                  </p:childTnLst>
                                </p:cTn>
                              </p:par>
                              <p:par>
                                <p:cTn id="17" presetID="10" presetClass="entr" presetSubtype="0" fill="hold" nodeType="withEffect">
                                  <p:stCondLst>
                                    <p:cond delay="0"/>
                                  </p:stCondLst>
                                  <p:childTnLst>
                                    <p:set>
                                      <p:cBhvr>
                                        <p:cTn id="18" dur="1" fill="hold">
                                          <p:stCondLst>
                                            <p:cond delay="0"/>
                                          </p:stCondLst>
                                        </p:cTn>
                                        <p:tgtEl>
                                          <p:spTgt spid="65"/>
                                        </p:tgtEl>
                                        <p:attrNameLst>
                                          <p:attrName>style.visibility</p:attrName>
                                        </p:attrNameLst>
                                      </p:cBhvr>
                                      <p:to>
                                        <p:strVal val="visible"/>
                                      </p:to>
                                    </p:set>
                                    <p:animEffect transition="in" filter="fade">
                                      <p:cBhvr>
                                        <p:cTn id="19" dur="500"/>
                                        <p:tgtEl>
                                          <p:spTgt spid="65"/>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fade">
                                      <p:cBhvr>
                                        <p:cTn id="24" dur="500"/>
                                        <p:tgtEl>
                                          <p:spTgt spid="7"/>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8"/>
                                        </p:tgtEl>
                                        <p:attrNameLst>
                                          <p:attrName>style.visibility</p:attrName>
                                        </p:attrNameLst>
                                      </p:cBhvr>
                                      <p:to>
                                        <p:strVal val="visible"/>
                                      </p:to>
                                    </p:set>
                                    <p:animEffect transition="in" filter="fade">
                                      <p:cBhvr>
                                        <p:cTn id="29" dur="500"/>
                                        <p:tgtEl>
                                          <p:spTgt spid="8"/>
                                        </p:tgtEl>
                                      </p:cBhvr>
                                    </p:animEffect>
                                  </p:childTnLst>
                                </p:cTn>
                              </p:par>
                            </p:childTnLst>
                          </p:cTn>
                        </p:par>
                        <p:par>
                          <p:cTn id="30" fill="hold">
                            <p:stCondLst>
                              <p:cond delay="500"/>
                            </p:stCondLst>
                            <p:childTnLst>
                              <p:par>
                                <p:cTn id="31" presetID="10" presetClass="entr" presetSubtype="0" fill="hold" grpId="0" nodeType="afterEffect">
                                  <p:stCondLst>
                                    <p:cond delay="0"/>
                                  </p:stCondLst>
                                  <p:childTnLst>
                                    <p:set>
                                      <p:cBhvr>
                                        <p:cTn id="32" dur="1" fill="hold">
                                          <p:stCondLst>
                                            <p:cond delay="0"/>
                                          </p:stCondLst>
                                        </p:cTn>
                                        <p:tgtEl>
                                          <p:spTgt spid="70"/>
                                        </p:tgtEl>
                                        <p:attrNameLst>
                                          <p:attrName>style.visibility</p:attrName>
                                        </p:attrNameLst>
                                      </p:cBhvr>
                                      <p:to>
                                        <p:strVal val="visible"/>
                                      </p:to>
                                    </p:set>
                                    <p:animEffect transition="in" filter="fade">
                                      <p:cBhvr>
                                        <p:cTn id="33" dur="500"/>
                                        <p:tgtEl>
                                          <p:spTgt spid="70"/>
                                        </p:tgtEl>
                                      </p:cBhvr>
                                    </p:animEffect>
                                  </p:childTnLst>
                                </p:cTn>
                              </p:par>
                            </p:childTnLst>
                          </p:cTn>
                        </p:par>
                        <p:par>
                          <p:cTn id="34" fill="hold">
                            <p:stCondLst>
                              <p:cond delay="1000"/>
                            </p:stCondLst>
                            <p:childTnLst>
                              <p:par>
                                <p:cTn id="35" presetID="1" presetClass="entr" presetSubtype="0" fill="hold" nodeType="afterEffect">
                                  <p:stCondLst>
                                    <p:cond delay="0"/>
                                  </p:stCondLst>
                                  <p:childTnLst>
                                    <p:set>
                                      <p:cBhvr>
                                        <p:cTn id="36" dur="1" fill="hold">
                                          <p:stCondLst>
                                            <p:cond delay="0"/>
                                          </p:stCondLst>
                                        </p:cTn>
                                        <p:tgtEl>
                                          <p:spTgt spid="106"/>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52"/>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53"/>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49"/>
                                        </p:tgtEl>
                                        <p:attrNameLst>
                                          <p:attrName>style.visibility</p:attrName>
                                        </p:attrNameLst>
                                      </p:cBhvr>
                                      <p:to>
                                        <p:strVal val="visible"/>
                                      </p:to>
                                    </p:set>
                                  </p:childTnLst>
                                </p:cTn>
                              </p:par>
                            </p:childTnLst>
                          </p:cTn>
                        </p:par>
                        <p:par>
                          <p:cTn id="43" fill="hold">
                            <p:stCondLst>
                              <p:cond delay="1000"/>
                            </p:stCondLst>
                            <p:childTnLst>
                              <p:par>
                                <p:cTn id="44" presetID="8" presetClass="emph" presetSubtype="0" fill="hold" nodeType="afterEffect">
                                  <p:stCondLst>
                                    <p:cond delay="500"/>
                                  </p:stCondLst>
                                  <p:childTnLst>
                                    <p:animRot by="21600000">
                                      <p:cBhvr>
                                        <p:cTn id="45" dur="2000" fill="hold"/>
                                        <p:tgtEl>
                                          <p:spTgt spid="10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p:bldP spid="52" grpId="0"/>
      <p:bldP spid="53" grpId="0"/>
      <p:bldP spid="2" grpId="0"/>
      <p:bldP spid="70"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250031" y="4057650"/>
            <a:ext cx="8643938" cy="1687116"/>
          </a:xfrm>
          <a:prstGeom prst="rect">
            <a:avLst/>
          </a:prstGeom>
          <a:gradFill>
            <a:gsLst>
              <a:gs pos="0">
                <a:srgbClr val="F2F2F2"/>
              </a:gs>
              <a:gs pos="100000">
                <a:srgbClr val="F2F2F2">
                  <a:alpha val="0"/>
                </a:srgb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800" fontAlgn="auto">
              <a:spcBef>
                <a:spcPts val="0"/>
              </a:spcBef>
              <a:spcAft>
                <a:spcPts val="0"/>
              </a:spcAft>
              <a:defRPr/>
            </a:pPr>
            <a:endParaRPr kumimoji="0" lang="zh-CN" altLang="en-US" sz="1350">
              <a:solidFill>
                <a:prstClr val="white"/>
              </a:solidFill>
              <a:ea typeface="等线" panose="02010600030101010101"/>
            </a:endParaRPr>
          </a:p>
        </p:txBody>
      </p:sp>
      <p:pic>
        <p:nvPicPr>
          <p:cNvPr id="24579" name="图片 1"/>
          <p:cNvPicPr>
            <a:picLocks noChangeAspect="1"/>
          </p:cNvPicPr>
          <p:nvPr/>
        </p:nvPicPr>
        <p:blipFill>
          <a:blip r:embed="rId3" cstate="print">
            <a:extLst>
              <a:ext uri="{28A0092B-C50C-407E-A947-70E740481C1C}">
                <a14:useLocalDpi xmlns="" xmlns:a14="http://schemas.microsoft.com/office/drawing/2010/main"/>
              </a:ext>
            </a:extLst>
          </a:blip>
          <a:srcRect/>
          <a:stretch>
            <a:fillRect/>
          </a:stretch>
        </p:blipFill>
        <p:spPr bwMode="auto">
          <a:xfrm>
            <a:off x="250032" y="4057650"/>
            <a:ext cx="8637985" cy="168711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8" name="文本框 27"/>
          <p:cNvSpPr txBox="1">
            <a:spLocks noChangeArrowheads="1"/>
          </p:cNvSpPr>
          <p:nvPr/>
        </p:nvSpPr>
        <p:spPr bwMode="auto">
          <a:xfrm>
            <a:off x="727473" y="3182541"/>
            <a:ext cx="7684294" cy="85600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等线" pitchFamily="2" charset="-122"/>
                <a:ea typeface="等线" pitchFamily="2" charset="-122"/>
              </a:defRPr>
            </a:lvl1pPr>
            <a:lvl2pPr marL="742950" indent="-285750">
              <a:defRPr>
                <a:solidFill>
                  <a:schemeClr val="tx1"/>
                </a:solidFill>
                <a:latin typeface="等线" pitchFamily="2" charset="-122"/>
                <a:ea typeface="等线" pitchFamily="2" charset="-122"/>
              </a:defRPr>
            </a:lvl2pPr>
            <a:lvl3pPr marL="1143000" indent="-228600">
              <a:defRPr>
                <a:solidFill>
                  <a:schemeClr val="tx1"/>
                </a:solidFill>
                <a:latin typeface="等线" pitchFamily="2" charset="-122"/>
                <a:ea typeface="等线" pitchFamily="2" charset="-122"/>
              </a:defRPr>
            </a:lvl3pPr>
            <a:lvl4pPr marL="1600200" indent="-228600">
              <a:defRPr>
                <a:solidFill>
                  <a:schemeClr val="tx1"/>
                </a:solidFill>
                <a:latin typeface="等线" pitchFamily="2" charset="-122"/>
                <a:ea typeface="等线" pitchFamily="2" charset="-122"/>
              </a:defRPr>
            </a:lvl4pPr>
            <a:lvl5pPr marL="2057400" indent="-228600">
              <a:defRPr>
                <a:solidFill>
                  <a:schemeClr val="tx1"/>
                </a:solidFill>
                <a:latin typeface="等线" pitchFamily="2" charset="-122"/>
                <a:ea typeface="等线" pitchFamily="2" charset="-122"/>
              </a:defRPr>
            </a:lvl5pPr>
            <a:lvl6pPr marL="2514600" indent="-228600" eaLnBrk="0" fontAlgn="base" hangingPunct="0">
              <a:spcBef>
                <a:spcPct val="0"/>
              </a:spcBef>
              <a:spcAft>
                <a:spcPct val="0"/>
              </a:spcAft>
              <a:defRPr>
                <a:solidFill>
                  <a:schemeClr val="tx1"/>
                </a:solidFill>
                <a:latin typeface="等线" pitchFamily="2" charset="-122"/>
                <a:ea typeface="等线" pitchFamily="2" charset="-122"/>
              </a:defRPr>
            </a:lvl6pPr>
            <a:lvl7pPr marL="2971800" indent="-228600" eaLnBrk="0" fontAlgn="base" hangingPunct="0">
              <a:spcBef>
                <a:spcPct val="0"/>
              </a:spcBef>
              <a:spcAft>
                <a:spcPct val="0"/>
              </a:spcAft>
              <a:defRPr>
                <a:solidFill>
                  <a:schemeClr val="tx1"/>
                </a:solidFill>
                <a:latin typeface="等线" pitchFamily="2" charset="-122"/>
                <a:ea typeface="等线" pitchFamily="2" charset="-122"/>
              </a:defRPr>
            </a:lvl7pPr>
            <a:lvl8pPr marL="3429000" indent="-228600" eaLnBrk="0" fontAlgn="base" hangingPunct="0">
              <a:spcBef>
                <a:spcPct val="0"/>
              </a:spcBef>
              <a:spcAft>
                <a:spcPct val="0"/>
              </a:spcAft>
              <a:defRPr>
                <a:solidFill>
                  <a:schemeClr val="tx1"/>
                </a:solidFill>
                <a:latin typeface="等线" pitchFamily="2" charset="-122"/>
                <a:ea typeface="等线" pitchFamily="2" charset="-122"/>
              </a:defRPr>
            </a:lvl8pPr>
            <a:lvl9pPr marL="3886200" indent="-228600" eaLnBrk="0" fontAlgn="base" hangingPunct="0">
              <a:spcBef>
                <a:spcPct val="0"/>
              </a:spcBef>
              <a:spcAft>
                <a:spcPct val="0"/>
              </a:spcAft>
              <a:defRPr>
                <a:solidFill>
                  <a:schemeClr val="tx1"/>
                </a:solidFill>
                <a:latin typeface="等线" pitchFamily="2" charset="-122"/>
                <a:ea typeface="等线" pitchFamily="2" charset="-122"/>
              </a:defRPr>
            </a:lvl9pPr>
          </a:lstStyle>
          <a:p>
            <a:pPr algn="ctr" defTabSz="685800">
              <a:lnSpc>
                <a:spcPct val="150000"/>
              </a:lnSpc>
            </a:pPr>
            <a:r>
              <a:rPr kumimoji="0" lang="zh-TW" altLang="en-US" sz="3750" b="1" dirty="0" smtClean="0">
                <a:solidFill>
                  <a:srgbClr val="14826D"/>
                </a:solidFill>
                <a:latin typeface="Microsoft YaHei" pitchFamily="34" charset="-122"/>
                <a:ea typeface="Microsoft YaHei" pitchFamily="34" charset="-122"/>
              </a:rPr>
              <a:t>怎麼考</a:t>
            </a:r>
            <a:endParaRPr kumimoji="0" lang="en-US" altLang="zh-TW" sz="3750" b="1" dirty="0" smtClean="0">
              <a:solidFill>
                <a:srgbClr val="14826D"/>
              </a:solidFill>
              <a:latin typeface="Microsoft YaHei" pitchFamily="34" charset="-122"/>
              <a:ea typeface="Microsoft YaHei" pitchFamily="34" charset="-122"/>
            </a:endParaRPr>
          </a:p>
        </p:txBody>
      </p:sp>
      <p:sp>
        <p:nvSpPr>
          <p:cNvPr id="24581" name="投影片編號版面配置區 4"/>
          <p:cNvSpPr>
            <a:spLocks noGrp="1"/>
          </p:cNvSpPr>
          <p:nvPr>
            <p:ph type="sldNum" sz="quarter" idx="12"/>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a:solidFill>
                  <a:schemeClr val="tx1"/>
                </a:solidFill>
                <a:latin typeface="等线" pitchFamily="2" charset="-122"/>
                <a:ea typeface="等线" pitchFamily="2" charset="-122"/>
              </a:defRPr>
            </a:lvl1pPr>
            <a:lvl2pPr marL="557213" indent="-214313">
              <a:defRPr>
                <a:solidFill>
                  <a:schemeClr val="tx1"/>
                </a:solidFill>
                <a:latin typeface="等线" pitchFamily="2" charset="-122"/>
                <a:ea typeface="等线" pitchFamily="2" charset="-122"/>
              </a:defRPr>
            </a:lvl2pPr>
            <a:lvl3pPr marL="857250" indent="-171450">
              <a:defRPr>
                <a:solidFill>
                  <a:schemeClr val="tx1"/>
                </a:solidFill>
                <a:latin typeface="等线" pitchFamily="2" charset="-122"/>
                <a:ea typeface="等线" pitchFamily="2" charset="-122"/>
              </a:defRPr>
            </a:lvl3pPr>
            <a:lvl4pPr marL="1200150" indent="-171450">
              <a:defRPr>
                <a:solidFill>
                  <a:schemeClr val="tx1"/>
                </a:solidFill>
                <a:latin typeface="等线" pitchFamily="2" charset="-122"/>
                <a:ea typeface="等线" pitchFamily="2" charset="-122"/>
              </a:defRPr>
            </a:lvl4pPr>
            <a:lvl5pPr marL="1543050" indent="-171450">
              <a:defRPr>
                <a:solidFill>
                  <a:schemeClr val="tx1"/>
                </a:solidFill>
                <a:latin typeface="等线" pitchFamily="2" charset="-122"/>
                <a:ea typeface="等线" pitchFamily="2" charset="-122"/>
              </a:defRPr>
            </a:lvl5pPr>
            <a:lvl6pPr marL="1885950" indent="-171450" eaLnBrk="0" fontAlgn="base" hangingPunct="0">
              <a:spcBef>
                <a:spcPct val="0"/>
              </a:spcBef>
              <a:spcAft>
                <a:spcPct val="0"/>
              </a:spcAft>
              <a:defRPr>
                <a:solidFill>
                  <a:schemeClr val="tx1"/>
                </a:solidFill>
                <a:latin typeface="等线" pitchFamily="2" charset="-122"/>
                <a:ea typeface="等线" pitchFamily="2" charset="-122"/>
              </a:defRPr>
            </a:lvl6pPr>
            <a:lvl7pPr marL="2228850" indent="-171450" eaLnBrk="0" fontAlgn="base" hangingPunct="0">
              <a:spcBef>
                <a:spcPct val="0"/>
              </a:spcBef>
              <a:spcAft>
                <a:spcPct val="0"/>
              </a:spcAft>
              <a:defRPr>
                <a:solidFill>
                  <a:schemeClr val="tx1"/>
                </a:solidFill>
                <a:latin typeface="等线" pitchFamily="2" charset="-122"/>
                <a:ea typeface="等线" pitchFamily="2" charset="-122"/>
              </a:defRPr>
            </a:lvl7pPr>
            <a:lvl8pPr marL="2571750" indent="-171450" eaLnBrk="0" fontAlgn="base" hangingPunct="0">
              <a:spcBef>
                <a:spcPct val="0"/>
              </a:spcBef>
              <a:spcAft>
                <a:spcPct val="0"/>
              </a:spcAft>
              <a:defRPr>
                <a:solidFill>
                  <a:schemeClr val="tx1"/>
                </a:solidFill>
                <a:latin typeface="等线" pitchFamily="2" charset="-122"/>
                <a:ea typeface="等线" pitchFamily="2" charset="-122"/>
              </a:defRPr>
            </a:lvl8pPr>
            <a:lvl9pPr marL="2914650" indent="-171450" eaLnBrk="0" fontAlgn="base" hangingPunct="0">
              <a:spcBef>
                <a:spcPct val="0"/>
              </a:spcBef>
              <a:spcAft>
                <a:spcPct val="0"/>
              </a:spcAft>
              <a:defRPr>
                <a:solidFill>
                  <a:schemeClr val="tx1"/>
                </a:solidFill>
                <a:latin typeface="等线" pitchFamily="2" charset="-122"/>
                <a:ea typeface="等线" pitchFamily="2" charset="-122"/>
              </a:defRPr>
            </a:lvl9pPr>
          </a:lstStyle>
          <a:p>
            <a:pPr defTabSz="685800"/>
            <a:fld id="{670BD11A-781C-477F-A445-875D78CF4A0F}" type="slidenum">
              <a:rPr kumimoji="0" lang="zh-CN" altLang="en-US">
                <a:solidFill>
                  <a:prstClr val="white"/>
                </a:solidFill>
              </a:rPr>
              <a:pPr defTabSz="685800"/>
              <a:t>20</a:t>
            </a:fld>
            <a:endParaRPr kumimoji="0" lang="zh-CN" altLang="en-US">
              <a:solidFill>
                <a:prstClr val="white"/>
              </a:solidFill>
            </a:endParaRPr>
          </a:p>
        </p:txBody>
      </p:sp>
      <p:sp>
        <p:nvSpPr>
          <p:cNvPr id="13" name="矩形: 圆角 593"/>
          <p:cNvSpPr/>
          <p:nvPr/>
        </p:nvSpPr>
        <p:spPr>
          <a:xfrm>
            <a:off x="1257300" y="1714500"/>
            <a:ext cx="6686550" cy="3371850"/>
          </a:xfrm>
          <a:prstGeom prst="roundRect">
            <a:avLst>
              <a:gd name="adj" fmla="val 7305"/>
            </a:avLst>
          </a:prstGeom>
          <a:noFill/>
          <a:ln>
            <a:solidFill>
              <a:srgbClr val="14826D"/>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800" fontAlgn="auto">
              <a:spcBef>
                <a:spcPts val="0"/>
              </a:spcBef>
              <a:spcAft>
                <a:spcPts val="0"/>
              </a:spcAft>
              <a:defRPr/>
            </a:pPr>
            <a:endParaRPr kumimoji="0" lang="zh-CN" altLang="en-US" sz="1350">
              <a:solidFill>
                <a:prstClr val="white"/>
              </a:solidFill>
              <a:ea typeface="等线" panose="02010600030101010101"/>
            </a:endParaRPr>
          </a:p>
        </p:txBody>
      </p:sp>
      <p:sp>
        <p:nvSpPr>
          <p:cNvPr id="14" name="文本框 588"/>
          <p:cNvSpPr>
            <a:spLocks noChangeArrowheads="1"/>
          </p:cNvSpPr>
          <p:nvPr/>
        </p:nvSpPr>
        <p:spPr bwMode="auto">
          <a:xfrm>
            <a:off x="2880123" y="2089547"/>
            <a:ext cx="3531394" cy="1123712"/>
          </a:xfrm>
          <a:prstGeom prst="roundRect">
            <a:avLst>
              <a:gd name="adj" fmla="val 16667"/>
            </a:avLst>
          </a:prstGeom>
          <a:solidFill>
            <a:srgbClr val="14826D"/>
          </a:solidFill>
          <a:ln>
            <a:noFill/>
          </a:ln>
          <a:extLst>
            <a:ext uri="{91240B29-F687-4F45-9708-019B960494DF}">
              <a14:hiddenLine xmlns="" xmlns:a14="http://schemas.microsoft.com/office/drawing/2010/main" w="9525">
                <a:solidFill>
                  <a:srgbClr val="000000"/>
                </a:solidFill>
                <a:round/>
                <a:headEnd/>
                <a:tailEnd/>
              </a14:hiddenLine>
            </a:ext>
          </a:extLst>
        </p:spPr>
        <p:txBody>
          <a:bodyPr>
            <a:spAutoFit/>
          </a:bodyPr>
          <a:lstStyle>
            <a:lvl1pPr>
              <a:defRPr>
                <a:solidFill>
                  <a:schemeClr val="tx1"/>
                </a:solidFill>
                <a:latin typeface="等线" pitchFamily="2" charset="-122"/>
                <a:ea typeface="等线" pitchFamily="2" charset="-122"/>
              </a:defRPr>
            </a:lvl1pPr>
            <a:lvl2pPr marL="742950" indent="-285750">
              <a:defRPr>
                <a:solidFill>
                  <a:schemeClr val="tx1"/>
                </a:solidFill>
                <a:latin typeface="等线" pitchFamily="2" charset="-122"/>
                <a:ea typeface="等线" pitchFamily="2" charset="-122"/>
              </a:defRPr>
            </a:lvl2pPr>
            <a:lvl3pPr marL="1143000" indent="-228600">
              <a:defRPr>
                <a:solidFill>
                  <a:schemeClr val="tx1"/>
                </a:solidFill>
                <a:latin typeface="等线" pitchFamily="2" charset="-122"/>
                <a:ea typeface="等线" pitchFamily="2" charset="-122"/>
              </a:defRPr>
            </a:lvl3pPr>
            <a:lvl4pPr marL="1600200" indent="-228600">
              <a:defRPr>
                <a:solidFill>
                  <a:schemeClr val="tx1"/>
                </a:solidFill>
                <a:latin typeface="等线" pitchFamily="2" charset="-122"/>
                <a:ea typeface="等线" pitchFamily="2" charset="-122"/>
              </a:defRPr>
            </a:lvl4pPr>
            <a:lvl5pPr marL="2057400" indent="-228600">
              <a:defRPr>
                <a:solidFill>
                  <a:schemeClr val="tx1"/>
                </a:solidFill>
                <a:latin typeface="等线" pitchFamily="2" charset="-122"/>
                <a:ea typeface="等线" pitchFamily="2" charset="-122"/>
              </a:defRPr>
            </a:lvl5pPr>
            <a:lvl6pPr marL="2514600" indent="-228600" eaLnBrk="0" fontAlgn="base" hangingPunct="0">
              <a:spcBef>
                <a:spcPct val="0"/>
              </a:spcBef>
              <a:spcAft>
                <a:spcPct val="0"/>
              </a:spcAft>
              <a:defRPr>
                <a:solidFill>
                  <a:schemeClr val="tx1"/>
                </a:solidFill>
                <a:latin typeface="等线" pitchFamily="2" charset="-122"/>
                <a:ea typeface="等线" pitchFamily="2" charset="-122"/>
              </a:defRPr>
            </a:lvl6pPr>
            <a:lvl7pPr marL="2971800" indent="-228600" eaLnBrk="0" fontAlgn="base" hangingPunct="0">
              <a:spcBef>
                <a:spcPct val="0"/>
              </a:spcBef>
              <a:spcAft>
                <a:spcPct val="0"/>
              </a:spcAft>
              <a:defRPr>
                <a:solidFill>
                  <a:schemeClr val="tx1"/>
                </a:solidFill>
                <a:latin typeface="等线" pitchFamily="2" charset="-122"/>
                <a:ea typeface="等线" pitchFamily="2" charset="-122"/>
              </a:defRPr>
            </a:lvl7pPr>
            <a:lvl8pPr marL="3429000" indent="-228600" eaLnBrk="0" fontAlgn="base" hangingPunct="0">
              <a:spcBef>
                <a:spcPct val="0"/>
              </a:spcBef>
              <a:spcAft>
                <a:spcPct val="0"/>
              </a:spcAft>
              <a:defRPr>
                <a:solidFill>
                  <a:schemeClr val="tx1"/>
                </a:solidFill>
                <a:latin typeface="等线" pitchFamily="2" charset="-122"/>
                <a:ea typeface="等线" pitchFamily="2" charset="-122"/>
              </a:defRPr>
            </a:lvl8pPr>
            <a:lvl9pPr marL="3886200" indent="-228600" eaLnBrk="0" fontAlgn="base" hangingPunct="0">
              <a:spcBef>
                <a:spcPct val="0"/>
              </a:spcBef>
              <a:spcAft>
                <a:spcPct val="0"/>
              </a:spcAft>
              <a:defRPr>
                <a:solidFill>
                  <a:schemeClr val="tx1"/>
                </a:solidFill>
                <a:latin typeface="等线" pitchFamily="2" charset="-122"/>
                <a:ea typeface="等线" pitchFamily="2" charset="-122"/>
              </a:defRPr>
            </a:lvl9pPr>
          </a:lstStyle>
          <a:p>
            <a:pPr algn="ctr" defTabSz="685800"/>
            <a:r>
              <a:rPr kumimoji="0" lang="zh-TW" altLang="en-US" sz="6000" b="1" dirty="0" smtClean="0">
                <a:solidFill>
                  <a:prstClr val="white"/>
                </a:solidFill>
                <a:latin typeface="Microsoft YaHei" pitchFamily="34" charset="-122"/>
                <a:ea typeface="Microsoft YaHei" pitchFamily="34" charset="-122"/>
              </a:rPr>
              <a:t>核心素</a:t>
            </a:r>
            <a:r>
              <a:rPr kumimoji="0" lang="zh-TW" altLang="en-US" sz="6000" b="1" dirty="0">
                <a:solidFill>
                  <a:prstClr val="white"/>
                </a:solidFill>
                <a:latin typeface="Microsoft YaHei" pitchFamily="34" charset="-122"/>
                <a:ea typeface="Microsoft YaHei" pitchFamily="34" charset="-122"/>
              </a:rPr>
              <a:t>養</a:t>
            </a:r>
            <a:endParaRPr kumimoji="0" lang="zh-CN" altLang="en-US" sz="6000" b="1" dirty="0">
              <a:solidFill>
                <a:prstClr val="white"/>
              </a:solidFill>
              <a:latin typeface="Microsoft YaHei" pitchFamily="34" charset="-122"/>
              <a:ea typeface="Microsoft YaHei" pitchFamily="34" charset="-122"/>
            </a:endParaRPr>
          </a:p>
        </p:txBody>
      </p:sp>
      <p:sp>
        <p:nvSpPr>
          <p:cNvPr id="8" name="標題 1"/>
          <p:cNvSpPr txBox="1">
            <a:spLocks/>
          </p:cNvSpPr>
          <p:nvPr/>
        </p:nvSpPr>
        <p:spPr>
          <a:xfrm>
            <a:off x="642910" y="285728"/>
            <a:ext cx="7901014" cy="774720"/>
          </a:xfrm>
          <a:prstGeom prst="rect">
            <a:avLst/>
          </a:prstGeom>
        </p:spPr>
        <p:txBody>
          <a:bodyPr/>
          <a:lstStyle>
            <a:lvl1pPr algn="ctr" rtl="0" eaLnBrk="0" fontAlgn="base" hangingPunct="0">
              <a:spcBef>
                <a:spcPct val="0"/>
              </a:spcBef>
              <a:spcAft>
                <a:spcPct val="0"/>
              </a:spcAft>
              <a:defRPr sz="4400" kern="1200">
                <a:solidFill>
                  <a:schemeClr val="tx1"/>
                </a:solidFill>
                <a:latin typeface="微軟正黑體" pitchFamily="34" charset="-120"/>
                <a:ea typeface="微軟正黑體" pitchFamily="34" charset="-120"/>
                <a:cs typeface="+mj-cs"/>
              </a:defRPr>
            </a:lvl1pPr>
            <a:lvl2pPr algn="ctr" rtl="0" eaLnBrk="0" fontAlgn="base" hangingPunct="0">
              <a:spcBef>
                <a:spcPct val="0"/>
              </a:spcBef>
              <a:spcAft>
                <a:spcPct val="0"/>
              </a:spcAft>
              <a:defRPr sz="4400">
                <a:solidFill>
                  <a:schemeClr val="tx1"/>
                </a:solidFill>
                <a:latin typeface="微軟正黑體" pitchFamily="34" charset="-120"/>
                <a:ea typeface="微軟正黑體" pitchFamily="34" charset="-120"/>
              </a:defRPr>
            </a:lvl2pPr>
            <a:lvl3pPr algn="ctr" rtl="0" eaLnBrk="0" fontAlgn="base" hangingPunct="0">
              <a:spcBef>
                <a:spcPct val="0"/>
              </a:spcBef>
              <a:spcAft>
                <a:spcPct val="0"/>
              </a:spcAft>
              <a:defRPr sz="4400">
                <a:solidFill>
                  <a:schemeClr val="tx1"/>
                </a:solidFill>
                <a:latin typeface="微軟正黑體" pitchFamily="34" charset="-120"/>
                <a:ea typeface="微軟正黑體" pitchFamily="34" charset="-120"/>
              </a:defRPr>
            </a:lvl3pPr>
            <a:lvl4pPr algn="ctr" rtl="0" eaLnBrk="0" fontAlgn="base" hangingPunct="0">
              <a:spcBef>
                <a:spcPct val="0"/>
              </a:spcBef>
              <a:spcAft>
                <a:spcPct val="0"/>
              </a:spcAft>
              <a:defRPr sz="4400">
                <a:solidFill>
                  <a:schemeClr val="tx1"/>
                </a:solidFill>
                <a:latin typeface="微軟正黑體" pitchFamily="34" charset="-120"/>
                <a:ea typeface="微軟正黑體" pitchFamily="34" charset="-120"/>
              </a:defRPr>
            </a:lvl4pPr>
            <a:lvl5pPr algn="ctr" rtl="0" eaLnBrk="0" fontAlgn="base" hangingPunct="0">
              <a:spcBef>
                <a:spcPct val="0"/>
              </a:spcBef>
              <a:spcAft>
                <a:spcPct val="0"/>
              </a:spcAft>
              <a:defRPr sz="4400">
                <a:solidFill>
                  <a:schemeClr val="tx1"/>
                </a:solidFill>
                <a:latin typeface="微軟正黑體" pitchFamily="34" charset="-120"/>
                <a:ea typeface="微軟正黑體" pitchFamily="34" charset="-120"/>
              </a:defRPr>
            </a:lvl5pPr>
            <a:lvl6pPr marL="457200" algn="ctr" rtl="0" fontAlgn="base">
              <a:spcBef>
                <a:spcPct val="0"/>
              </a:spcBef>
              <a:spcAft>
                <a:spcPct val="0"/>
              </a:spcAft>
              <a:defRPr sz="4400">
                <a:solidFill>
                  <a:schemeClr val="tx1"/>
                </a:solidFill>
                <a:latin typeface="Calibri" panose="020F0502020204030204" pitchFamily="34" charset="0"/>
                <a:ea typeface="新細明體" panose="02020500000000000000" pitchFamily="18" charset="-120"/>
              </a:defRPr>
            </a:lvl6pPr>
            <a:lvl7pPr marL="914400" algn="ctr" rtl="0" fontAlgn="base">
              <a:spcBef>
                <a:spcPct val="0"/>
              </a:spcBef>
              <a:spcAft>
                <a:spcPct val="0"/>
              </a:spcAft>
              <a:defRPr sz="4400">
                <a:solidFill>
                  <a:schemeClr val="tx1"/>
                </a:solidFill>
                <a:latin typeface="Calibri" panose="020F0502020204030204" pitchFamily="34" charset="0"/>
                <a:ea typeface="新細明體" panose="02020500000000000000" pitchFamily="18" charset="-120"/>
              </a:defRPr>
            </a:lvl7pPr>
            <a:lvl8pPr marL="1371600" algn="ctr" rtl="0" fontAlgn="base">
              <a:spcBef>
                <a:spcPct val="0"/>
              </a:spcBef>
              <a:spcAft>
                <a:spcPct val="0"/>
              </a:spcAft>
              <a:defRPr sz="4400">
                <a:solidFill>
                  <a:schemeClr val="tx1"/>
                </a:solidFill>
                <a:latin typeface="Calibri" panose="020F0502020204030204" pitchFamily="34" charset="0"/>
                <a:ea typeface="新細明體" panose="02020500000000000000" pitchFamily="18" charset="-120"/>
              </a:defRPr>
            </a:lvl8pPr>
            <a:lvl9pPr marL="1828800" algn="ctr" rtl="0" fontAlgn="base">
              <a:spcBef>
                <a:spcPct val="0"/>
              </a:spcBef>
              <a:spcAft>
                <a:spcPct val="0"/>
              </a:spcAft>
              <a:defRPr sz="4400">
                <a:solidFill>
                  <a:schemeClr val="tx1"/>
                </a:solidFill>
                <a:latin typeface="Calibri" panose="020F0502020204030204" pitchFamily="34" charset="0"/>
                <a:ea typeface="新細明體" panose="02020500000000000000" pitchFamily="18" charset="-120"/>
              </a:defRPr>
            </a:lvl9pPr>
          </a:lstStyle>
          <a:p>
            <a:pPr algn="l"/>
            <a:r>
              <a:rPr kumimoji="0" lang="en-US" altLang="zh-TW" sz="3200" b="1" dirty="0" smtClean="0">
                <a:solidFill>
                  <a:schemeClr val="accent5">
                    <a:lumMod val="50000"/>
                  </a:schemeClr>
                </a:solidFill>
              </a:rPr>
              <a:t/>
            </a:r>
            <a:br>
              <a:rPr kumimoji="0" lang="en-US" altLang="zh-TW" sz="3200" b="1" dirty="0" smtClean="0">
                <a:solidFill>
                  <a:schemeClr val="accent5">
                    <a:lumMod val="50000"/>
                  </a:schemeClr>
                </a:solidFill>
              </a:rPr>
            </a:br>
            <a:r>
              <a:rPr kumimoji="0" lang="zh-TW" altLang="en-US" sz="3200" b="1" dirty="0" smtClean="0"/>
              <a:t>                    </a:t>
            </a:r>
            <a:r>
              <a:rPr kumimoji="0" lang="zh-TW" altLang="en-US" sz="3200" b="1" dirty="0" smtClean="0">
                <a:solidFill>
                  <a:schemeClr val="accent6">
                    <a:lumMod val="75000"/>
                  </a:schemeClr>
                </a:solidFill>
              </a:rPr>
              <a:t>素養導向命題趨勢已是進行式</a:t>
            </a:r>
            <a:endParaRPr kumimoji="0" lang="zh-TW" altLang="en-US" sz="1600" dirty="0">
              <a:solidFill>
                <a:schemeClr val="accent6">
                  <a:lumMod val="75000"/>
                </a:schemeClr>
              </a:solidFill>
            </a:endParaRPr>
          </a:p>
        </p:txBody>
      </p:sp>
    </p:spTree>
    <p:extLst>
      <p:ext uri="{BB962C8B-B14F-4D97-AF65-F5344CB8AC3E}">
        <p14:creationId xmlns="" xmlns:p14="http://schemas.microsoft.com/office/powerpoint/2010/main" val="2620675182"/>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4" fill="hold" grpId="0" nodeType="with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down)">
                                      <p:cBhvr>
                                        <p:cTn id="7" dur="500"/>
                                        <p:tgtEl>
                                          <p:spTgt spid="13"/>
                                        </p:tgtEl>
                                      </p:cBhvr>
                                    </p:animEffect>
                                  </p:childTnLst>
                                </p:cTn>
                              </p:par>
                              <p:par>
                                <p:cTn id="8" presetID="22" presetClass="entr" presetSubtype="8" fill="hold" grpId="0" nodeType="withEffect">
                                  <p:stCondLst>
                                    <p:cond delay="600"/>
                                  </p:stCondLst>
                                  <p:childTnLst>
                                    <p:set>
                                      <p:cBhvr>
                                        <p:cTn id="9" dur="1" fill="hold">
                                          <p:stCondLst>
                                            <p:cond delay="0"/>
                                          </p:stCondLst>
                                        </p:cTn>
                                        <p:tgtEl>
                                          <p:spTgt spid="14"/>
                                        </p:tgtEl>
                                        <p:attrNameLst>
                                          <p:attrName>style.visibility</p:attrName>
                                        </p:attrNameLst>
                                      </p:cBhvr>
                                      <p:to>
                                        <p:strVal val="visible"/>
                                      </p:to>
                                    </p:set>
                                    <p:animEffect transition="in" filter="wipe(left)">
                                      <p:cBhvr>
                                        <p:cTn id="10" dur="500"/>
                                        <p:tgtEl>
                                          <p:spTgt spid="14"/>
                                        </p:tgtEl>
                                      </p:cBhvr>
                                    </p:animEffect>
                                  </p:childTnLst>
                                </p:cTn>
                              </p:par>
                            </p:childTnLst>
                          </p:cTn>
                        </p:par>
                        <p:par>
                          <p:cTn id="11" fill="hold">
                            <p:stCondLst>
                              <p:cond delay="1100"/>
                            </p:stCondLst>
                            <p:childTnLst>
                              <p:par>
                                <p:cTn id="12" presetID="22" presetClass="entr" presetSubtype="1" fill="hold" grpId="0" nodeType="afterEffect">
                                  <p:stCondLst>
                                    <p:cond delay="0"/>
                                  </p:stCondLst>
                                  <p:childTnLst>
                                    <p:set>
                                      <p:cBhvr>
                                        <p:cTn id="13" dur="1" fill="hold">
                                          <p:stCondLst>
                                            <p:cond delay="0"/>
                                          </p:stCondLst>
                                        </p:cTn>
                                        <p:tgtEl>
                                          <p:spTgt spid="28">
                                            <p:txEl>
                                              <p:pRg st="0" end="0"/>
                                            </p:txEl>
                                          </p:spTgt>
                                        </p:tgtEl>
                                        <p:attrNameLst>
                                          <p:attrName>style.visibility</p:attrName>
                                        </p:attrNameLst>
                                      </p:cBhvr>
                                      <p:to>
                                        <p:strVal val="visible"/>
                                      </p:to>
                                    </p:set>
                                    <p:animEffect transition="in" filter="wipe(up)">
                                      <p:cBhvr>
                                        <p:cTn id="14" dur="500"/>
                                        <p:tgtEl>
                                          <p:spTgt spid="2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build="allAtOnce"/>
      <p:bldP spid="13" grpId="0" animBg="1"/>
      <p:bldP spid="14"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矩形 12">
            <a:extLst>
              <a:ext uri="{FF2B5EF4-FFF2-40B4-BE49-F238E27FC236}">
                <a16:creationId xmlns="" xmlns:a16="http://schemas.microsoft.com/office/drawing/2014/main" id="{33C1B1CB-EA64-1B4B-BC6B-98D6E725C9B0}"/>
              </a:ext>
            </a:extLst>
          </p:cNvPr>
          <p:cNvSpPr/>
          <p:nvPr/>
        </p:nvSpPr>
        <p:spPr>
          <a:xfrm>
            <a:off x="3461614" y="1805116"/>
            <a:ext cx="1965994" cy="461665"/>
          </a:xfrm>
          <a:prstGeom prst="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TW" altLang="en-US"/>
          </a:p>
        </p:txBody>
      </p:sp>
      <p:sp>
        <p:nvSpPr>
          <p:cNvPr id="12" name="矩形 11">
            <a:extLst>
              <a:ext uri="{FF2B5EF4-FFF2-40B4-BE49-F238E27FC236}">
                <a16:creationId xmlns="" xmlns:a16="http://schemas.microsoft.com/office/drawing/2014/main" id="{40752FC4-FCAE-A64A-89B4-9852F122761F}"/>
              </a:ext>
            </a:extLst>
          </p:cNvPr>
          <p:cNvSpPr/>
          <p:nvPr/>
        </p:nvSpPr>
        <p:spPr>
          <a:xfrm>
            <a:off x="502445" y="1813537"/>
            <a:ext cx="2340073" cy="461665"/>
          </a:xfrm>
          <a:prstGeom prst="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TW" altLang="en-US"/>
          </a:p>
        </p:txBody>
      </p:sp>
      <p:sp>
        <p:nvSpPr>
          <p:cNvPr id="2" name="標題 1"/>
          <p:cNvSpPr>
            <a:spLocks noGrp="1"/>
          </p:cNvSpPr>
          <p:nvPr>
            <p:ph type="title"/>
          </p:nvPr>
        </p:nvSpPr>
        <p:spPr>
          <a:xfrm>
            <a:off x="525885" y="433711"/>
            <a:ext cx="8229600" cy="1143000"/>
          </a:xfrm>
        </p:spPr>
        <p:txBody>
          <a:bodyPr>
            <a:normAutofit fontScale="90000"/>
          </a:bodyPr>
          <a:lstStyle/>
          <a:p>
            <a:pPr algn="r"/>
            <a:r>
              <a:rPr lang="zh-TW" altLang="en-US" sz="3200" b="1">
                <a:solidFill>
                  <a:schemeClr val="accent6">
                    <a:lumMod val="75000"/>
                  </a:schemeClr>
                </a:solidFill>
              </a:rPr>
              <a:t>素養導向命題趨勢已是進行式</a:t>
            </a:r>
            <a:r>
              <a:rPr lang="en-US" altLang="zh-TW" sz="3200" smtClean="0">
                <a:solidFill>
                  <a:srgbClr val="002060"/>
                </a:solidFill>
                <a:latin typeface="DFLiHei-Bd" panose="020B0709000000000000" pitchFamily="49" charset="-120"/>
                <a:ea typeface="DFLiHei-Bd" panose="020B0709000000000000" pitchFamily="49" charset="-120"/>
              </a:rPr>
              <a:t/>
            </a:r>
            <a:br>
              <a:rPr lang="en-US" altLang="zh-TW" sz="3200" smtClean="0">
                <a:solidFill>
                  <a:srgbClr val="002060"/>
                </a:solidFill>
                <a:latin typeface="DFLiHei-Bd" panose="020B0709000000000000" pitchFamily="49" charset="-120"/>
                <a:ea typeface="DFLiHei-Bd" panose="020B0709000000000000" pitchFamily="49" charset="-120"/>
              </a:rPr>
            </a:br>
            <a:r>
              <a:rPr lang="zh-TW" altLang="en-US" sz="3200" smtClean="0">
                <a:solidFill>
                  <a:srgbClr val="002060"/>
                </a:solidFill>
                <a:latin typeface="DFLiHei-Bd" panose="020B0709000000000000" pitchFamily="49" charset="-120"/>
                <a:ea typeface="DFLiHei-Bd" panose="020B0709000000000000" pitchFamily="49" charset="-120"/>
              </a:rPr>
              <a:t>素養</a:t>
            </a:r>
            <a:r>
              <a:rPr lang="zh-TW" altLang="en-US" sz="3200" dirty="0">
                <a:solidFill>
                  <a:srgbClr val="002060"/>
                </a:solidFill>
                <a:latin typeface="DFLiHei-Bd" panose="020B0709000000000000" pitchFamily="49" charset="-120"/>
                <a:ea typeface="DFLiHei-Bd" panose="020B0709000000000000" pitchFamily="49" charset="-120"/>
              </a:rPr>
              <a:t>導向試題的五大特色</a:t>
            </a:r>
            <a:r>
              <a:rPr lang="en-US" altLang="zh-TW" b="1" dirty="0">
                <a:solidFill>
                  <a:schemeClr val="accent3">
                    <a:lumMod val="50000"/>
                  </a:schemeClr>
                </a:solidFill>
              </a:rPr>
              <a:t/>
            </a:r>
            <a:br>
              <a:rPr lang="en-US" altLang="zh-TW" b="1" dirty="0">
                <a:solidFill>
                  <a:schemeClr val="accent3">
                    <a:lumMod val="50000"/>
                  </a:schemeClr>
                </a:solidFill>
              </a:rPr>
            </a:br>
            <a:endParaRPr lang="zh-TW" altLang="en-US" sz="1300" dirty="0">
              <a:solidFill>
                <a:schemeClr val="accent3">
                  <a:lumMod val="50000"/>
                </a:schemeClr>
              </a:solidFill>
              <a:latin typeface="Microsoft JhengHei" panose="020B0604030504040204" pitchFamily="34" charset="-120"/>
              <a:ea typeface="Microsoft JhengHei" panose="020B0604030504040204" pitchFamily="34" charset="-120"/>
            </a:endParaRPr>
          </a:p>
        </p:txBody>
      </p:sp>
      <p:sp>
        <p:nvSpPr>
          <p:cNvPr id="4" name="投影片編號版面配置區 3"/>
          <p:cNvSpPr>
            <a:spLocks noGrp="1"/>
          </p:cNvSpPr>
          <p:nvPr>
            <p:ph type="sldNum" sz="quarter" idx="12"/>
          </p:nvPr>
        </p:nvSpPr>
        <p:spPr/>
        <p:txBody>
          <a:bodyPr/>
          <a:lstStyle/>
          <a:p>
            <a:pPr>
              <a:defRPr/>
            </a:pPr>
            <a:fld id="{9C43862D-E695-4545-88C2-9979944A62DB}" type="slidenum">
              <a:rPr lang="zh-TW" altLang="en-US" smtClean="0">
                <a:solidFill>
                  <a:prstClr val="black">
                    <a:tint val="75000"/>
                  </a:prstClr>
                </a:solidFill>
              </a:rPr>
              <a:pPr>
                <a:defRPr/>
              </a:pPr>
              <a:t>21</a:t>
            </a:fld>
            <a:endParaRPr lang="zh-TW" altLang="en-US">
              <a:solidFill>
                <a:prstClr val="black">
                  <a:tint val="75000"/>
                </a:prstClr>
              </a:solidFill>
            </a:endParaRPr>
          </a:p>
        </p:txBody>
      </p:sp>
      <p:sp>
        <p:nvSpPr>
          <p:cNvPr id="7" name="矩形 6">
            <a:extLst>
              <a:ext uri="{FF2B5EF4-FFF2-40B4-BE49-F238E27FC236}">
                <a16:creationId xmlns="" xmlns:a16="http://schemas.microsoft.com/office/drawing/2014/main" id="{916CA0DD-D418-B64A-AE63-5CADD51E3FA6}"/>
              </a:ext>
            </a:extLst>
          </p:cNvPr>
          <p:cNvSpPr/>
          <p:nvPr/>
        </p:nvSpPr>
        <p:spPr>
          <a:xfrm>
            <a:off x="4595742" y="1405188"/>
            <a:ext cx="4572000" cy="246221"/>
          </a:xfrm>
          <a:prstGeom prst="rect">
            <a:avLst/>
          </a:prstGeom>
        </p:spPr>
        <p:txBody>
          <a:bodyPr>
            <a:spAutoFit/>
          </a:bodyPr>
          <a:lstStyle/>
          <a:p>
            <a:r>
              <a:rPr lang="zh-TW" altLang="en-US" sz="1000" dirty="0">
                <a:solidFill>
                  <a:schemeClr val="accent3">
                    <a:lumMod val="50000"/>
                  </a:schemeClr>
                </a:solidFill>
                <a:latin typeface="Microsoft JhengHei" panose="020B0604030504040204" pitchFamily="34" charset="-120"/>
                <a:ea typeface="Microsoft JhengHei" panose="020B0604030504040204" pitchFamily="34" charset="-120"/>
              </a:rPr>
              <a:t>未來</a:t>
            </a:r>
            <a:r>
              <a:rPr lang="en-US" altLang="zh-TW" sz="1000" dirty="0">
                <a:solidFill>
                  <a:schemeClr val="accent3">
                    <a:lumMod val="50000"/>
                  </a:schemeClr>
                </a:solidFill>
                <a:latin typeface="Microsoft JhengHei" panose="020B0604030504040204" pitchFamily="34" charset="-120"/>
                <a:ea typeface="Microsoft JhengHei" panose="020B0604030504040204" pitchFamily="34" charset="-120"/>
              </a:rPr>
              <a:t>Family</a:t>
            </a:r>
            <a:r>
              <a:rPr lang="zh-TW" altLang="en-US" sz="1000" dirty="0">
                <a:solidFill>
                  <a:schemeClr val="accent3">
                    <a:lumMod val="50000"/>
                  </a:schemeClr>
                </a:solidFill>
                <a:latin typeface="Microsoft JhengHei" panose="020B0604030504040204" pitchFamily="34" charset="-120"/>
                <a:ea typeface="Microsoft JhengHei" panose="020B0604030504040204" pitchFamily="34" charset="-120"/>
              </a:rPr>
              <a:t>，</a:t>
            </a:r>
            <a:r>
              <a:rPr lang="en-US" altLang="zh-TW" sz="1000" dirty="0">
                <a:solidFill>
                  <a:schemeClr val="accent3">
                    <a:lumMod val="50000"/>
                  </a:schemeClr>
                </a:solidFill>
                <a:latin typeface="Microsoft JhengHei" panose="020B0604030504040204" pitchFamily="34" charset="-120"/>
                <a:ea typeface="Microsoft JhengHei" panose="020B0604030504040204" pitchFamily="34" charset="-120"/>
              </a:rPr>
              <a:t>22</a:t>
            </a:r>
            <a:r>
              <a:rPr lang="zh-TW" altLang="en-US" sz="1000" dirty="0">
                <a:solidFill>
                  <a:schemeClr val="accent3">
                    <a:lumMod val="50000"/>
                  </a:schemeClr>
                </a:solidFill>
                <a:latin typeface="Microsoft JhengHei" panose="020B0604030504040204" pitchFamily="34" charset="-120"/>
                <a:ea typeface="Microsoft JhengHei" panose="020B0604030504040204" pitchFamily="34" charset="-120"/>
              </a:rPr>
              <a:t>期。</a:t>
            </a:r>
            <a:r>
              <a:rPr lang="en-US" altLang="zh-TW" sz="1000" dirty="0">
                <a:solidFill>
                  <a:schemeClr val="accent3">
                    <a:lumMod val="50000"/>
                  </a:schemeClr>
                </a:solidFill>
                <a:latin typeface="Microsoft JhengHei" panose="020B0604030504040204" pitchFamily="34" charset="-120"/>
                <a:ea typeface="Microsoft JhengHei" panose="020B0604030504040204" pitchFamily="34" charset="-120"/>
              </a:rPr>
              <a:t>https://gfamily.cwgv.com.tw/content/index/7199</a:t>
            </a:r>
            <a:endParaRPr lang="zh-TW" altLang="en-US" sz="1000"/>
          </a:p>
        </p:txBody>
      </p:sp>
      <p:sp>
        <p:nvSpPr>
          <p:cNvPr id="8" name="矩形 7">
            <a:extLst>
              <a:ext uri="{FF2B5EF4-FFF2-40B4-BE49-F238E27FC236}">
                <a16:creationId xmlns="" xmlns:a16="http://schemas.microsoft.com/office/drawing/2014/main" id="{CB20568D-CD22-E344-8D8E-BEACDF6943CC}"/>
              </a:ext>
            </a:extLst>
          </p:cNvPr>
          <p:cNvSpPr/>
          <p:nvPr/>
        </p:nvSpPr>
        <p:spPr>
          <a:xfrm>
            <a:off x="420012" y="1813538"/>
            <a:ext cx="2558319" cy="461665"/>
          </a:xfrm>
          <a:prstGeom prst="rect">
            <a:avLst/>
          </a:prstGeom>
        </p:spPr>
        <p:txBody>
          <a:bodyPr wrap="square">
            <a:spAutoFit/>
          </a:bodyPr>
          <a:lstStyle/>
          <a:p>
            <a:pPr marL="457200" indent="-457200">
              <a:buFont typeface="+mj-ea"/>
              <a:buAutoNum type="ea1ChtPeriod"/>
            </a:pPr>
            <a:r>
              <a:rPr lang="zh-TW" altLang="en-US" sz="2400" dirty="0">
                <a:solidFill>
                  <a:srgbClr val="0070C0"/>
                </a:solidFill>
                <a:latin typeface="DFLiHei-Bd" panose="020B0709000000000000" pitchFamily="49" charset="-120"/>
                <a:ea typeface="DFLiHei-Bd" panose="020B0709000000000000" pitchFamily="49" charset="-120"/>
              </a:rPr>
              <a:t>問題解決</a:t>
            </a:r>
            <a:endParaRPr lang="zh-TW" altLang="en-US" sz="2400"/>
          </a:p>
        </p:txBody>
      </p:sp>
      <p:sp>
        <p:nvSpPr>
          <p:cNvPr id="9" name="矩形 8">
            <a:extLst>
              <a:ext uri="{FF2B5EF4-FFF2-40B4-BE49-F238E27FC236}">
                <a16:creationId xmlns="" xmlns:a16="http://schemas.microsoft.com/office/drawing/2014/main" id="{5232F74E-9B71-AE4B-B179-EA5F3ACB306A}"/>
              </a:ext>
            </a:extLst>
          </p:cNvPr>
          <p:cNvSpPr/>
          <p:nvPr/>
        </p:nvSpPr>
        <p:spPr>
          <a:xfrm>
            <a:off x="638258" y="2406164"/>
            <a:ext cx="2340073" cy="1274195"/>
          </a:xfrm>
          <a:prstGeom prst="rect">
            <a:avLst/>
          </a:prstGeom>
        </p:spPr>
        <p:txBody>
          <a:bodyPr wrap="square">
            <a:spAutoFit/>
          </a:bodyPr>
          <a:lstStyle/>
          <a:p>
            <a:pPr>
              <a:lnSpc>
                <a:spcPct val="120000"/>
              </a:lnSpc>
              <a:spcBef>
                <a:spcPts val="450"/>
              </a:spcBef>
            </a:pPr>
            <a:r>
              <a:rPr lang="zh-TW" altLang="en-US" sz="1600" dirty="0">
                <a:solidFill>
                  <a:schemeClr val="tx1">
                    <a:lumMod val="85000"/>
                    <a:lumOff val="15000"/>
                  </a:schemeClr>
                </a:solidFill>
                <a:latin typeface="Microsoft JhengHei" panose="020B0604030504040204" pitchFamily="34" charset="-120"/>
                <a:ea typeface="Microsoft JhengHei" panose="020B0604030504040204" pitchFamily="34" charset="-120"/>
              </a:rPr>
              <a:t>題目情境主要是以生活問題解決為主，有些評量到</a:t>
            </a:r>
            <a:r>
              <a:rPr lang="zh-TW" altLang="en-US" sz="1600" dirty="0">
                <a:solidFill>
                  <a:srgbClr val="0070C0"/>
                </a:solidFill>
                <a:latin typeface="Microsoft JhengHei" panose="020B0604030504040204" pitchFamily="34" charset="-120"/>
                <a:ea typeface="Microsoft JhengHei" panose="020B0604030504040204" pitchFamily="34" charset="-120"/>
              </a:rPr>
              <a:t>單一能力</a:t>
            </a:r>
            <a:r>
              <a:rPr lang="zh-TW" altLang="en-US" sz="1600" dirty="0">
                <a:solidFill>
                  <a:schemeClr val="tx1">
                    <a:lumMod val="85000"/>
                    <a:lumOff val="15000"/>
                  </a:schemeClr>
                </a:solidFill>
                <a:latin typeface="Microsoft JhengHei" panose="020B0604030504040204" pitchFamily="34" charset="-120"/>
                <a:ea typeface="Microsoft JhengHei" panose="020B0604030504040204" pitchFamily="34" charset="-120"/>
              </a:rPr>
              <a:t>，有些評量到</a:t>
            </a:r>
            <a:r>
              <a:rPr lang="zh-TW" altLang="en-US" sz="1600" dirty="0">
                <a:solidFill>
                  <a:srgbClr val="0070C0"/>
                </a:solidFill>
                <a:latin typeface="Microsoft JhengHei" panose="020B0604030504040204" pitchFamily="34" charset="-120"/>
                <a:ea typeface="Microsoft JhengHei" panose="020B0604030504040204" pitchFamily="34" charset="-120"/>
              </a:rPr>
              <a:t>綜合能力</a:t>
            </a:r>
            <a:r>
              <a:rPr lang="zh-TW" altLang="en-US" sz="1600" dirty="0">
                <a:solidFill>
                  <a:schemeClr val="tx1">
                    <a:lumMod val="85000"/>
                    <a:lumOff val="15000"/>
                  </a:schemeClr>
                </a:solidFill>
                <a:latin typeface="Microsoft JhengHei" panose="020B0604030504040204" pitchFamily="34" charset="-120"/>
                <a:ea typeface="Microsoft JhengHei" panose="020B0604030504040204" pitchFamily="34" charset="-120"/>
              </a:rPr>
              <a:t>。</a:t>
            </a:r>
            <a:endParaRPr lang="en-US" altLang="zh-TW" sz="1600" dirty="0">
              <a:solidFill>
                <a:schemeClr val="tx1">
                  <a:lumMod val="85000"/>
                  <a:lumOff val="15000"/>
                </a:schemeClr>
              </a:solidFill>
              <a:latin typeface="Microsoft JhengHei" panose="020B0604030504040204" pitchFamily="34" charset="-120"/>
              <a:ea typeface="Microsoft JhengHei" panose="020B0604030504040204" pitchFamily="34" charset="-120"/>
            </a:endParaRPr>
          </a:p>
        </p:txBody>
      </p:sp>
      <p:sp>
        <p:nvSpPr>
          <p:cNvPr id="10" name="矩形 9">
            <a:extLst>
              <a:ext uri="{FF2B5EF4-FFF2-40B4-BE49-F238E27FC236}">
                <a16:creationId xmlns="" xmlns:a16="http://schemas.microsoft.com/office/drawing/2014/main" id="{BB458C48-2B32-F841-B4D7-4F22B97474DA}"/>
              </a:ext>
            </a:extLst>
          </p:cNvPr>
          <p:cNvSpPr/>
          <p:nvPr/>
        </p:nvSpPr>
        <p:spPr>
          <a:xfrm>
            <a:off x="3428950" y="1786638"/>
            <a:ext cx="2031325" cy="461665"/>
          </a:xfrm>
          <a:prstGeom prst="rect">
            <a:avLst/>
          </a:prstGeom>
        </p:spPr>
        <p:txBody>
          <a:bodyPr wrap="none">
            <a:spAutoFit/>
          </a:bodyPr>
          <a:lstStyle/>
          <a:p>
            <a:r>
              <a:rPr lang="zh-TW" altLang="en-US" sz="2400" dirty="0">
                <a:solidFill>
                  <a:srgbClr val="0070C0"/>
                </a:solidFill>
                <a:latin typeface="DFLiHei-Bd" panose="020B0709000000000000" pitchFamily="49" charset="-120"/>
                <a:ea typeface="DFLiHei-Bd" panose="020B0709000000000000" pitchFamily="49" charset="-120"/>
              </a:rPr>
              <a:t>二、閱讀量高</a:t>
            </a:r>
            <a:endParaRPr lang="zh-TW" altLang="en-US" sz="2400">
              <a:solidFill>
                <a:srgbClr val="0070C0"/>
              </a:solidFill>
              <a:latin typeface="DFLiHei-Bd" panose="020B0709000000000000" pitchFamily="49" charset="-120"/>
              <a:ea typeface="DFLiHei-Bd" panose="020B0709000000000000" pitchFamily="49" charset="-120"/>
            </a:endParaRPr>
          </a:p>
        </p:txBody>
      </p:sp>
      <p:sp>
        <p:nvSpPr>
          <p:cNvPr id="11" name="矩形 10">
            <a:extLst>
              <a:ext uri="{FF2B5EF4-FFF2-40B4-BE49-F238E27FC236}">
                <a16:creationId xmlns="" xmlns:a16="http://schemas.microsoft.com/office/drawing/2014/main" id="{360F3BF0-F941-5440-A520-D6C1846E2D24}"/>
              </a:ext>
            </a:extLst>
          </p:cNvPr>
          <p:cNvSpPr/>
          <p:nvPr/>
        </p:nvSpPr>
        <p:spPr>
          <a:xfrm>
            <a:off x="3461614" y="2441026"/>
            <a:ext cx="2157582" cy="978729"/>
          </a:xfrm>
          <a:prstGeom prst="rect">
            <a:avLst/>
          </a:prstGeom>
        </p:spPr>
        <p:txBody>
          <a:bodyPr wrap="square">
            <a:spAutoFit/>
          </a:bodyPr>
          <a:lstStyle/>
          <a:p>
            <a:pPr>
              <a:lnSpc>
                <a:spcPct val="120000"/>
              </a:lnSpc>
              <a:spcBef>
                <a:spcPts val="450"/>
              </a:spcBef>
            </a:pPr>
            <a:r>
              <a:rPr lang="zh-TW" altLang="en-US" sz="1600" dirty="0">
                <a:solidFill>
                  <a:schemeClr val="tx1">
                    <a:lumMod val="85000"/>
                    <a:lumOff val="15000"/>
                  </a:schemeClr>
                </a:solidFill>
                <a:latin typeface="Microsoft JhengHei" panose="020B0604030504040204" pitchFamily="34" charset="-120"/>
                <a:ea typeface="Microsoft JhengHei" panose="020B0604030504040204" pitchFamily="34" charset="-120"/>
              </a:rPr>
              <a:t>用以清楚描述問題情境，常配合</a:t>
            </a:r>
            <a:r>
              <a:rPr lang="zh-TW" altLang="en-US" sz="1600" dirty="0">
                <a:solidFill>
                  <a:srgbClr val="0070C0"/>
                </a:solidFill>
                <a:latin typeface="Microsoft JhengHei" panose="020B0604030504040204" pitchFamily="34" charset="-120"/>
                <a:ea typeface="Microsoft JhengHei" panose="020B0604030504040204" pitchFamily="34" charset="-120"/>
              </a:rPr>
              <a:t>圖表或數據資料</a:t>
            </a:r>
            <a:r>
              <a:rPr lang="zh-TW" altLang="en-US" sz="1600" dirty="0">
                <a:solidFill>
                  <a:schemeClr val="tx1">
                    <a:lumMod val="85000"/>
                    <a:lumOff val="15000"/>
                  </a:schemeClr>
                </a:solidFill>
                <a:latin typeface="Microsoft JhengHei" panose="020B0604030504040204" pitchFamily="34" charset="-120"/>
                <a:ea typeface="Microsoft JhengHei" panose="020B0604030504040204" pitchFamily="34" charset="-120"/>
              </a:rPr>
              <a:t>。</a:t>
            </a:r>
            <a:endParaRPr lang="en-US" altLang="zh-TW" sz="1600" dirty="0">
              <a:solidFill>
                <a:schemeClr val="tx1">
                  <a:lumMod val="85000"/>
                  <a:lumOff val="15000"/>
                </a:schemeClr>
              </a:solidFill>
              <a:latin typeface="Microsoft JhengHei" panose="020B0604030504040204" pitchFamily="34" charset="-120"/>
              <a:ea typeface="Microsoft JhengHei" panose="020B0604030504040204" pitchFamily="34" charset="-120"/>
            </a:endParaRPr>
          </a:p>
        </p:txBody>
      </p:sp>
      <p:sp>
        <p:nvSpPr>
          <p:cNvPr id="15" name="矩形 14">
            <a:extLst>
              <a:ext uri="{FF2B5EF4-FFF2-40B4-BE49-F238E27FC236}">
                <a16:creationId xmlns="" xmlns:a16="http://schemas.microsoft.com/office/drawing/2014/main" id="{B2D2419F-64EB-6547-A7B5-1BAF111F6074}"/>
              </a:ext>
            </a:extLst>
          </p:cNvPr>
          <p:cNvSpPr/>
          <p:nvPr/>
        </p:nvSpPr>
        <p:spPr>
          <a:xfrm>
            <a:off x="6046706" y="2510666"/>
            <a:ext cx="2157582" cy="683264"/>
          </a:xfrm>
          <a:prstGeom prst="rect">
            <a:avLst/>
          </a:prstGeom>
        </p:spPr>
        <p:txBody>
          <a:bodyPr wrap="square">
            <a:spAutoFit/>
          </a:bodyPr>
          <a:lstStyle/>
          <a:p>
            <a:pPr>
              <a:lnSpc>
                <a:spcPct val="120000"/>
              </a:lnSpc>
              <a:spcBef>
                <a:spcPts val="450"/>
              </a:spcBef>
            </a:pPr>
            <a:r>
              <a:rPr lang="zh-TW" altLang="en-US" sz="1600" dirty="0">
                <a:solidFill>
                  <a:schemeClr val="tx1">
                    <a:lumMod val="95000"/>
                    <a:lumOff val="5000"/>
                  </a:schemeClr>
                </a:solidFill>
                <a:latin typeface="Microsoft JhengHei" panose="020B0604030504040204" pitchFamily="34" charset="-120"/>
                <a:ea typeface="Microsoft JhengHei" panose="020B0604030504040204" pitchFamily="34" charset="-120"/>
              </a:rPr>
              <a:t>受測者看完題目情境後會回答</a:t>
            </a:r>
            <a:r>
              <a:rPr lang="zh-TW" altLang="en-US" sz="1600" dirty="0">
                <a:solidFill>
                  <a:srgbClr val="0070C0"/>
                </a:solidFill>
                <a:latin typeface="Microsoft JhengHei" panose="020B0604030504040204" pitchFamily="34" charset="-120"/>
                <a:ea typeface="Microsoft JhengHei" panose="020B0604030504040204" pitchFamily="34" charset="-120"/>
              </a:rPr>
              <a:t>多道試題</a:t>
            </a:r>
            <a:r>
              <a:rPr lang="zh-TW" altLang="en-US" sz="1600" dirty="0">
                <a:solidFill>
                  <a:schemeClr val="tx1">
                    <a:lumMod val="95000"/>
                    <a:lumOff val="5000"/>
                  </a:schemeClr>
                </a:solidFill>
                <a:latin typeface="Microsoft JhengHei" panose="020B0604030504040204" pitchFamily="34" charset="-120"/>
                <a:ea typeface="Microsoft JhengHei" panose="020B0604030504040204" pitchFamily="34" charset="-120"/>
              </a:rPr>
              <a:t>。</a:t>
            </a:r>
            <a:endParaRPr lang="en-US" altLang="zh-TW" sz="1600" dirty="0">
              <a:solidFill>
                <a:schemeClr val="tx1">
                  <a:lumMod val="85000"/>
                  <a:lumOff val="15000"/>
                </a:schemeClr>
              </a:solidFill>
              <a:latin typeface="Microsoft JhengHei" panose="020B0604030504040204" pitchFamily="34" charset="-120"/>
              <a:ea typeface="Microsoft JhengHei" panose="020B0604030504040204" pitchFamily="34" charset="-120"/>
            </a:endParaRPr>
          </a:p>
        </p:txBody>
      </p:sp>
      <p:grpSp>
        <p:nvGrpSpPr>
          <p:cNvPr id="19" name="群組 18">
            <a:extLst>
              <a:ext uri="{FF2B5EF4-FFF2-40B4-BE49-F238E27FC236}">
                <a16:creationId xmlns="" xmlns:a16="http://schemas.microsoft.com/office/drawing/2014/main" id="{AA1F3F61-1C0A-C948-8A35-377BF06E3C45}"/>
              </a:ext>
            </a:extLst>
          </p:cNvPr>
          <p:cNvGrpSpPr/>
          <p:nvPr/>
        </p:nvGrpSpPr>
        <p:grpSpPr>
          <a:xfrm>
            <a:off x="6046707" y="1805115"/>
            <a:ext cx="2031325" cy="461665"/>
            <a:chOff x="6134080" y="1208727"/>
            <a:chExt cx="2031325" cy="461665"/>
          </a:xfrm>
        </p:grpSpPr>
        <p:sp>
          <p:nvSpPr>
            <p:cNvPr id="14" name="矩形 13">
              <a:extLst>
                <a:ext uri="{FF2B5EF4-FFF2-40B4-BE49-F238E27FC236}">
                  <a16:creationId xmlns="" xmlns:a16="http://schemas.microsoft.com/office/drawing/2014/main" id="{FC8466D5-1BC4-5945-8FA7-87C80F0CF81A}"/>
                </a:ext>
              </a:extLst>
            </p:cNvPr>
            <p:cNvSpPr/>
            <p:nvPr/>
          </p:nvSpPr>
          <p:spPr>
            <a:xfrm>
              <a:off x="6166745" y="1208727"/>
              <a:ext cx="1965994" cy="461665"/>
            </a:xfrm>
            <a:prstGeom prst="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TW" altLang="en-US"/>
            </a:p>
          </p:txBody>
        </p:sp>
        <p:sp>
          <p:nvSpPr>
            <p:cNvPr id="18" name="矩形 17">
              <a:extLst>
                <a:ext uri="{FF2B5EF4-FFF2-40B4-BE49-F238E27FC236}">
                  <a16:creationId xmlns="" xmlns:a16="http://schemas.microsoft.com/office/drawing/2014/main" id="{18B44292-A7B3-A645-ABBF-1667267C67CE}"/>
                </a:ext>
              </a:extLst>
            </p:cNvPr>
            <p:cNvSpPr/>
            <p:nvPr/>
          </p:nvSpPr>
          <p:spPr>
            <a:xfrm>
              <a:off x="6134080" y="1208727"/>
              <a:ext cx="2031325" cy="461665"/>
            </a:xfrm>
            <a:prstGeom prst="rect">
              <a:avLst/>
            </a:prstGeom>
          </p:spPr>
          <p:txBody>
            <a:bodyPr wrap="none">
              <a:spAutoFit/>
            </a:bodyPr>
            <a:lstStyle/>
            <a:p>
              <a:r>
                <a:rPr lang="zh-TW" altLang="en-US" sz="2400" dirty="0">
                  <a:solidFill>
                    <a:srgbClr val="0070C0"/>
                  </a:solidFill>
                  <a:latin typeface="DFLiHei-Bd" panose="020B0709000000000000" pitchFamily="49" charset="-120"/>
                  <a:ea typeface="DFLiHei-Bd" panose="020B0709000000000000" pitchFamily="49" charset="-120"/>
                </a:rPr>
                <a:t>三、題組形式</a:t>
              </a:r>
              <a:endParaRPr lang="zh-TW" altLang="en-US" sz="2400"/>
            </a:p>
          </p:txBody>
        </p:sp>
      </p:grpSp>
      <p:sp>
        <p:nvSpPr>
          <p:cNvPr id="20" name="矩形 19">
            <a:extLst>
              <a:ext uri="{FF2B5EF4-FFF2-40B4-BE49-F238E27FC236}">
                <a16:creationId xmlns="" xmlns:a16="http://schemas.microsoft.com/office/drawing/2014/main" id="{9CA3998D-4F5C-5442-9B36-E2FCE97A6E94}"/>
              </a:ext>
            </a:extLst>
          </p:cNvPr>
          <p:cNvSpPr/>
          <p:nvPr/>
        </p:nvSpPr>
        <p:spPr>
          <a:xfrm>
            <a:off x="1763726" y="4540918"/>
            <a:ext cx="2320594" cy="1274195"/>
          </a:xfrm>
          <a:prstGeom prst="rect">
            <a:avLst/>
          </a:prstGeom>
        </p:spPr>
        <p:txBody>
          <a:bodyPr wrap="square">
            <a:spAutoFit/>
          </a:bodyPr>
          <a:lstStyle/>
          <a:p>
            <a:pPr>
              <a:lnSpc>
                <a:spcPct val="120000"/>
              </a:lnSpc>
              <a:spcBef>
                <a:spcPts val="450"/>
              </a:spcBef>
            </a:pPr>
            <a:r>
              <a:rPr lang="zh-TW" altLang="en-US" sz="1600" dirty="0">
                <a:solidFill>
                  <a:schemeClr val="tx1">
                    <a:lumMod val="85000"/>
                    <a:lumOff val="15000"/>
                  </a:schemeClr>
                </a:solidFill>
                <a:latin typeface="Microsoft JhengHei" panose="020B0604030504040204" pitchFamily="34" charset="-120"/>
                <a:ea typeface="Microsoft JhengHei" panose="020B0604030504040204" pitchFamily="34" charset="-120"/>
              </a:rPr>
              <a:t>評量到由學科知識或學習內容所延伸出來對知識概念的判斷、應用或生活問題的解決。</a:t>
            </a:r>
            <a:endParaRPr lang="en-US" altLang="zh-TW" sz="1600" dirty="0">
              <a:solidFill>
                <a:schemeClr val="tx1">
                  <a:lumMod val="85000"/>
                  <a:lumOff val="15000"/>
                </a:schemeClr>
              </a:solidFill>
              <a:latin typeface="Microsoft JhengHei" panose="020B0604030504040204" pitchFamily="34" charset="-120"/>
              <a:ea typeface="Microsoft JhengHei" panose="020B0604030504040204" pitchFamily="34" charset="-120"/>
            </a:endParaRPr>
          </a:p>
        </p:txBody>
      </p:sp>
      <p:grpSp>
        <p:nvGrpSpPr>
          <p:cNvPr id="21" name="群組 20">
            <a:extLst>
              <a:ext uri="{FF2B5EF4-FFF2-40B4-BE49-F238E27FC236}">
                <a16:creationId xmlns="" xmlns:a16="http://schemas.microsoft.com/office/drawing/2014/main" id="{6FD4F568-399B-9648-91B1-E387E854AE3B}"/>
              </a:ext>
            </a:extLst>
          </p:cNvPr>
          <p:cNvGrpSpPr/>
          <p:nvPr/>
        </p:nvGrpSpPr>
        <p:grpSpPr>
          <a:xfrm>
            <a:off x="1763727" y="3904148"/>
            <a:ext cx="2031325" cy="461665"/>
            <a:chOff x="6134080" y="1208727"/>
            <a:chExt cx="2031325" cy="461665"/>
          </a:xfrm>
        </p:grpSpPr>
        <p:sp>
          <p:nvSpPr>
            <p:cNvPr id="22" name="矩形 21">
              <a:extLst>
                <a:ext uri="{FF2B5EF4-FFF2-40B4-BE49-F238E27FC236}">
                  <a16:creationId xmlns="" xmlns:a16="http://schemas.microsoft.com/office/drawing/2014/main" id="{C69A3F55-3CA8-C442-8F09-33DBB1AFF528}"/>
                </a:ext>
              </a:extLst>
            </p:cNvPr>
            <p:cNvSpPr/>
            <p:nvPr/>
          </p:nvSpPr>
          <p:spPr>
            <a:xfrm>
              <a:off x="6166745" y="1208727"/>
              <a:ext cx="1965994" cy="461665"/>
            </a:xfrm>
            <a:prstGeom prst="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TW" altLang="en-US"/>
            </a:p>
          </p:txBody>
        </p:sp>
        <p:sp>
          <p:nvSpPr>
            <p:cNvPr id="23" name="矩形 22">
              <a:extLst>
                <a:ext uri="{FF2B5EF4-FFF2-40B4-BE49-F238E27FC236}">
                  <a16:creationId xmlns="" xmlns:a16="http://schemas.microsoft.com/office/drawing/2014/main" id="{89900769-E8CA-9546-AAEC-88DCBED8DA5C}"/>
                </a:ext>
              </a:extLst>
            </p:cNvPr>
            <p:cNvSpPr/>
            <p:nvPr/>
          </p:nvSpPr>
          <p:spPr>
            <a:xfrm>
              <a:off x="6134080" y="1208727"/>
              <a:ext cx="2031325" cy="461665"/>
            </a:xfrm>
            <a:prstGeom prst="rect">
              <a:avLst/>
            </a:prstGeom>
          </p:spPr>
          <p:txBody>
            <a:bodyPr wrap="none">
              <a:spAutoFit/>
            </a:bodyPr>
            <a:lstStyle/>
            <a:p>
              <a:r>
                <a:rPr lang="zh-TW" altLang="en-US" sz="2400" dirty="0">
                  <a:solidFill>
                    <a:srgbClr val="0070C0"/>
                  </a:solidFill>
                  <a:latin typeface="DFLiHei-Bd" panose="020B0709000000000000" pitchFamily="49" charset="-120"/>
                  <a:ea typeface="DFLiHei-Bd" panose="020B0709000000000000" pitchFamily="49" charset="-120"/>
                </a:rPr>
                <a:t>四、生活情境</a:t>
              </a:r>
              <a:endParaRPr lang="zh-TW" altLang="en-US" sz="2400"/>
            </a:p>
          </p:txBody>
        </p:sp>
      </p:grpSp>
      <p:sp>
        <p:nvSpPr>
          <p:cNvPr id="24" name="矩形 23">
            <a:extLst>
              <a:ext uri="{FF2B5EF4-FFF2-40B4-BE49-F238E27FC236}">
                <a16:creationId xmlns="" xmlns:a16="http://schemas.microsoft.com/office/drawing/2014/main" id="{55B44A9B-96AD-EE40-A443-E9C6A5AF53B8}"/>
              </a:ext>
            </a:extLst>
          </p:cNvPr>
          <p:cNvSpPr/>
          <p:nvPr/>
        </p:nvSpPr>
        <p:spPr>
          <a:xfrm>
            <a:off x="4866695" y="4609699"/>
            <a:ext cx="2157582" cy="683264"/>
          </a:xfrm>
          <a:prstGeom prst="rect">
            <a:avLst/>
          </a:prstGeom>
        </p:spPr>
        <p:txBody>
          <a:bodyPr wrap="square">
            <a:spAutoFit/>
          </a:bodyPr>
          <a:lstStyle/>
          <a:p>
            <a:pPr>
              <a:lnSpc>
                <a:spcPct val="120000"/>
              </a:lnSpc>
              <a:spcBef>
                <a:spcPts val="450"/>
              </a:spcBef>
            </a:pPr>
            <a:r>
              <a:rPr lang="zh-TW" altLang="en-US" sz="1600" dirty="0">
                <a:solidFill>
                  <a:schemeClr val="tx1">
                    <a:lumMod val="95000"/>
                    <a:lumOff val="5000"/>
                  </a:schemeClr>
                </a:solidFill>
                <a:latin typeface="Microsoft JhengHei" panose="020B0604030504040204" pitchFamily="34" charset="-120"/>
                <a:ea typeface="Microsoft JhengHei" panose="020B0604030504040204" pitchFamily="34" charset="-120"/>
              </a:rPr>
              <a:t>受測者看完題目情境後會回答</a:t>
            </a:r>
            <a:r>
              <a:rPr lang="zh-TW" altLang="en-US" sz="1600" dirty="0">
                <a:solidFill>
                  <a:srgbClr val="0070C0"/>
                </a:solidFill>
                <a:latin typeface="Microsoft JhengHei" panose="020B0604030504040204" pitchFamily="34" charset="-120"/>
                <a:ea typeface="Microsoft JhengHei" panose="020B0604030504040204" pitchFamily="34" charset="-120"/>
              </a:rPr>
              <a:t>多道試題</a:t>
            </a:r>
            <a:r>
              <a:rPr lang="zh-TW" altLang="en-US" sz="1600" dirty="0">
                <a:solidFill>
                  <a:schemeClr val="tx1">
                    <a:lumMod val="95000"/>
                    <a:lumOff val="5000"/>
                  </a:schemeClr>
                </a:solidFill>
                <a:latin typeface="Microsoft JhengHei" panose="020B0604030504040204" pitchFamily="34" charset="-120"/>
                <a:ea typeface="Microsoft JhengHei" panose="020B0604030504040204" pitchFamily="34" charset="-120"/>
              </a:rPr>
              <a:t>。</a:t>
            </a:r>
            <a:endParaRPr lang="en-US" altLang="zh-TW" sz="1600" dirty="0">
              <a:solidFill>
                <a:schemeClr val="tx1">
                  <a:lumMod val="85000"/>
                  <a:lumOff val="15000"/>
                </a:schemeClr>
              </a:solidFill>
              <a:latin typeface="Microsoft JhengHei" panose="020B0604030504040204" pitchFamily="34" charset="-120"/>
              <a:ea typeface="Microsoft JhengHei" panose="020B0604030504040204" pitchFamily="34" charset="-120"/>
            </a:endParaRPr>
          </a:p>
        </p:txBody>
      </p:sp>
      <p:grpSp>
        <p:nvGrpSpPr>
          <p:cNvPr id="25" name="群組 24">
            <a:extLst>
              <a:ext uri="{FF2B5EF4-FFF2-40B4-BE49-F238E27FC236}">
                <a16:creationId xmlns="" xmlns:a16="http://schemas.microsoft.com/office/drawing/2014/main" id="{C38F3125-FF4F-7B4B-9E95-091EF9E5BE45}"/>
              </a:ext>
            </a:extLst>
          </p:cNvPr>
          <p:cNvGrpSpPr/>
          <p:nvPr/>
        </p:nvGrpSpPr>
        <p:grpSpPr>
          <a:xfrm>
            <a:off x="4866696" y="3904148"/>
            <a:ext cx="2031325" cy="461665"/>
            <a:chOff x="6134080" y="1208727"/>
            <a:chExt cx="2031325" cy="461665"/>
          </a:xfrm>
        </p:grpSpPr>
        <p:sp>
          <p:nvSpPr>
            <p:cNvPr id="26" name="矩形 25">
              <a:extLst>
                <a:ext uri="{FF2B5EF4-FFF2-40B4-BE49-F238E27FC236}">
                  <a16:creationId xmlns="" xmlns:a16="http://schemas.microsoft.com/office/drawing/2014/main" id="{907227DD-550C-1042-9AE4-8225D6C5A9C8}"/>
                </a:ext>
              </a:extLst>
            </p:cNvPr>
            <p:cNvSpPr/>
            <p:nvPr/>
          </p:nvSpPr>
          <p:spPr>
            <a:xfrm>
              <a:off x="6166745" y="1208727"/>
              <a:ext cx="1965994" cy="461665"/>
            </a:xfrm>
            <a:prstGeom prst="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TW" altLang="en-US"/>
            </a:p>
          </p:txBody>
        </p:sp>
        <p:sp>
          <p:nvSpPr>
            <p:cNvPr id="27" name="矩形 26">
              <a:extLst>
                <a:ext uri="{FF2B5EF4-FFF2-40B4-BE49-F238E27FC236}">
                  <a16:creationId xmlns="" xmlns:a16="http://schemas.microsoft.com/office/drawing/2014/main" id="{5B472449-8C52-9D40-B525-8F370B98774E}"/>
                </a:ext>
              </a:extLst>
            </p:cNvPr>
            <p:cNvSpPr/>
            <p:nvPr/>
          </p:nvSpPr>
          <p:spPr>
            <a:xfrm>
              <a:off x="6134080" y="1208727"/>
              <a:ext cx="2031325" cy="461665"/>
            </a:xfrm>
            <a:prstGeom prst="rect">
              <a:avLst/>
            </a:prstGeom>
          </p:spPr>
          <p:txBody>
            <a:bodyPr wrap="none">
              <a:spAutoFit/>
            </a:bodyPr>
            <a:lstStyle/>
            <a:p>
              <a:r>
                <a:rPr lang="zh-TW" altLang="en-US" sz="2400" dirty="0">
                  <a:solidFill>
                    <a:srgbClr val="0070C0"/>
                  </a:solidFill>
                  <a:latin typeface="DFLiHei-Bd" panose="020B0709000000000000" pitchFamily="49" charset="-120"/>
                  <a:ea typeface="DFLiHei-Bd" panose="020B0709000000000000" pitchFamily="49" charset="-120"/>
                </a:rPr>
                <a:t>五、非選擇題</a:t>
              </a:r>
              <a:endParaRPr lang="zh-TW" altLang="en-US" sz="2400"/>
            </a:p>
          </p:txBody>
        </p:sp>
      </p:grpSp>
    </p:spTree>
    <p:extLst>
      <p:ext uri="{BB962C8B-B14F-4D97-AF65-F5344CB8AC3E}">
        <p14:creationId xmlns="" xmlns:p14="http://schemas.microsoft.com/office/powerpoint/2010/main" val="321101584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內容版面配置區 2"/>
          <p:cNvPicPr>
            <a:picLocks noGrp="1" noChangeAspect="1"/>
          </p:cNvPicPr>
          <p:nvPr>
            <p:ph idx="1"/>
          </p:nvPr>
        </p:nvPicPr>
        <p:blipFill>
          <a:blip r:embed="rId3" cstate="print">
            <a:extLst>
              <a:ext uri="{28A0092B-C50C-407E-A947-70E740481C1C}">
                <a14:useLocalDpi xmlns="" xmlns:a14="http://schemas.microsoft.com/office/drawing/2010/main" val="0"/>
              </a:ext>
            </a:extLst>
          </a:blip>
          <a:srcRect t="1741"/>
          <a:stretch>
            <a:fillRect/>
          </a:stretch>
        </p:blipFill>
        <p:spPr>
          <a:xfrm>
            <a:off x="179512" y="928670"/>
            <a:ext cx="8208912" cy="5189235"/>
          </a:xfrm>
        </p:spPr>
      </p:pic>
      <p:sp>
        <p:nvSpPr>
          <p:cNvPr id="5" name="標題 1"/>
          <p:cNvSpPr>
            <a:spLocks noGrp="1"/>
          </p:cNvSpPr>
          <p:nvPr>
            <p:ph type="title"/>
          </p:nvPr>
        </p:nvSpPr>
        <p:spPr>
          <a:xfrm>
            <a:off x="611560" y="5921896"/>
            <a:ext cx="7992888" cy="936104"/>
          </a:xfrm>
        </p:spPr>
        <p:txBody>
          <a:bodyPr/>
          <a:lstStyle/>
          <a:p>
            <a:r>
              <a:rPr lang="en-US" altLang="zh-TW" b="1" dirty="0" smtClean="0">
                <a:solidFill>
                  <a:schemeClr val="accent6">
                    <a:lumMod val="75000"/>
                  </a:schemeClr>
                </a:solidFill>
              </a:rPr>
              <a:t>106</a:t>
            </a:r>
            <a:r>
              <a:rPr lang="zh-TW" altLang="en-US" b="1" dirty="0" smtClean="0">
                <a:solidFill>
                  <a:schemeClr val="accent6">
                    <a:lumMod val="75000"/>
                  </a:schemeClr>
                </a:solidFill>
              </a:rPr>
              <a:t>年會考   國文</a:t>
            </a:r>
            <a:endParaRPr lang="zh-TW" altLang="en-US" b="1" dirty="0">
              <a:solidFill>
                <a:schemeClr val="accent6">
                  <a:lumMod val="75000"/>
                </a:schemeClr>
              </a:solidFill>
            </a:endParaRPr>
          </a:p>
        </p:txBody>
      </p:sp>
      <p:sp>
        <p:nvSpPr>
          <p:cNvPr id="4" name="標題 1"/>
          <p:cNvSpPr txBox="1">
            <a:spLocks/>
          </p:cNvSpPr>
          <p:nvPr/>
        </p:nvSpPr>
        <p:spPr bwMode="auto">
          <a:xfrm>
            <a:off x="395536" y="2709"/>
            <a:ext cx="7992888" cy="936104"/>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kern="1200">
                <a:solidFill>
                  <a:schemeClr val="tx1"/>
                </a:solidFill>
                <a:latin typeface="微軟正黑體" pitchFamily="34" charset="-120"/>
                <a:ea typeface="微軟正黑體" pitchFamily="34" charset="-120"/>
                <a:cs typeface="+mj-cs"/>
              </a:defRPr>
            </a:lvl1pPr>
            <a:lvl2pPr algn="ctr" rtl="0" eaLnBrk="0" fontAlgn="base" hangingPunct="0">
              <a:spcBef>
                <a:spcPct val="0"/>
              </a:spcBef>
              <a:spcAft>
                <a:spcPct val="0"/>
              </a:spcAft>
              <a:defRPr sz="4400">
                <a:solidFill>
                  <a:schemeClr val="tx1"/>
                </a:solidFill>
                <a:latin typeface="微軟正黑體" pitchFamily="34" charset="-120"/>
                <a:ea typeface="微軟正黑體" pitchFamily="34" charset="-120"/>
              </a:defRPr>
            </a:lvl2pPr>
            <a:lvl3pPr algn="ctr" rtl="0" eaLnBrk="0" fontAlgn="base" hangingPunct="0">
              <a:spcBef>
                <a:spcPct val="0"/>
              </a:spcBef>
              <a:spcAft>
                <a:spcPct val="0"/>
              </a:spcAft>
              <a:defRPr sz="4400">
                <a:solidFill>
                  <a:schemeClr val="tx1"/>
                </a:solidFill>
                <a:latin typeface="微軟正黑體" pitchFamily="34" charset="-120"/>
                <a:ea typeface="微軟正黑體" pitchFamily="34" charset="-120"/>
              </a:defRPr>
            </a:lvl3pPr>
            <a:lvl4pPr algn="ctr" rtl="0" eaLnBrk="0" fontAlgn="base" hangingPunct="0">
              <a:spcBef>
                <a:spcPct val="0"/>
              </a:spcBef>
              <a:spcAft>
                <a:spcPct val="0"/>
              </a:spcAft>
              <a:defRPr sz="4400">
                <a:solidFill>
                  <a:schemeClr val="tx1"/>
                </a:solidFill>
                <a:latin typeface="微軟正黑體" pitchFamily="34" charset="-120"/>
                <a:ea typeface="微軟正黑體" pitchFamily="34" charset="-120"/>
              </a:defRPr>
            </a:lvl4pPr>
            <a:lvl5pPr algn="ctr" rtl="0" eaLnBrk="0" fontAlgn="base" hangingPunct="0">
              <a:spcBef>
                <a:spcPct val="0"/>
              </a:spcBef>
              <a:spcAft>
                <a:spcPct val="0"/>
              </a:spcAft>
              <a:defRPr sz="4400">
                <a:solidFill>
                  <a:schemeClr val="tx1"/>
                </a:solidFill>
                <a:latin typeface="微軟正黑體" pitchFamily="34" charset="-120"/>
                <a:ea typeface="微軟正黑體" pitchFamily="34" charset="-120"/>
              </a:defRPr>
            </a:lvl5pPr>
            <a:lvl6pPr marL="457200" algn="ctr" rtl="0" fontAlgn="base">
              <a:spcBef>
                <a:spcPct val="0"/>
              </a:spcBef>
              <a:spcAft>
                <a:spcPct val="0"/>
              </a:spcAft>
              <a:defRPr sz="4400">
                <a:solidFill>
                  <a:schemeClr val="tx1"/>
                </a:solidFill>
                <a:latin typeface="Calibri" panose="020F0502020204030204" pitchFamily="34" charset="0"/>
                <a:ea typeface="新細明體" panose="02020500000000000000" pitchFamily="18" charset="-120"/>
              </a:defRPr>
            </a:lvl6pPr>
            <a:lvl7pPr marL="914400" algn="ctr" rtl="0" fontAlgn="base">
              <a:spcBef>
                <a:spcPct val="0"/>
              </a:spcBef>
              <a:spcAft>
                <a:spcPct val="0"/>
              </a:spcAft>
              <a:defRPr sz="4400">
                <a:solidFill>
                  <a:schemeClr val="tx1"/>
                </a:solidFill>
                <a:latin typeface="Calibri" panose="020F0502020204030204" pitchFamily="34" charset="0"/>
                <a:ea typeface="新細明體" panose="02020500000000000000" pitchFamily="18" charset="-120"/>
              </a:defRPr>
            </a:lvl7pPr>
            <a:lvl8pPr marL="1371600" algn="ctr" rtl="0" fontAlgn="base">
              <a:spcBef>
                <a:spcPct val="0"/>
              </a:spcBef>
              <a:spcAft>
                <a:spcPct val="0"/>
              </a:spcAft>
              <a:defRPr sz="4400">
                <a:solidFill>
                  <a:schemeClr val="tx1"/>
                </a:solidFill>
                <a:latin typeface="Calibri" panose="020F0502020204030204" pitchFamily="34" charset="0"/>
                <a:ea typeface="新細明體" panose="02020500000000000000" pitchFamily="18" charset="-120"/>
              </a:defRPr>
            </a:lvl8pPr>
            <a:lvl9pPr marL="1828800" algn="ctr" rtl="0" fontAlgn="base">
              <a:spcBef>
                <a:spcPct val="0"/>
              </a:spcBef>
              <a:spcAft>
                <a:spcPct val="0"/>
              </a:spcAft>
              <a:defRPr sz="4400">
                <a:solidFill>
                  <a:schemeClr val="tx1"/>
                </a:solidFill>
                <a:latin typeface="Calibri" panose="020F0502020204030204" pitchFamily="34" charset="0"/>
                <a:ea typeface="新細明體" panose="02020500000000000000" pitchFamily="18" charset="-120"/>
              </a:defRPr>
            </a:lvl9pPr>
          </a:lstStyle>
          <a:p>
            <a:r>
              <a:rPr kumimoji="0" lang="zh-TW" altLang="en-US" b="1" dirty="0" smtClean="0">
                <a:solidFill>
                  <a:schemeClr val="accent6">
                    <a:lumMod val="75000"/>
                  </a:schemeClr>
                </a:solidFill>
              </a:rPr>
              <a:t>請問這是哪個領域的考</a:t>
            </a:r>
            <a:r>
              <a:rPr kumimoji="0" lang="zh-TW" altLang="en-US" b="1" dirty="0">
                <a:solidFill>
                  <a:schemeClr val="accent6">
                    <a:lumMod val="75000"/>
                  </a:schemeClr>
                </a:solidFill>
              </a:rPr>
              <a:t>題</a:t>
            </a:r>
          </a:p>
        </p:txBody>
      </p:sp>
    </p:spTree>
    <p:extLst>
      <p:ext uri="{BB962C8B-B14F-4D97-AF65-F5344CB8AC3E}">
        <p14:creationId xmlns="" xmlns:p14="http://schemas.microsoft.com/office/powerpoint/2010/main" val="5619808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4"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b="1" dirty="0">
                <a:solidFill>
                  <a:schemeClr val="accent6">
                    <a:lumMod val="75000"/>
                  </a:schemeClr>
                </a:solidFill>
              </a:rPr>
              <a:t>數學</a:t>
            </a:r>
            <a:r>
              <a:rPr lang="en-US" altLang="zh-TW" b="1" dirty="0">
                <a:solidFill>
                  <a:schemeClr val="accent6">
                    <a:lumMod val="75000"/>
                  </a:schemeClr>
                </a:solidFill>
              </a:rPr>
              <a:t>(106)-- </a:t>
            </a:r>
            <a:r>
              <a:rPr lang="zh-TW" altLang="en-US" b="1" dirty="0">
                <a:solidFill>
                  <a:schemeClr val="accent6">
                    <a:lumMod val="75000"/>
                  </a:schemeClr>
                </a:solidFill>
              </a:rPr>
              <a:t>表徵、推論</a:t>
            </a:r>
          </a:p>
        </p:txBody>
      </p:sp>
      <p:pic>
        <p:nvPicPr>
          <p:cNvPr id="5" name="內容版面配置區 4"/>
          <p:cNvPicPr>
            <a:picLocks noGrp="1" noChangeAspect="1"/>
          </p:cNvPicPr>
          <p:nvPr>
            <p:ph idx="1"/>
          </p:nvPr>
        </p:nvPicPr>
        <p:blipFill>
          <a:blip r:embed="rId2" cstate="print">
            <a:extLst>
              <a:ext uri="{28A0092B-C50C-407E-A947-70E740481C1C}">
                <a14:useLocalDpi xmlns="" xmlns:a14="http://schemas.microsoft.com/office/drawing/2010/main" val="0"/>
              </a:ext>
            </a:extLst>
          </a:blip>
          <a:stretch>
            <a:fillRect/>
          </a:stretch>
        </p:blipFill>
        <p:spPr>
          <a:xfrm>
            <a:off x="683568" y="1484784"/>
            <a:ext cx="7776864" cy="4525963"/>
          </a:xfrm>
        </p:spPr>
      </p:pic>
      <p:sp>
        <p:nvSpPr>
          <p:cNvPr id="6" name="標題 1"/>
          <p:cNvSpPr txBox="1">
            <a:spLocks/>
          </p:cNvSpPr>
          <p:nvPr/>
        </p:nvSpPr>
        <p:spPr bwMode="auto">
          <a:xfrm>
            <a:off x="3563888" y="5229200"/>
            <a:ext cx="4248472" cy="936104"/>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kern="1200">
                <a:solidFill>
                  <a:schemeClr val="tx1"/>
                </a:solidFill>
                <a:latin typeface="微軟正黑體" pitchFamily="34" charset="-120"/>
                <a:ea typeface="微軟正黑體" pitchFamily="34" charset="-120"/>
                <a:cs typeface="+mj-cs"/>
              </a:defRPr>
            </a:lvl1pPr>
            <a:lvl2pPr algn="ctr" rtl="0" eaLnBrk="0" fontAlgn="base" hangingPunct="0">
              <a:spcBef>
                <a:spcPct val="0"/>
              </a:spcBef>
              <a:spcAft>
                <a:spcPct val="0"/>
              </a:spcAft>
              <a:defRPr sz="4400">
                <a:solidFill>
                  <a:schemeClr val="tx1"/>
                </a:solidFill>
                <a:latin typeface="微軟正黑體" pitchFamily="34" charset="-120"/>
                <a:ea typeface="微軟正黑體" pitchFamily="34" charset="-120"/>
              </a:defRPr>
            </a:lvl2pPr>
            <a:lvl3pPr algn="ctr" rtl="0" eaLnBrk="0" fontAlgn="base" hangingPunct="0">
              <a:spcBef>
                <a:spcPct val="0"/>
              </a:spcBef>
              <a:spcAft>
                <a:spcPct val="0"/>
              </a:spcAft>
              <a:defRPr sz="4400">
                <a:solidFill>
                  <a:schemeClr val="tx1"/>
                </a:solidFill>
                <a:latin typeface="微軟正黑體" pitchFamily="34" charset="-120"/>
                <a:ea typeface="微軟正黑體" pitchFamily="34" charset="-120"/>
              </a:defRPr>
            </a:lvl3pPr>
            <a:lvl4pPr algn="ctr" rtl="0" eaLnBrk="0" fontAlgn="base" hangingPunct="0">
              <a:spcBef>
                <a:spcPct val="0"/>
              </a:spcBef>
              <a:spcAft>
                <a:spcPct val="0"/>
              </a:spcAft>
              <a:defRPr sz="4400">
                <a:solidFill>
                  <a:schemeClr val="tx1"/>
                </a:solidFill>
                <a:latin typeface="微軟正黑體" pitchFamily="34" charset="-120"/>
                <a:ea typeface="微軟正黑體" pitchFamily="34" charset="-120"/>
              </a:defRPr>
            </a:lvl4pPr>
            <a:lvl5pPr algn="ctr" rtl="0" eaLnBrk="0" fontAlgn="base" hangingPunct="0">
              <a:spcBef>
                <a:spcPct val="0"/>
              </a:spcBef>
              <a:spcAft>
                <a:spcPct val="0"/>
              </a:spcAft>
              <a:defRPr sz="4400">
                <a:solidFill>
                  <a:schemeClr val="tx1"/>
                </a:solidFill>
                <a:latin typeface="微軟正黑體" pitchFamily="34" charset="-120"/>
                <a:ea typeface="微軟正黑體" pitchFamily="34" charset="-120"/>
              </a:defRPr>
            </a:lvl5pPr>
            <a:lvl6pPr marL="457200" algn="ctr" rtl="0" fontAlgn="base">
              <a:spcBef>
                <a:spcPct val="0"/>
              </a:spcBef>
              <a:spcAft>
                <a:spcPct val="0"/>
              </a:spcAft>
              <a:defRPr sz="4400">
                <a:solidFill>
                  <a:schemeClr val="tx1"/>
                </a:solidFill>
                <a:latin typeface="Calibri" panose="020F0502020204030204" pitchFamily="34" charset="0"/>
                <a:ea typeface="新細明體" panose="02020500000000000000" pitchFamily="18" charset="-120"/>
              </a:defRPr>
            </a:lvl6pPr>
            <a:lvl7pPr marL="914400" algn="ctr" rtl="0" fontAlgn="base">
              <a:spcBef>
                <a:spcPct val="0"/>
              </a:spcBef>
              <a:spcAft>
                <a:spcPct val="0"/>
              </a:spcAft>
              <a:defRPr sz="4400">
                <a:solidFill>
                  <a:schemeClr val="tx1"/>
                </a:solidFill>
                <a:latin typeface="Calibri" panose="020F0502020204030204" pitchFamily="34" charset="0"/>
                <a:ea typeface="新細明體" panose="02020500000000000000" pitchFamily="18" charset="-120"/>
              </a:defRPr>
            </a:lvl7pPr>
            <a:lvl8pPr marL="1371600" algn="ctr" rtl="0" fontAlgn="base">
              <a:spcBef>
                <a:spcPct val="0"/>
              </a:spcBef>
              <a:spcAft>
                <a:spcPct val="0"/>
              </a:spcAft>
              <a:defRPr sz="4400">
                <a:solidFill>
                  <a:schemeClr val="tx1"/>
                </a:solidFill>
                <a:latin typeface="Calibri" panose="020F0502020204030204" pitchFamily="34" charset="0"/>
                <a:ea typeface="新細明體" panose="02020500000000000000" pitchFamily="18" charset="-120"/>
              </a:defRPr>
            </a:lvl8pPr>
            <a:lvl9pPr marL="1828800" algn="ctr" rtl="0" fontAlgn="base">
              <a:spcBef>
                <a:spcPct val="0"/>
              </a:spcBef>
              <a:spcAft>
                <a:spcPct val="0"/>
              </a:spcAft>
              <a:defRPr sz="4400">
                <a:solidFill>
                  <a:schemeClr val="tx1"/>
                </a:solidFill>
                <a:latin typeface="Calibri" panose="020F0502020204030204" pitchFamily="34" charset="0"/>
                <a:ea typeface="新細明體" panose="02020500000000000000" pitchFamily="18" charset="-120"/>
              </a:defRPr>
            </a:lvl9pPr>
          </a:lstStyle>
          <a:p>
            <a:r>
              <a:rPr kumimoji="0" lang="zh-TW" altLang="en-US" b="1" dirty="0" smtClean="0">
                <a:solidFill>
                  <a:schemeClr val="accent6">
                    <a:lumMod val="75000"/>
                  </a:schemeClr>
                </a:solidFill>
              </a:rPr>
              <a:t>結合生活情境</a:t>
            </a:r>
            <a:endParaRPr kumimoji="0" lang="en-US" altLang="zh-TW" b="1" dirty="0" smtClean="0">
              <a:solidFill>
                <a:schemeClr val="accent6">
                  <a:lumMod val="75000"/>
                </a:schemeClr>
              </a:solidFill>
            </a:endParaRPr>
          </a:p>
          <a:p>
            <a:r>
              <a:rPr kumimoji="0" lang="zh-TW" altLang="en-US" b="1" dirty="0" smtClean="0">
                <a:solidFill>
                  <a:schemeClr val="accent6">
                    <a:lumMod val="75000"/>
                  </a:schemeClr>
                </a:solidFill>
              </a:rPr>
              <a:t>有意義的考</a:t>
            </a:r>
            <a:r>
              <a:rPr kumimoji="0" lang="zh-TW" altLang="en-US" b="1" dirty="0">
                <a:solidFill>
                  <a:schemeClr val="accent6">
                    <a:lumMod val="75000"/>
                  </a:schemeClr>
                </a:solidFill>
              </a:rPr>
              <a:t>題</a:t>
            </a:r>
          </a:p>
        </p:txBody>
      </p:sp>
    </p:spTree>
    <p:extLst>
      <p:ext uri="{BB962C8B-B14F-4D97-AF65-F5344CB8AC3E}">
        <p14:creationId xmlns="" xmlns:p14="http://schemas.microsoft.com/office/powerpoint/2010/main" val="35395885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5652120" y="1811405"/>
            <a:ext cx="2600046" cy="3531297"/>
          </a:xfrm>
        </p:spPr>
        <p:txBody>
          <a:bodyPr>
            <a:normAutofit/>
          </a:bodyPr>
          <a:lstStyle/>
          <a:p>
            <a:pPr algn="ctr">
              <a:spcAft>
                <a:spcPts val="2700"/>
              </a:spcAft>
            </a:pPr>
            <a:r>
              <a:rPr lang="zh-TW" altLang="en-US" sz="2800" b="1" dirty="0">
                <a:solidFill>
                  <a:schemeClr val="accent5">
                    <a:lumMod val="60000"/>
                    <a:lumOff val="40000"/>
                  </a:schemeClr>
                </a:solidFill>
                <a:latin typeface="微軟正黑體" panose="020B0604030504040204" pitchFamily="34" charset="-120"/>
                <a:ea typeface="微軟正黑體" panose="020B0604030504040204" pitchFamily="34" charset="-120"/>
              </a:rPr>
              <a:t>國中教育會考</a:t>
            </a:r>
            <a:r>
              <a:rPr lang="en-US" altLang="zh-TW" sz="2100" b="1" dirty="0">
                <a:solidFill>
                  <a:schemeClr val="accent5">
                    <a:lumMod val="50000"/>
                  </a:schemeClr>
                </a:solidFill>
                <a:latin typeface="微軟正黑體" panose="020B0604030504040204" pitchFamily="34" charset="-120"/>
                <a:ea typeface="微軟正黑體" panose="020B0604030504040204" pitchFamily="34" charset="-120"/>
              </a:rPr>
              <a:t/>
            </a:r>
            <a:br>
              <a:rPr lang="en-US" altLang="zh-TW" sz="2100" b="1" dirty="0">
                <a:solidFill>
                  <a:schemeClr val="accent5">
                    <a:lumMod val="50000"/>
                  </a:schemeClr>
                </a:solidFill>
                <a:latin typeface="微軟正黑體" panose="020B0604030504040204" pitchFamily="34" charset="-120"/>
                <a:ea typeface="微軟正黑體" panose="020B0604030504040204" pitchFamily="34" charset="-120"/>
              </a:rPr>
            </a:br>
            <a:r>
              <a:rPr lang="en-US" altLang="zh-TW" sz="2100" b="1" dirty="0">
                <a:solidFill>
                  <a:schemeClr val="accent5">
                    <a:lumMod val="50000"/>
                  </a:schemeClr>
                </a:solidFill>
                <a:latin typeface="微軟正黑體" panose="020B0604030504040204" pitchFamily="34" charset="-120"/>
                <a:ea typeface="微軟正黑體" panose="020B0604030504040204" pitchFamily="34" charset="-120"/>
              </a:rPr>
              <a:t/>
            </a:r>
            <a:br>
              <a:rPr lang="en-US" altLang="zh-TW" sz="2100" b="1" dirty="0">
                <a:solidFill>
                  <a:schemeClr val="accent5">
                    <a:lumMod val="50000"/>
                  </a:schemeClr>
                </a:solidFill>
                <a:latin typeface="微軟正黑體" panose="020B0604030504040204" pitchFamily="34" charset="-120"/>
                <a:ea typeface="微軟正黑體" panose="020B0604030504040204" pitchFamily="34" charset="-120"/>
              </a:rPr>
            </a:br>
            <a:r>
              <a:rPr lang="en-US" altLang="zh-TW" sz="4050" b="1" dirty="0">
                <a:solidFill>
                  <a:schemeClr val="accent5">
                    <a:lumMod val="50000"/>
                  </a:schemeClr>
                </a:solidFill>
                <a:latin typeface="微軟正黑體" panose="020B0604030504040204" pitchFamily="34" charset="-120"/>
                <a:ea typeface="微軟正黑體" panose="020B0604030504040204" pitchFamily="34" charset="-120"/>
              </a:rPr>
              <a:t/>
            </a:r>
            <a:br>
              <a:rPr lang="en-US" altLang="zh-TW" sz="4050" b="1" dirty="0">
                <a:solidFill>
                  <a:schemeClr val="accent5">
                    <a:lumMod val="50000"/>
                  </a:schemeClr>
                </a:solidFill>
                <a:latin typeface="微軟正黑體" panose="020B0604030504040204" pitchFamily="34" charset="-120"/>
                <a:ea typeface="微軟正黑體" panose="020B0604030504040204" pitchFamily="34" charset="-120"/>
              </a:rPr>
            </a:br>
            <a:r>
              <a:rPr lang="zh-TW" altLang="en-US" sz="4050" b="1" dirty="0">
                <a:solidFill>
                  <a:schemeClr val="accent5">
                    <a:lumMod val="50000"/>
                  </a:schemeClr>
                </a:solidFill>
                <a:latin typeface="微軟正黑體" panose="020B0604030504040204" pitchFamily="34" charset="-120"/>
                <a:ea typeface="微軟正黑體" panose="020B0604030504040204" pitchFamily="34" charset="-120"/>
              </a:rPr>
              <a:t>沒有版本</a:t>
            </a:r>
            <a:r>
              <a:rPr lang="en-US" altLang="zh-TW" sz="4050" b="1" dirty="0">
                <a:solidFill>
                  <a:schemeClr val="accent5">
                    <a:lumMod val="50000"/>
                  </a:schemeClr>
                </a:solidFill>
                <a:latin typeface="微軟正黑體" panose="020B0604030504040204" pitchFamily="34" charset="-120"/>
                <a:ea typeface="微軟正黑體" panose="020B0604030504040204" pitchFamily="34" charset="-120"/>
              </a:rPr>
              <a:t/>
            </a:r>
            <a:br>
              <a:rPr lang="en-US" altLang="zh-TW" sz="4050" b="1" dirty="0">
                <a:solidFill>
                  <a:schemeClr val="accent5">
                    <a:lumMod val="50000"/>
                  </a:schemeClr>
                </a:solidFill>
                <a:latin typeface="微軟正黑體" panose="020B0604030504040204" pitchFamily="34" charset="-120"/>
                <a:ea typeface="微軟正黑體" panose="020B0604030504040204" pitchFamily="34" charset="-120"/>
              </a:rPr>
            </a:br>
            <a:r>
              <a:rPr lang="en-US" altLang="zh-TW" sz="4050" b="1" dirty="0">
                <a:solidFill>
                  <a:schemeClr val="accent5">
                    <a:lumMod val="50000"/>
                  </a:schemeClr>
                </a:solidFill>
                <a:latin typeface="微軟正黑體" panose="020B0604030504040204" pitchFamily="34" charset="-120"/>
                <a:ea typeface="微軟正黑體" panose="020B0604030504040204" pitchFamily="34" charset="-120"/>
              </a:rPr>
              <a:t/>
            </a:r>
            <a:br>
              <a:rPr lang="en-US" altLang="zh-TW" sz="4050" b="1" dirty="0">
                <a:solidFill>
                  <a:schemeClr val="accent5">
                    <a:lumMod val="50000"/>
                  </a:schemeClr>
                </a:solidFill>
                <a:latin typeface="微軟正黑體" panose="020B0604030504040204" pitchFamily="34" charset="-120"/>
                <a:ea typeface="微軟正黑體" panose="020B0604030504040204" pitchFamily="34" charset="-120"/>
              </a:rPr>
            </a:br>
            <a:r>
              <a:rPr lang="zh-TW" altLang="en-US" sz="4050" b="1" dirty="0">
                <a:solidFill>
                  <a:schemeClr val="accent5">
                    <a:lumMod val="50000"/>
                  </a:schemeClr>
                </a:solidFill>
                <a:latin typeface="微軟正黑體" panose="020B0604030504040204" pitchFamily="34" charset="-120"/>
                <a:ea typeface="微軟正黑體" panose="020B0604030504040204" pitchFamily="34" charset="-120"/>
              </a:rPr>
              <a:t>只有根本</a:t>
            </a:r>
          </a:p>
        </p:txBody>
      </p:sp>
      <p:pic>
        <p:nvPicPr>
          <p:cNvPr id="5" name="內容版面配置區 4"/>
          <p:cNvPicPr>
            <a:picLocks noGrp="1" noChangeAspect="1"/>
          </p:cNvPicPr>
          <p:nvPr>
            <p:ph idx="1"/>
          </p:nvPr>
        </p:nvPicPr>
        <p:blipFill>
          <a:blip r:embed="rId2" cstate="print">
            <a:extLst>
              <a:ext uri="{28A0092B-C50C-407E-A947-70E740481C1C}">
                <a14:useLocalDpi xmlns="" xmlns:a14="http://schemas.microsoft.com/office/drawing/2010/main" val="0"/>
              </a:ext>
            </a:extLst>
          </a:blip>
          <a:stretch>
            <a:fillRect/>
          </a:stretch>
        </p:blipFill>
        <p:spPr>
          <a:xfrm>
            <a:off x="827584" y="1204551"/>
            <a:ext cx="4163783" cy="5153196"/>
          </a:xfrm>
        </p:spPr>
      </p:pic>
      <p:sp>
        <p:nvSpPr>
          <p:cNvPr id="4" name="投影片編號版面配置區 3"/>
          <p:cNvSpPr>
            <a:spLocks noGrp="1"/>
          </p:cNvSpPr>
          <p:nvPr>
            <p:ph type="sldNum" sz="quarter" idx="12"/>
          </p:nvPr>
        </p:nvSpPr>
        <p:spPr/>
        <p:txBody>
          <a:bodyPr/>
          <a:lstStyle/>
          <a:p>
            <a:pPr defTabSz="685800" fontAlgn="auto">
              <a:spcBef>
                <a:spcPts val="0"/>
              </a:spcBef>
              <a:spcAft>
                <a:spcPts val="0"/>
              </a:spcAft>
              <a:defRPr/>
            </a:pPr>
            <a:fld id="{9C43862D-E695-4545-88C2-9979944A62DB}" type="slidenum">
              <a:rPr kumimoji="0" lang="zh-TW" altLang="en-US">
                <a:solidFill>
                  <a:prstClr val="black">
                    <a:tint val="75000"/>
                  </a:prstClr>
                </a:solidFill>
                <a:latin typeface="Calibri" panose="020F0502020204030204"/>
                <a:ea typeface="新細明體" panose="02020500000000000000" pitchFamily="18" charset="-120"/>
              </a:rPr>
              <a:pPr defTabSz="685800" fontAlgn="auto">
                <a:spcBef>
                  <a:spcPts val="0"/>
                </a:spcBef>
                <a:spcAft>
                  <a:spcPts val="0"/>
                </a:spcAft>
                <a:defRPr/>
              </a:pPr>
              <a:t>24</a:t>
            </a:fld>
            <a:endParaRPr kumimoji="0" lang="zh-TW" altLang="en-US">
              <a:solidFill>
                <a:prstClr val="black">
                  <a:tint val="75000"/>
                </a:prstClr>
              </a:solidFill>
              <a:latin typeface="Calibri" panose="020F0502020204030204"/>
              <a:ea typeface="新細明體" panose="02020500000000000000" pitchFamily="18" charset="-120"/>
            </a:endParaRPr>
          </a:p>
        </p:txBody>
      </p:sp>
      <p:sp>
        <p:nvSpPr>
          <p:cNvPr id="6" name="矩形 5"/>
          <p:cNvSpPr/>
          <p:nvPr/>
        </p:nvSpPr>
        <p:spPr>
          <a:xfrm>
            <a:off x="1256938" y="5761439"/>
            <a:ext cx="2315057" cy="253916"/>
          </a:xfrm>
          <a:prstGeom prst="rect">
            <a:avLst/>
          </a:prstGeom>
        </p:spPr>
        <p:txBody>
          <a:bodyPr wrap="none">
            <a:spAutoFit/>
          </a:bodyPr>
          <a:lstStyle/>
          <a:p>
            <a:pPr defTabSz="685800" fontAlgn="auto">
              <a:spcBef>
                <a:spcPts val="0"/>
              </a:spcBef>
              <a:spcAft>
                <a:spcPts val="0"/>
              </a:spcAft>
            </a:pPr>
            <a:r>
              <a:rPr kumimoji="0" lang="zh-TW" altLang="en-US" sz="1050" dirty="0">
                <a:solidFill>
                  <a:prstClr val="white"/>
                </a:solidFill>
                <a:latin typeface="Calibri" panose="020F0502020204030204"/>
                <a:ea typeface="新細明體" panose="02020500000000000000" pitchFamily="18" charset="-120"/>
              </a:rPr>
              <a:t>http://www.tvoao.com/a/181554.aspx</a:t>
            </a:r>
          </a:p>
        </p:txBody>
      </p:sp>
      <p:sp>
        <p:nvSpPr>
          <p:cNvPr id="3" name="矩形 2"/>
          <p:cNvSpPr/>
          <p:nvPr/>
        </p:nvSpPr>
        <p:spPr>
          <a:xfrm>
            <a:off x="1043608" y="203403"/>
            <a:ext cx="7109639" cy="923330"/>
          </a:xfrm>
          <a:prstGeom prst="rect">
            <a:avLst/>
          </a:prstGeom>
        </p:spPr>
        <p:txBody>
          <a:bodyPr wrap="none">
            <a:spAutoFit/>
          </a:bodyPr>
          <a:lstStyle/>
          <a:p>
            <a:r>
              <a:rPr lang="zh-TW" altLang="en-US" sz="5400" b="1" dirty="0">
                <a:solidFill>
                  <a:schemeClr val="accent5">
                    <a:lumMod val="60000"/>
                    <a:lumOff val="40000"/>
                  </a:schemeClr>
                </a:solidFill>
                <a:latin typeface="微軟正黑體" panose="020B0604030504040204" pitchFamily="34" charset="-120"/>
                <a:ea typeface="微軟正黑體" panose="020B0604030504040204" pitchFamily="34" charset="-120"/>
                <a:cs typeface="+mj-cs"/>
              </a:rPr>
              <a:t>根本就是領域課程綱要</a:t>
            </a:r>
          </a:p>
        </p:txBody>
      </p:sp>
    </p:spTree>
    <p:extLst>
      <p:ext uri="{BB962C8B-B14F-4D97-AF65-F5344CB8AC3E}">
        <p14:creationId xmlns="" xmlns:p14="http://schemas.microsoft.com/office/powerpoint/2010/main" val="28521478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250031" y="4057650"/>
            <a:ext cx="8643938" cy="1687116"/>
          </a:xfrm>
          <a:prstGeom prst="rect">
            <a:avLst/>
          </a:prstGeom>
          <a:gradFill>
            <a:gsLst>
              <a:gs pos="0">
                <a:srgbClr val="F2F2F2"/>
              </a:gs>
              <a:gs pos="100000">
                <a:srgbClr val="F2F2F2">
                  <a:alpha val="0"/>
                </a:srgb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800" fontAlgn="auto">
              <a:spcBef>
                <a:spcPts val="0"/>
              </a:spcBef>
              <a:spcAft>
                <a:spcPts val="0"/>
              </a:spcAft>
              <a:defRPr/>
            </a:pPr>
            <a:endParaRPr kumimoji="0" lang="zh-CN" altLang="en-US" sz="1350">
              <a:solidFill>
                <a:prstClr val="white"/>
              </a:solidFill>
              <a:ea typeface="等线" panose="02010600030101010101"/>
            </a:endParaRPr>
          </a:p>
        </p:txBody>
      </p:sp>
      <p:pic>
        <p:nvPicPr>
          <p:cNvPr id="24579" name="图片 1"/>
          <p:cNvPicPr>
            <a:picLocks noChangeAspect="1"/>
          </p:cNvPicPr>
          <p:nvPr/>
        </p:nvPicPr>
        <p:blipFill>
          <a:blip r:embed="rId3" cstate="print">
            <a:extLst>
              <a:ext uri="{28A0092B-C50C-407E-A947-70E740481C1C}">
                <a14:useLocalDpi xmlns="" xmlns:a14="http://schemas.microsoft.com/office/drawing/2010/main"/>
              </a:ext>
            </a:extLst>
          </a:blip>
          <a:srcRect/>
          <a:stretch>
            <a:fillRect/>
          </a:stretch>
        </p:blipFill>
        <p:spPr bwMode="auto">
          <a:xfrm>
            <a:off x="250032" y="4057650"/>
            <a:ext cx="8637985" cy="168711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8" name="文本框 27"/>
          <p:cNvSpPr txBox="1">
            <a:spLocks noChangeArrowheads="1"/>
          </p:cNvSpPr>
          <p:nvPr/>
        </p:nvSpPr>
        <p:spPr bwMode="auto">
          <a:xfrm>
            <a:off x="727473" y="3182541"/>
            <a:ext cx="7684294" cy="85600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等线" pitchFamily="2" charset="-122"/>
                <a:ea typeface="等线" pitchFamily="2" charset="-122"/>
              </a:defRPr>
            </a:lvl1pPr>
            <a:lvl2pPr marL="742950" indent="-285750">
              <a:defRPr>
                <a:solidFill>
                  <a:schemeClr val="tx1"/>
                </a:solidFill>
                <a:latin typeface="等线" pitchFamily="2" charset="-122"/>
                <a:ea typeface="等线" pitchFamily="2" charset="-122"/>
              </a:defRPr>
            </a:lvl2pPr>
            <a:lvl3pPr marL="1143000" indent="-228600">
              <a:defRPr>
                <a:solidFill>
                  <a:schemeClr val="tx1"/>
                </a:solidFill>
                <a:latin typeface="等线" pitchFamily="2" charset="-122"/>
                <a:ea typeface="等线" pitchFamily="2" charset="-122"/>
              </a:defRPr>
            </a:lvl3pPr>
            <a:lvl4pPr marL="1600200" indent="-228600">
              <a:defRPr>
                <a:solidFill>
                  <a:schemeClr val="tx1"/>
                </a:solidFill>
                <a:latin typeface="等线" pitchFamily="2" charset="-122"/>
                <a:ea typeface="等线" pitchFamily="2" charset="-122"/>
              </a:defRPr>
            </a:lvl4pPr>
            <a:lvl5pPr marL="2057400" indent="-228600">
              <a:defRPr>
                <a:solidFill>
                  <a:schemeClr val="tx1"/>
                </a:solidFill>
                <a:latin typeface="等线" pitchFamily="2" charset="-122"/>
                <a:ea typeface="等线" pitchFamily="2" charset="-122"/>
              </a:defRPr>
            </a:lvl5pPr>
            <a:lvl6pPr marL="2514600" indent="-228600" eaLnBrk="0" fontAlgn="base" hangingPunct="0">
              <a:spcBef>
                <a:spcPct val="0"/>
              </a:spcBef>
              <a:spcAft>
                <a:spcPct val="0"/>
              </a:spcAft>
              <a:defRPr>
                <a:solidFill>
                  <a:schemeClr val="tx1"/>
                </a:solidFill>
                <a:latin typeface="等线" pitchFamily="2" charset="-122"/>
                <a:ea typeface="等线" pitchFamily="2" charset="-122"/>
              </a:defRPr>
            </a:lvl6pPr>
            <a:lvl7pPr marL="2971800" indent="-228600" eaLnBrk="0" fontAlgn="base" hangingPunct="0">
              <a:spcBef>
                <a:spcPct val="0"/>
              </a:spcBef>
              <a:spcAft>
                <a:spcPct val="0"/>
              </a:spcAft>
              <a:defRPr>
                <a:solidFill>
                  <a:schemeClr val="tx1"/>
                </a:solidFill>
                <a:latin typeface="等线" pitchFamily="2" charset="-122"/>
                <a:ea typeface="等线" pitchFamily="2" charset="-122"/>
              </a:defRPr>
            </a:lvl7pPr>
            <a:lvl8pPr marL="3429000" indent="-228600" eaLnBrk="0" fontAlgn="base" hangingPunct="0">
              <a:spcBef>
                <a:spcPct val="0"/>
              </a:spcBef>
              <a:spcAft>
                <a:spcPct val="0"/>
              </a:spcAft>
              <a:defRPr>
                <a:solidFill>
                  <a:schemeClr val="tx1"/>
                </a:solidFill>
                <a:latin typeface="等线" pitchFamily="2" charset="-122"/>
                <a:ea typeface="等线" pitchFamily="2" charset="-122"/>
              </a:defRPr>
            </a:lvl8pPr>
            <a:lvl9pPr marL="3886200" indent="-228600" eaLnBrk="0" fontAlgn="base" hangingPunct="0">
              <a:spcBef>
                <a:spcPct val="0"/>
              </a:spcBef>
              <a:spcAft>
                <a:spcPct val="0"/>
              </a:spcAft>
              <a:defRPr>
                <a:solidFill>
                  <a:schemeClr val="tx1"/>
                </a:solidFill>
                <a:latin typeface="等线" pitchFamily="2" charset="-122"/>
                <a:ea typeface="等线" pitchFamily="2" charset="-122"/>
              </a:defRPr>
            </a:lvl9pPr>
          </a:lstStyle>
          <a:p>
            <a:pPr algn="ctr" defTabSz="685800">
              <a:lnSpc>
                <a:spcPct val="150000"/>
              </a:lnSpc>
            </a:pPr>
            <a:r>
              <a:rPr kumimoji="0" lang="zh-TW" altLang="en-US" sz="3750" b="1" dirty="0" smtClean="0">
                <a:solidFill>
                  <a:srgbClr val="14826D"/>
                </a:solidFill>
                <a:latin typeface="Microsoft YaHei" pitchFamily="34" charset="-122"/>
                <a:ea typeface="Microsoft YaHei" pitchFamily="34" charset="-122"/>
              </a:rPr>
              <a:t>怎麼教</a:t>
            </a:r>
            <a:endParaRPr kumimoji="0" lang="en-US" altLang="zh-TW" sz="3750" b="1" dirty="0" smtClean="0">
              <a:solidFill>
                <a:srgbClr val="14826D"/>
              </a:solidFill>
              <a:latin typeface="Microsoft YaHei" pitchFamily="34" charset="-122"/>
              <a:ea typeface="Microsoft YaHei" pitchFamily="34" charset="-122"/>
            </a:endParaRPr>
          </a:p>
        </p:txBody>
      </p:sp>
      <p:sp>
        <p:nvSpPr>
          <p:cNvPr id="24581" name="投影片編號版面配置區 4"/>
          <p:cNvSpPr>
            <a:spLocks noGrp="1"/>
          </p:cNvSpPr>
          <p:nvPr>
            <p:ph type="sldNum" sz="quarter" idx="12"/>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a:solidFill>
                  <a:schemeClr val="tx1"/>
                </a:solidFill>
                <a:latin typeface="等线" pitchFamily="2" charset="-122"/>
                <a:ea typeface="等线" pitchFamily="2" charset="-122"/>
              </a:defRPr>
            </a:lvl1pPr>
            <a:lvl2pPr marL="557213" indent="-214313">
              <a:defRPr>
                <a:solidFill>
                  <a:schemeClr val="tx1"/>
                </a:solidFill>
                <a:latin typeface="等线" pitchFamily="2" charset="-122"/>
                <a:ea typeface="等线" pitchFamily="2" charset="-122"/>
              </a:defRPr>
            </a:lvl2pPr>
            <a:lvl3pPr marL="857250" indent="-171450">
              <a:defRPr>
                <a:solidFill>
                  <a:schemeClr val="tx1"/>
                </a:solidFill>
                <a:latin typeface="等线" pitchFamily="2" charset="-122"/>
                <a:ea typeface="等线" pitchFamily="2" charset="-122"/>
              </a:defRPr>
            </a:lvl3pPr>
            <a:lvl4pPr marL="1200150" indent="-171450">
              <a:defRPr>
                <a:solidFill>
                  <a:schemeClr val="tx1"/>
                </a:solidFill>
                <a:latin typeface="等线" pitchFamily="2" charset="-122"/>
                <a:ea typeface="等线" pitchFamily="2" charset="-122"/>
              </a:defRPr>
            </a:lvl4pPr>
            <a:lvl5pPr marL="1543050" indent="-171450">
              <a:defRPr>
                <a:solidFill>
                  <a:schemeClr val="tx1"/>
                </a:solidFill>
                <a:latin typeface="等线" pitchFamily="2" charset="-122"/>
                <a:ea typeface="等线" pitchFamily="2" charset="-122"/>
              </a:defRPr>
            </a:lvl5pPr>
            <a:lvl6pPr marL="1885950" indent="-171450" eaLnBrk="0" fontAlgn="base" hangingPunct="0">
              <a:spcBef>
                <a:spcPct val="0"/>
              </a:spcBef>
              <a:spcAft>
                <a:spcPct val="0"/>
              </a:spcAft>
              <a:defRPr>
                <a:solidFill>
                  <a:schemeClr val="tx1"/>
                </a:solidFill>
                <a:latin typeface="等线" pitchFamily="2" charset="-122"/>
                <a:ea typeface="等线" pitchFamily="2" charset="-122"/>
              </a:defRPr>
            </a:lvl6pPr>
            <a:lvl7pPr marL="2228850" indent="-171450" eaLnBrk="0" fontAlgn="base" hangingPunct="0">
              <a:spcBef>
                <a:spcPct val="0"/>
              </a:spcBef>
              <a:spcAft>
                <a:spcPct val="0"/>
              </a:spcAft>
              <a:defRPr>
                <a:solidFill>
                  <a:schemeClr val="tx1"/>
                </a:solidFill>
                <a:latin typeface="等线" pitchFamily="2" charset="-122"/>
                <a:ea typeface="等线" pitchFamily="2" charset="-122"/>
              </a:defRPr>
            </a:lvl7pPr>
            <a:lvl8pPr marL="2571750" indent="-171450" eaLnBrk="0" fontAlgn="base" hangingPunct="0">
              <a:spcBef>
                <a:spcPct val="0"/>
              </a:spcBef>
              <a:spcAft>
                <a:spcPct val="0"/>
              </a:spcAft>
              <a:defRPr>
                <a:solidFill>
                  <a:schemeClr val="tx1"/>
                </a:solidFill>
                <a:latin typeface="等线" pitchFamily="2" charset="-122"/>
                <a:ea typeface="等线" pitchFamily="2" charset="-122"/>
              </a:defRPr>
            </a:lvl8pPr>
            <a:lvl9pPr marL="2914650" indent="-171450" eaLnBrk="0" fontAlgn="base" hangingPunct="0">
              <a:spcBef>
                <a:spcPct val="0"/>
              </a:spcBef>
              <a:spcAft>
                <a:spcPct val="0"/>
              </a:spcAft>
              <a:defRPr>
                <a:solidFill>
                  <a:schemeClr val="tx1"/>
                </a:solidFill>
                <a:latin typeface="等线" pitchFamily="2" charset="-122"/>
                <a:ea typeface="等线" pitchFamily="2" charset="-122"/>
              </a:defRPr>
            </a:lvl9pPr>
          </a:lstStyle>
          <a:p>
            <a:pPr defTabSz="685800"/>
            <a:fld id="{670BD11A-781C-477F-A445-875D78CF4A0F}" type="slidenum">
              <a:rPr kumimoji="0" lang="zh-CN" altLang="en-US">
                <a:solidFill>
                  <a:prstClr val="white"/>
                </a:solidFill>
              </a:rPr>
              <a:pPr defTabSz="685800"/>
              <a:t>25</a:t>
            </a:fld>
            <a:endParaRPr kumimoji="0" lang="zh-CN" altLang="en-US">
              <a:solidFill>
                <a:prstClr val="white"/>
              </a:solidFill>
            </a:endParaRPr>
          </a:p>
        </p:txBody>
      </p:sp>
      <p:sp>
        <p:nvSpPr>
          <p:cNvPr id="13" name="矩形: 圆角 593"/>
          <p:cNvSpPr/>
          <p:nvPr/>
        </p:nvSpPr>
        <p:spPr>
          <a:xfrm>
            <a:off x="1257300" y="1714500"/>
            <a:ext cx="6686550" cy="3371850"/>
          </a:xfrm>
          <a:prstGeom prst="roundRect">
            <a:avLst>
              <a:gd name="adj" fmla="val 7305"/>
            </a:avLst>
          </a:prstGeom>
          <a:noFill/>
          <a:ln>
            <a:solidFill>
              <a:srgbClr val="14826D"/>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800" fontAlgn="auto">
              <a:spcBef>
                <a:spcPts val="0"/>
              </a:spcBef>
              <a:spcAft>
                <a:spcPts val="0"/>
              </a:spcAft>
              <a:defRPr/>
            </a:pPr>
            <a:endParaRPr kumimoji="0" lang="zh-CN" altLang="en-US" sz="1350">
              <a:solidFill>
                <a:prstClr val="white"/>
              </a:solidFill>
              <a:ea typeface="等线" panose="02010600030101010101"/>
            </a:endParaRPr>
          </a:p>
        </p:txBody>
      </p:sp>
      <p:sp>
        <p:nvSpPr>
          <p:cNvPr id="14" name="文本框 588"/>
          <p:cNvSpPr>
            <a:spLocks noChangeArrowheads="1"/>
          </p:cNvSpPr>
          <p:nvPr/>
        </p:nvSpPr>
        <p:spPr bwMode="auto">
          <a:xfrm>
            <a:off x="2880123" y="2089547"/>
            <a:ext cx="3531394" cy="1123712"/>
          </a:xfrm>
          <a:prstGeom prst="roundRect">
            <a:avLst>
              <a:gd name="adj" fmla="val 16667"/>
            </a:avLst>
          </a:prstGeom>
          <a:solidFill>
            <a:srgbClr val="14826D"/>
          </a:solidFill>
          <a:ln>
            <a:noFill/>
          </a:ln>
          <a:extLst>
            <a:ext uri="{91240B29-F687-4F45-9708-019B960494DF}">
              <a14:hiddenLine xmlns="" xmlns:a14="http://schemas.microsoft.com/office/drawing/2010/main" w="9525">
                <a:solidFill>
                  <a:srgbClr val="000000"/>
                </a:solidFill>
                <a:round/>
                <a:headEnd/>
                <a:tailEnd/>
              </a14:hiddenLine>
            </a:ext>
          </a:extLst>
        </p:spPr>
        <p:txBody>
          <a:bodyPr>
            <a:spAutoFit/>
          </a:bodyPr>
          <a:lstStyle>
            <a:lvl1pPr>
              <a:defRPr>
                <a:solidFill>
                  <a:schemeClr val="tx1"/>
                </a:solidFill>
                <a:latin typeface="等线" pitchFamily="2" charset="-122"/>
                <a:ea typeface="等线" pitchFamily="2" charset="-122"/>
              </a:defRPr>
            </a:lvl1pPr>
            <a:lvl2pPr marL="742950" indent="-285750">
              <a:defRPr>
                <a:solidFill>
                  <a:schemeClr val="tx1"/>
                </a:solidFill>
                <a:latin typeface="等线" pitchFamily="2" charset="-122"/>
                <a:ea typeface="等线" pitchFamily="2" charset="-122"/>
              </a:defRPr>
            </a:lvl2pPr>
            <a:lvl3pPr marL="1143000" indent="-228600">
              <a:defRPr>
                <a:solidFill>
                  <a:schemeClr val="tx1"/>
                </a:solidFill>
                <a:latin typeface="等线" pitchFamily="2" charset="-122"/>
                <a:ea typeface="等线" pitchFamily="2" charset="-122"/>
              </a:defRPr>
            </a:lvl3pPr>
            <a:lvl4pPr marL="1600200" indent="-228600">
              <a:defRPr>
                <a:solidFill>
                  <a:schemeClr val="tx1"/>
                </a:solidFill>
                <a:latin typeface="等线" pitchFamily="2" charset="-122"/>
                <a:ea typeface="等线" pitchFamily="2" charset="-122"/>
              </a:defRPr>
            </a:lvl4pPr>
            <a:lvl5pPr marL="2057400" indent="-228600">
              <a:defRPr>
                <a:solidFill>
                  <a:schemeClr val="tx1"/>
                </a:solidFill>
                <a:latin typeface="等线" pitchFamily="2" charset="-122"/>
                <a:ea typeface="等线" pitchFamily="2" charset="-122"/>
              </a:defRPr>
            </a:lvl5pPr>
            <a:lvl6pPr marL="2514600" indent="-228600" eaLnBrk="0" fontAlgn="base" hangingPunct="0">
              <a:spcBef>
                <a:spcPct val="0"/>
              </a:spcBef>
              <a:spcAft>
                <a:spcPct val="0"/>
              </a:spcAft>
              <a:defRPr>
                <a:solidFill>
                  <a:schemeClr val="tx1"/>
                </a:solidFill>
                <a:latin typeface="等线" pitchFamily="2" charset="-122"/>
                <a:ea typeface="等线" pitchFamily="2" charset="-122"/>
              </a:defRPr>
            </a:lvl6pPr>
            <a:lvl7pPr marL="2971800" indent="-228600" eaLnBrk="0" fontAlgn="base" hangingPunct="0">
              <a:spcBef>
                <a:spcPct val="0"/>
              </a:spcBef>
              <a:spcAft>
                <a:spcPct val="0"/>
              </a:spcAft>
              <a:defRPr>
                <a:solidFill>
                  <a:schemeClr val="tx1"/>
                </a:solidFill>
                <a:latin typeface="等线" pitchFamily="2" charset="-122"/>
                <a:ea typeface="等线" pitchFamily="2" charset="-122"/>
              </a:defRPr>
            </a:lvl7pPr>
            <a:lvl8pPr marL="3429000" indent="-228600" eaLnBrk="0" fontAlgn="base" hangingPunct="0">
              <a:spcBef>
                <a:spcPct val="0"/>
              </a:spcBef>
              <a:spcAft>
                <a:spcPct val="0"/>
              </a:spcAft>
              <a:defRPr>
                <a:solidFill>
                  <a:schemeClr val="tx1"/>
                </a:solidFill>
                <a:latin typeface="等线" pitchFamily="2" charset="-122"/>
                <a:ea typeface="等线" pitchFamily="2" charset="-122"/>
              </a:defRPr>
            </a:lvl8pPr>
            <a:lvl9pPr marL="3886200" indent="-228600" eaLnBrk="0" fontAlgn="base" hangingPunct="0">
              <a:spcBef>
                <a:spcPct val="0"/>
              </a:spcBef>
              <a:spcAft>
                <a:spcPct val="0"/>
              </a:spcAft>
              <a:defRPr>
                <a:solidFill>
                  <a:schemeClr val="tx1"/>
                </a:solidFill>
                <a:latin typeface="等线" pitchFamily="2" charset="-122"/>
                <a:ea typeface="等线" pitchFamily="2" charset="-122"/>
              </a:defRPr>
            </a:lvl9pPr>
          </a:lstStyle>
          <a:p>
            <a:pPr algn="ctr" defTabSz="685800"/>
            <a:r>
              <a:rPr kumimoji="0" lang="zh-TW" altLang="en-US" sz="6000" b="1" dirty="0" smtClean="0">
                <a:solidFill>
                  <a:prstClr val="white"/>
                </a:solidFill>
                <a:latin typeface="Microsoft YaHei" pitchFamily="34" charset="-122"/>
                <a:ea typeface="Microsoft YaHei" pitchFamily="34" charset="-122"/>
              </a:rPr>
              <a:t>核心素</a:t>
            </a:r>
            <a:r>
              <a:rPr kumimoji="0" lang="zh-TW" altLang="en-US" sz="6000" b="1" dirty="0">
                <a:solidFill>
                  <a:prstClr val="white"/>
                </a:solidFill>
                <a:latin typeface="Microsoft YaHei" pitchFamily="34" charset="-122"/>
                <a:ea typeface="Microsoft YaHei" pitchFamily="34" charset="-122"/>
              </a:rPr>
              <a:t>養</a:t>
            </a:r>
            <a:endParaRPr kumimoji="0" lang="zh-CN" altLang="en-US" sz="6000" b="1" dirty="0">
              <a:solidFill>
                <a:prstClr val="white"/>
              </a:solidFill>
              <a:latin typeface="Microsoft YaHei" pitchFamily="34" charset="-122"/>
              <a:ea typeface="Microsoft YaHei" pitchFamily="34" charset="-122"/>
            </a:endParaRPr>
          </a:p>
        </p:txBody>
      </p:sp>
    </p:spTree>
    <p:extLst>
      <p:ext uri="{BB962C8B-B14F-4D97-AF65-F5344CB8AC3E}">
        <p14:creationId xmlns="" xmlns:p14="http://schemas.microsoft.com/office/powerpoint/2010/main" val="2758976015"/>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4" fill="hold" grpId="0" nodeType="with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down)">
                                      <p:cBhvr>
                                        <p:cTn id="7" dur="500"/>
                                        <p:tgtEl>
                                          <p:spTgt spid="13"/>
                                        </p:tgtEl>
                                      </p:cBhvr>
                                    </p:animEffect>
                                  </p:childTnLst>
                                </p:cTn>
                              </p:par>
                              <p:par>
                                <p:cTn id="8" presetID="22" presetClass="entr" presetSubtype="8" fill="hold" grpId="0" nodeType="withEffect">
                                  <p:stCondLst>
                                    <p:cond delay="600"/>
                                  </p:stCondLst>
                                  <p:childTnLst>
                                    <p:set>
                                      <p:cBhvr>
                                        <p:cTn id="9" dur="1" fill="hold">
                                          <p:stCondLst>
                                            <p:cond delay="0"/>
                                          </p:stCondLst>
                                        </p:cTn>
                                        <p:tgtEl>
                                          <p:spTgt spid="14"/>
                                        </p:tgtEl>
                                        <p:attrNameLst>
                                          <p:attrName>style.visibility</p:attrName>
                                        </p:attrNameLst>
                                      </p:cBhvr>
                                      <p:to>
                                        <p:strVal val="visible"/>
                                      </p:to>
                                    </p:set>
                                    <p:animEffect transition="in" filter="wipe(left)">
                                      <p:cBhvr>
                                        <p:cTn id="10" dur="500"/>
                                        <p:tgtEl>
                                          <p:spTgt spid="14"/>
                                        </p:tgtEl>
                                      </p:cBhvr>
                                    </p:animEffect>
                                  </p:childTnLst>
                                </p:cTn>
                              </p:par>
                            </p:childTnLst>
                          </p:cTn>
                        </p:par>
                        <p:par>
                          <p:cTn id="11" fill="hold">
                            <p:stCondLst>
                              <p:cond delay="1100"/>
                            </p:stCondLst>
                            <p:childTnLst>
                              <p:par>
                                <p:cTn id="12" presetID="22" presetClass="entr" presetSubtype="1" fill="hold" grpId="0" nodeType="afterEffect">
                                  <p:stCondLst>
                                    <p:cond delay="0"/>
                                  </p:stCondLst>
                                  <p:childTnLst>
                                    <p:set>
                                      <p:cBhvr>
                                        <p:cTn id="13" dur="1" fill="hold">
                                          <p:stCondLst>
                                            <p:cond delay="0"/>
                                          </p:stCondLst>
                                        </p:cTn>
                                        <p:tgtEl>
                                          <p:spTgt spid="28">
                                            <p:txEl>
                                              <p:pRg st="0" end="0"/>
                                            </p:txEl>
                                          </p:spTgt>
                                        </p:tgtEl>
                                        <p:attrNameLst>
                                          <p:attrName>style.visibility</p:attrName>
                                        </p:attrNameLst>
                                      </p:cBhvr>
                                      <p:to>
                                        <p:strVal val="visible"/>
                                      </p:to>
                                    </p:set>
                                    <p:animEffect transition="in" filter="wipe(up)">
                                      <p:cBhvr>
                                        <p:cTn id="14" dur="500"/>
                                        <p:tgtEl>
                                          <p:spTgt spid="2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build="allAtOnce"/>
      <p:bldP spid="13" grpId="0" animBg="1"/>
      <p:bldP spid="14"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lang="zh-TW" altLang="en-US"/>
          </a:p>
        </p:txBody>
      </p:sp>
      <p:sp>
        <p:nvSpPr>
          <p:cNvPr id="3" name="內容版面配置區 2"/>
          <p:cNvSpPr>
            <a:spLocks noGrp="1"/>
          </p:cNvSpPr>
          <p:nvPr>
            <p:ph idx="1"/>
          </p:nvPr>
        </p:nvSpPr>
        <p:spPr/>
        <p:txBody>
          <a:bodyPr/>
          <a:lstStyle/>
          <a:p>
            <a:endParaRPr lang="en-US" altLang="zh-TW" sz="3600" b="1" dirty="0">
              <a:solidFill>
                <a:srgbClr val="FF0000"/>
              </a:solidFill>
            </a:endParaRPr>
          </a:p>
          <a:p>
            <a:pPr marL="0" indent="0" algn="ctr">
              <a:buNone/>
            </a:pPr>
            <a:r>
              <a:rPr lang="zh-TW" altLang="en-US" sz="3600" b="1" dirty="0" smtClean="0">
                <a:solidFill>
                  <a:srgbClr val="FF0000"/>
                </a:solidFill>
              </a:rPr>
              <a:t>「</a:t>
            </a:r>
            <a:r>
              <a:rPr lang="zh-TW" altLang="en-US" sz="3600" b="1" dirty="0">
                <a:solidFill>
                  <a:srgbClr val="FF0000"/>
                </a:solidFill>
              </a:rPr>
              <a:t>新課綱─讓孩子成為更好的自己</a:t>
            </a:r>
            <a:r>
              <a:rPr lang="zh-TW" altLang="en-US" sz="3600" b="1" dirty="0" smtClean="0">
                <a:solidFill>
                  <a:srgbClr val="FF0000"/>
                </a:solidFill>
              </a:rPr>
              <a:t>」</a:t>
            </a:r>
            <a:endParaRPr lang="en-US" altLang="zh-TW" sz="3600" b="1" dirty="0" smtClean="0">
              <a:solidFill>
                <a:srgbClr val="FF0000"/>
              </a:solidFill>
            </a:endParaRPr>
          </a:p>
          <a:p>
            <a:endParaRPr lang="en-US" altLang="zh-TW" b="1" dirty="0" smtClean="0">
              <a:solidFill>
                <a:srgbClr val="FF0000"/>
              </a:solidFill>
            </a:endParaRPr>
          </a:p>
          <a:p>
            <a:r>
              <a:rPr lang="zh-TW" altLang="en-US" dirty="0"/>
              <a:t>新課綱紀錄影片連結網址</a:t>
            </a:r>
            <a:r>
              <a:rPr lang="en-US" altLang="zh-TW" dirty="0"/>
              <a:t>: </a:t>
            </a:r>
            <a:r>
              <a:rPr lang="en-US" altLang="zh-TW" dirty="0">
                <a:hlinkClick r:id="rId2"/>
              </a:rPr>
              <a:t>http://yt1.piee.pw/JYFBL</a:t>
            </a:r>
            <a:endParaRPr lang="zh-TW" altLang="en-US" dirty="0"/>
          </a:p>
        </p:txBody>
      </p:sp>
      <p:sp>
        <p:nvSpPr>
          <p:cNvPr id="4" name="投影片編號版面配置區 3"/>
          <p:cNvSpPr>
            <a:spLocks noGrp="1"/>
          </p:cNvSpPr>
          <p:nvPr>
            <p:ph type="sldNum" sz="quarter" idx="12"/>
          </p:nvPr>
        </p:nvSpPr>
        <p:spPr/>
        <p:txBody>
          <a:bodyPr/>
          <a:lstStyle/>
          <a:p>
            <a:pPr>
              <a:defRPr/>
            </a:pPr>
            <a:fld id="{C867E55C-5DA7-417A-921B-F3843211B3BD}" type="slidenum">
              <a:rPr lang="zh-TW" altLang="en-US" smtClean="0"/>
              <a:pPr>
                <a:defRPr/>
              </a:pPr>
              <a:t>26</a:t>
            </a:fld>
            <a:endParaRPr lang="zh-TW" altLang="en-US"/>
          </a:p>
        </p:txBody>
      </p:sp>
    </p:spTree>
    <p:extLst>
      <p:ext uri="{BB962C8B-B14F-4D97-AF65-F5344CB8AC3E}">
        <p14:creationId xmlns="" xmlns:p14="http://schemas.microsoft.com/office/powerpoint/2010/main" val="107279548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63" name="Shape 560"/>
          <p:cNvPicPr preferRelativeResize="0">
            <a:picLocks noChangeAspect="1" noChangeArrowheads="1"/>
          </p:cNvPicPr>
          <p:nvPr/>
        </p:nvPicPr>
        <p:blipFill>
          <a:blip r:embed="rId3" cstate="print">
            <a:extLst>
              <a:ext uri="{28A0092B-C50C-407E-A947-70E740481C1C}">
                <a14:useLocalDpi xmlns="" xmlns:a14="http://schemas.microsoft.com/office/drawing/2010/main"/>
              </a:ext>
            </a:extLst>
          </a:blip>
          <a:srcRect t="4259"/>
          <a:stretch>
            <a:fillRect/>
          </a:stretch>
        </p:blipFill>
        <p:spPr bwMode="auto">
          <a:xfrm>
            <a:off x="467544" y="2276872"/>
            <a:ext cx="8351837" cy="4247629"/>
          </a:xfrm>
          <a:prstGeom prst="rect">
            <a:avLst/>
          </a:prstGeom>
          <a:noFill/>
          <a:ln w="9525">
            <a:noFill/>
            <a:miter lim="800000"/>
            <a:headEnd/>
            <a:tailEnd/>
          </a:ln>
        </p:spPr>
      </p:pic>
      <p:sp>
        <p:nvSpPr>
          <p:cNvPr id="5" name="矩形 4"/>
          <p:cNvSpPr/>
          <p:nvPr/>
        </p:nvSpPr>
        <p:spPr>
          <a:xfrm>
            <a:off x="3994969" y="2420888"/>
            <a:ext cx="2570162" cy="1574067"/>
          </a:xfrm>
          <a:prstGeom prst="rect">
            <a:avLst/>
          </a:prstGeom>
          <a:noFill/>
          <a:ln w="57150">
            <a:solidFill>
              <a:srgbClr val="FF0000"/>
            </a:solidFill>
          </a:ln>
        </p:spPr>
        <p:style>
          <a:lnRef idx="1">
            <a:schemeClr val="accent2"/>
          </a:lnRef>
          <a:fillRef idx="2">
            <a:schemeClr val="accent2"/>
          </a:fillRef>
          <a:effectRef idx="1">
            <a:schemeClr val="accent2"/>
          </a:effectRef>
          <a:fontRef idx="minor">
            <a:schemeClr val="dk1"/>
          </a:fontRef>
        </p:style>
        <p:txBody>
          <a:bodyPr anchor="ctr"/>
          <a:lstStyle/>
          <a:p>
            <a:pPr algn="ctr">
              <a:defRPr/>
            </a:pPr>
            <a:endParaRPr lang="zh-TW" altLang="en-US"/>
          </a:p>
        </p:txBody>
      </p:sp>
      <p:sp>
        <p:nvSpPr>
          <p:cNvPr id="6" name="矩形 5"/>
          <p:cNvSpPr/>
          <p:nvPr/>
        </p:nvSpPr>
        <p:spPr>
          <a:xfrm>
            <a:off x="6659563" y="2420888"/>
            <a:ext cx="1944687" cy="1573199"/>
          </a:xfrm>
          <a:prstGeom prst="rect">
            <a:avLst/>
          </a:prstGeom>
          <a:noFill/>
          <a:ln w="57150">
            <a:solidFill>
              <a:srgbClr val="FF0000"/>
            </a:solidFill>
          </a:ln>
        </p:spPr>
        <p:style>
          <a:lnRef idx="1">
            <a:schemeClr val="accent2"/>
          </a:lnRef>
          <a:fillRef idx="2">
            <a:schemeClr val="accent2"/>
          </a:fillRef>
          <a:effectRef idx="1">
            <a:schemeClr val="accent2"/>
          </a:effectRef>
          <a:fontRef idx="minor">
            <a:schemeClr val="dk1"/>
          </a:fontRef>
        </p:style>
        <p:txBody>
          <a:bodyPr anchor="ctr"/>
          <a:lstStyle/>
          <a:p>
            <a:pPr algn="ctr">
              <a:defRPr/>
            </a:pPr>
            <a:endParaRPr lang="zh-TW" altLang="en-US"/>
          </a:p>
        </p:txBody>
      </p:sp>
      <p:sp>
        <p:nvSpPr>
          <p:cNvPr id="7" name="矩形 6"/>
          <p:cNvSpPr/>
          <p:nvPr/>
        </p:nvSpPr>
        <p:spPr>
          <a:xfrm>
            <a:off x="607244" y="2996952"/>
            <a:ext cx="3294062" cy="998003"/>
          </a:xfrm>
          <a:prstGeom prst="rect">
            <a:avLst/>
          </a:prstGeom>
          <a:solidFill>
            <a:srgbClr val="FFFF99">
              <a:alpha val="14902"/>
            </a:srgbClr>
          </a:solidFill>
          <a:ln w="57150">
            <a:solidFill>
              <a:srgbClr val="FF0000"/>
            </a:solidFill>
          </a:ln>
        </p:spPr>
        <p:style>
          <a:lnRef idx="1">
            <a:schemeClr val="accent2"/>
          </a:lnRef>
          <a:fillRef idx="2">
            <a:schemeClr val="accent2"/>
          </a:fillRef>
          <a:effectRef idx="1">
            <a:schemeClr val="accent2"/>
          </a:effectRef>
          <a:fontRef idx="minor">
            <a:schemeClr val="dk1"/>
          </a:fontRef>
        </p:style>
        <p:txBody>
          <a:bodyPr anchor="ctr"/>
          <a:lstStyle/>
          <a:p>
            <a:pPr algn="ctr">
              <a:defRPr/>
            </a:pPr>
            <a:endParaRPr lang="zh-TW" altLang="en-US"/>
          </a:p>
        </p:txBody>
      </p:sp>
      <p:grpSp>
        <p:nvGrpSpPr>
          <p:cNvPr id="13" name="群組 12"/>
          <p:cNvGrpSpPr/>
          <p:nvPr/>
        </p:nvGrpSpPr>
        <p:grpSpPr>
          <a:xfrm>
            <a:off x="7782401" y="1730630"/>
            <a:ext cx="730788" cy="507432"/>
            <a:chOff x="4187222" y="395028"/>
            <a:chExt cx="1944212" cy="1349989"/>
          </a:xfrm>
          <a:solidFill>
            <a:srgbClr val="92D050"/>
          </a:solidFill>
        </p:grpSpPr>
        <p:sp>
          <p:nvSpPr>
            <p:cNvPr id="14" name="流程圖: 決策 21"/>
            <p:cNvSpPr/>
            <p:nvPr/>
          </p:nvSpPr>
          <p:spPr>
            <a:xfrm rot="2095244" flipH="1">
              <a:off x="4187222" y="395028"/>
              <a:ext cx="1158067" cy="477960"/>
            </a:xfrm>
            <a:custGeom>
              <a:avLst/>
              <a:gdLst>
                <a:gd name="connsiteX0" fmla="*/ 0 w 10000"/>
                <a:gd name="connsiteY0" fmla="*/ 5000 h 10000"/>
                <a:gd name="connsiteX1" fmla="*/ 5000 w 10000"/>
                <a:gd name="connsiteY1" fmla="*/ 0 h 10000"/>
                <a:gd name="connsiteX2" fmla="*/ 10000 w 10000"/>
                <a:gd name="connsiteY2" fmla="*/ 5000 h 10000"/>
                <a:gd name="connsiteX3" fmla="*/ 5000 w 10000"/>
                <a:gd name="connsiteY3" fmla="*/ 10000 h 10000"/>
                <a:gd name="connsiteX4" fmla="*/ 0 w 10000"/>
                <a:gd name="connsiteY4" fmla="*/ 5000 h 10000"/>
                <a:gd name="connsiteX0" fmla="*/ 0 w 10000"/>
                <a:gd name="connsiteY0" fmla="*/ 5000 h 10000"/>
                <a:gd name="connsiteX1" fmla="*/ 5000 w 10000"/>
                <a:gd name="connsiteY1" fmla="*/ 0 h 10000"/>
                <a:gd name="connsiteX2" fmla="*/ 10000 w 10000"/>
                <a:gd name="connsiteY2" fmla="*/ 5000 h 10000"/>
                <a:gd name="connsiteX3" fmla="*/ 5000 w 10000"/>
                <a:gd name="connsiteY3" fmla="*/ 10000 h 10000"/>
                <a:gd name="connsiteX4" fmla="*/ 0 w 10000"/>
                <a:gd name="connsiteY4" fmla="*/ 5000 h 10000"/>
                <a:gd name="connsiteX0" fmla="*/ 0 w 10000"/>
                <a:gd name="connsiteY0" fmla="*/ 5000 h 10335"/>
                <a:gd name="connsiteX1" fmla="*/ 5000 w 10000"/>
                <a:gd name="connsiteY1" fmla="*/ 0 h 10335"/>
                <a:gd name="connsiteX2" fmla="*/ 10000 w 10000"/>
                <a:gd name="connsiteY2" fmla="*/ 5000 h 10335"/>
                <a:gd name="connsiteX3" fmla="*/ 5000 w 10000"/>
                <a:gd name="connsiteY3" fmla="*/ 10000 h 10335"/>
                <a:gd name="connsiteX4" fmla="*/ 0 w 10000"/>
                <a:gd name="connsiteY4" fmla="*/ 5000 h 10335"/>
                <a:gd name="connsiteX0" fmla="*/ 0 w 10000"/>
                <a:gd name="connsiteY0" fmla="*/ 5000 h 10007"/>
                <a:gd name="connsiteX1" fmla="*/ 5000 w 10000"/>
                <a:gd name="connsiteY1" fmla="*/ 0 h 10007"/>
                <a:gd name="connsiteX2" fmla="*/ 10000 w 10000"/>
                <a:gd name="connsiteY2" fmla="*/ 5000 h 10007"/>
                <a:gd name="connsiteX3" fmla="*/ 5000 w 10000"/>
                <a:gd name="connsiteY3" fmla="*/ 10000 h 10007"/>
                <a:gd name="connsiteX4" fmla="*/ 0 w 10000"/>
                <a:gd name="connsiteY4" fmla="*/ 5000 h 10007"/>
                <a:gd name="connsiteX0" fmla="*/ 0 w 25856"/>
                <a:gd name="connsiteY0" fmla="*/ 11448 h 12104"/>
                <a:gd name="connsiteX1" fmla="*/ 20856 w 25856"/>
                <a:gd name="connsiteY1" fmla="*/ 159 h 12104"/>
                <a:gd name="connsiteX2" fmla="*/ 25856 w 25856"/>
                <a:gd name="connsiteY2" fmla="*/ 5159 h 12104"/>
                <a:gd name="connsiteX3" fmla="*/ 20856 w 25856"/>
                <a:gd name="connsiteY3" fmla="*/ 10159 h 12104"/>
                <a:gd name="connsiteX4" fmla="*/ 0 w 25856"/>
                <a:gd name="connsiteY4" fmla="*/ 11448 h 12104"/>
                <a:gd name="connsiteX0" fmla="*/ 107 w 25963"/>
                <a:gd name="connsiteY0" fmla="*/ 11448 h 18561"/>
                <a:gd name="connsiteX1" fmla="*/ 20963 w 25963"/>
                <a:gd name="connsiteY1" fmla="*/ 159 h 18561"/>
                <a:gd name="connsiteX2" fmla="*/ 25963 w 25963"/>
                <a:gd name="connsiteY2" fmla="*/ 5159 h 18561"/>
                <a:gd name="connsiteX3" fmla="*/ 13368 w 25963"/>
                <a:gd name="connsiteY3" fmla="*/ 18419 h 18561"/>
                <a:gd name="connsiteX4" fmla="*/ 107 w 25963"/>
                <a:gd name="connsiteY4" fmla="*/ 11448 h 18561"/>
                <a:gd name="connsiteX0" fmla="*/ 119 w 25975"/>
                <a:gd name="connsiteY0" fmla="*/ 11448 h 18423"/>
                <a:gd name="connsiteX1" fmla="*/ 20975 w 25975"/>
                <a:gd name="connsiteY1" fmla="*/ 159 h 18423"/>
                <a:gd name="connsiteX2" fmla="*/ 25975 w 25975"/>
                <a:gd name="connsiteY2" fmla="*/ 5159 h 18423"/>
                <a:gd name="connsiteX3" fmla="*/ 13380 w 25975"/>
                <a:gd name="connsiteY3" fmla="*/ 18419 h 18423"/>
                <a:gd name="connsiteX4" fmla="*/ 119 w 25975"/>
                <a:gd name="connsiteY4" fmla="*/ 11448 h 18423"/>
                <a:gd name="connsiteX0" fmla="*/ 5 w 25861"/>
                <a:gd name="connsiteY0" fmla="*/ 14232 h 21207"/>
                <a:gd name="connsiteX1" fmla="*/ 12000 w 25861"/>
                <a:gd name="connsiteY1" fmla="*/ 103 h 21207"/>
                <a:gd name="connsiteX2" fmla="*/ 25861 w 25861"/>
                <a:gd name="connsiteY2" fmla="*/ 7943 h 21207"/>
                <a:gd name="connsiteX3" fmla="*/ 13266 w 25861"/>
                <a:gd name="connsiteY3" fmla="*/ 21203 h 21207"/>
                <a:gd name="connsiteX4" fmla="*/ 5 w 25861"/>
                <a:gd name="connsiteY4" fmla="*/ 14232 h 21207"/>
                <a:gd name="connsiteX0" fmla="*/ 4 w 25860"/>
                <a:gd name="connsiteY0" fmla="*/ 14378 h 21353"/>
                <a:gd name="connsiteX1" fmla="*/ 11999 w 25860"/>
                <a:gd name="connsiteY1" fmla="*/ 249 h 21353"/>
                <a:gd name="connsiteX2" fmla="*/ 25860 w 25860"/>
                <a:gd name="connsiteY2" fmla="*/ 8089 h 21353"/>
                <a:gd name="connsiteX3" fmla="*/ 13265 w 25860"/>
                <a:gd name="connsiteY3" fmla="*/ 21349 h 21353"/>
                <a:gd name="connsiteX4" fmla="*/ 4 w 25860"/>
                <a:gd name="connsiteY4" fmla="*/ 14378 h 21353"/>
                <a:gd name="connsiteX0" fmla="*/ 5 w 25861"/>
                <a:gd name="connsiteY0" fmla="*/ 15810 h 22785"/>
                <a:gd name="connsiteX1" fmla="*/ 12000 w 25861"/>
                <a:gd name="connsiteY1" fmla="*/ 1681 h 22785"/>
                <a:gd name="connsiteX2" fmla="*/ 25861 w 25861"/>
                <a:gd name="connsiteY2" fmla="*/ 9521 h 22785"/>
                <a:gd name="connsiteX3" fmla="*/ 13266 w 25861"/>
                <a:gd name="connsiteY3" fmla="*/ 22781 h 22785"/>
                <a:gd name="connsiteX4" fmla="*/ 5 w 25861"/>
                <a:gd name="connsiteY4" fmla="*/ 15810 h 22785"/>
                <a:gd name="connsiteX0" fmla="*/ 5 w 25992"/>
                <a:gd name="connsiteY0" fmla="*/ 14278 h 21442"/>
                <a:gd name="connsiteX1" fmla="*/ 12000 w 25992"/>
                <a:gd name="connsiteY1" fmla="*/ 149 h 21442"/>
                <a:gd name="connsiteX2" fmla="*/ 25992 w 25992"/>
                <a:gd name="connsiteY2" fmla="*/ 7068 h 21442"/>
                <a:gd name="connsiteX3" fmla="*/ 13266 w 25992"/>
                <a:gd name="connsiteY3" fmla="*/ 21249 h 21442"/>
                <a:gd name="connsiteX4" fmla="*/ 5 w 25992"/>
                <a:gd name="connsiteY4" fmla="*/ 14278 h 21442"/>
                <a:gd name="connsiteX0" fmla="*/ 5 w 26639"/>
                <a:gd name="connsiteY0" fmla="*/ 14267 h 21422"/>
                <a:gd name="connsiteX1" fmla="*/ 12000 w 26639"/>
                <a:gd name="connsiteY1" fmla="*/ 138 h 21422"/>
                <a:gd name="connsiteX2" fmla="*/ 26639 w 26639"/>
                <a:gd name="connsiteY2" fmla="*/ 7254 h 21422"/>
                <a:gd name="connsiteX3" fmla="*/ 13266 w 26639"/>
                <a:gd name="connsiteY3" fmla="*/ 21238 h 21422"/>
                <a:gd name="connsiteX4" fmla="*/ 5 w 26639"/>
                <a:gd name="connsiteY4" fmla="*/ 14267 h 21422"/>
                <a:gd name="connsiteX0" fmla="*/ 5 w 26639"/>
                <a:gd name="connsiteY0" fmla="*/ 15645 h 22800"/>
                <a:gd name="connsiteX1" fmla="*/ 12000 w 26639"/>
                <a:gd name="connsiteY1" fmla="*/ 1516 h 22800"/>
                <a:gd name="connsiteX2" fmla="*/ 26639 w 26639"/>
                <a:gd name="connsiteY2" fmla="*/ 8632 h 22800"/>
                <a:gd name="connsiteX3" fmla="*/ 13266 w 26639"/>
                <a:gd name="connsiteY3" fmla="*/ 22616 h 22800"/>
                <a:gd name="connsiteX4" fmla="*/ 5 w 26639"/>
                <a:gd name="connsiteY4" fmla="*/ 15645 h 22800"/>
                <a:gd name="connsiteX0" fmla="*/ 5 w 26639"/>
                <a:gd name="connsiteY0" fmla="*/ 15645 h 22800"/>
                <a:gd name="connsiteX1" fmla="*/ 12000 w 26639"/>
                <a:gd name="connsiteY1" fmla="*/ 1516 h 22800"/>
                <a:gd name="connsiteX2" fmla="*/ 26639 w 26639"/>
                <a:gd name="connsiteY2" fmla="*/ 8632 h 22800"/>
                <a:gd name="connsiteX3" fmla="*/ 13266 w 26639"/>
                <a:gd name="connsiteY3" fmla="*/ 22616 h 22800"/>
                <a:gd name="connsiteX4" fmla="*/ 5 w 26639"/>
                <a:gd name="connsiteY4" fmla="*/ 15645 h 22800"/>
                <a:gd name="connsiteX0" fmla="*/ 4 w 27082"/>
                <a:gd name="connsiteY0" fmla="*/ 15354 h 22763"/>
                <a:gd name="connsiteX1" fmla="*/ 12443 w 27082"/>
                <a:gd name="connsiteY1" fmla="*/ 1498 h 22763"/>
                <a:gd name="connsiteX2" fmla="*/ 27082 w 27082"/>
                <a:gd name="connsiteY2" fmla="*/ 8614 h 22763"/>
                <a:gd name="connsiteX3" fmla="*/ 13709 w 27082"/>
                <a:gd name="connsiteY3" fmla="*/ 22598 h 22763"/>
                <a:gd name="connsiteX4" fmla="*/ 4 w 27082"/>
                <a:gd name="connsiteY4" fmla="*/ 15354 h 22763"/>
                <a:gd name="connsiteX0" fmla="*/ 5 w 26687"/>
                <a:gd name="connsiteY0" fmla="*/ 16364 h 22904"/>
                <a:gd name="connsiteX1" fmla="*/ 12048 w 26687"/>
                <a:gd name="connsiteY1" fmla="*/ 1563 h 22904"/>
                <a:gd name="connsiteX2" fmla="*/ 26687 w 26687"/>
                <a:gd name="connsiteY2" fmla="*/ 8679 h 22904"/>
                <a:gd name="connsiteX3" fmla="*/ 13314 w 26687"/>
                <a:gd name="connsiteY3" fmla="*/ 22663 h 22904"/>
                <a:gd name="connsiteX4" fmla="*/ 5 w 26687"/>
                <a:gd name="connsiteY4" fmla="*/ 16364 h 22904"/>
                <a:gd name="connsiteX0" fmla="*/ 5 w 26687"/>
                <a:gd name="connsiteY0" fmla="*/ 16332 h 22872"/>
                <a:gd name="connsiteX1" fmla="*/ 12048 w 26687"/>
                <a:gd name="connsiteY1" fmla="*/ 1531 h 22872"/>
                <a:gd name="connsiteX2" fmla="*/ 26687 w 26687"/>
                <a:gd name="connsiteY2" fmla="*/ 8647 h 22872"/>
                <a:gd name="connsiteX3" fmla="*/ 13314 w 26687"/>
                <a:gd name="connsiteY3" fmla="*/ 22631 h 22872"/>
                <a:gd name="connsiteX4" fmla="*/ 5 w 26687"/>
                <a:gd name="connsiteY4" fmla="*/ 16332 h 228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687" h="22872">
                  <a:moveTo>
                    <a:pt x="5" y="16332"/>
                  </a:moveTo>
                  <a:cubicBezTo>
                    <a:pt x="-206" y="12815"/>
                    <a:pt x="7601" y="2812"/>
                    <a:pt x="12048" y="1531"/>
                  </a:cubicBezTo>
                  <a:cubicBezTo>
                    <a:pt x="16495" y="250"/>
                    <a:pt x="16971" y="-3401"/>
                    <a:pt x="26687" y="8647"/>
                  </a:cubicBezTo>
                  <a:cubicBezTo>
                    <a:pt x="20997" y="18564"/>
                    <a:pt x="17761" y="21350"/>
                    <a:pt x="13314" y="22631"/>
                  </a:cubicBezTo>
                  <a:cubicBezTo>
                    <a:pt x="8867" y="23912"/>
                    <a:pt x="216" y="19849"/>
                    <a:pt x="5" y="16332"/>
                  </a:cubicBezTo>
                  <a:close/>
                </a:path>
              </a:pathLst>
            </a:custGeom>
            <a:grpFill/>
            <a:ln>
              <a:noFill/>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15" name="矩形 5"/>
            <p:cNvSpPr/>
            <p:nvPr/>
          </p:nvSpPr>
          <p:spPr>
            <a:xfrm>
              <a:off x="4969136" y="937243"/>
              <a:ext cx="391764" cy="807774"/>
            </a:xfrm>
            <a:custGeom>
              <a:avLst/>
              <a:gdLst>
                <a:gd name="connsiteX0" fmla="*/ 0 w 360040"/>
                <a:gd name="connsiteY0" fmla="*/ 0 h 803635"/>
                <a:gd name="connsiteX1" fmla="*/ 360040 w 360040"/>
                <a:gd name="connsiteY1" fmla="*/ 0 h 803635"/>
                <a:gd name="connsiteX2" fmla="*/ 360040 w 360040"/>
                <a:gd name="connsiteY2" fmla="*/ 803635 h 803635"/>
                <a:gd name="connsiteX3" fmla="*/ 0 w 360040"/>
                <a:gd name="connsiteY3" fmla="*/ 803635 h 803635"/>
                <a:gd name="connsiteX4" fmla="*/ 0 w 360040"/>
                <a:gd name="connsiteY4" fmla="*/ 0 h 803635"/>
                <a:gd name="connsiteX0" fmla="*/ 114300 w 360040"/>
                <a:gd name="connsiteY0" fmla="*/ 0 h 803635"/>
                <a:gd name="connsiteX1" fmla="*/ 360040 w 360040"/>
                <a:gd name="connsiteY1" fmla="*/ 0 h 803635"/>
                <a:gd name="connsiteX2" fmla="*/ 360040 w 360040"/>
                <a:gd name="connsiteY2" fmla="*/ 803635 h 803635"/>
                <a:gd name="connsiteX3" fmla="*/ 0 w 360040"/>
                <a:gd name="connsiteY3" fmla="*/ 803635 h 803635"/>
                <a:gd name="connsiteX4" fmla="*/ 114300 w 360040"/>
                <a:gd name="connsiteY4" fmla="*/ 0 h 803635"/>
                <a:gd name="connsiteX0" fmla="*/ 114300 w 360040"/>
                <a:gd name="connsiteY0" fmla="*/ 0 h 803635"/>
                <a:gd name="connsiteX1" fmla="*/ 258440 w 360040"/>
                <a:gd name="connsiteY1" fmla="*/ 6350 h 803635"/>
                <a:gd name="connsiteX2" fmla="*/ 360040 w 360040"/>
                <a:gd name="connsiteY2" fmla="*/ 803635 h 803635"/>
                <a:gd name="connsiteX3" fmla="*/ 0 w 360040"/>
                <a:gd name="connsiteY3" fmla="*/ 803635 h 803635"/>
                <a:gd name="connsiteX4" fmla="*/ 114300 w 360040"/>
                <a:gd name="connsiteY4" fmla="*/ 0 h 803635"/>
                <a:gd name="connsiteX0" fmla="*/ 114300 w 258440"/>
                <a:gd name="connsiteY0" fmla="*/ 0 h 803635"/>
                <a:gd name="connsiteX1" fmla="*/ 258440 w 258440"/>
                <a:gd name="connsiteY1" fmla="*/ 6350 h 803635"/>
                <a:gd name="connsiteX2" fmla="*/ 252090 w 258440"/>
                <a:gd name="connsiteY2" fmla="*/ 803635 h 803635"/>
                <a:gd name="connsiteX3" fmla="*/ 0 w 258440"/>
                <a:gd name="connsiteY3" fmla="*/ 803635 h 803635"/>
                <a:gd name="connsiteX4" fmla="*/ 114300 w 258440"/>
                <a:gd name="connsiteY4" fmla="*/ 0 h 803635"/>
                <a:gd name="connsiteX0" fmla="*/ 114300 w 328334"/>
                <a:gd name="connsiteY0" fmla="*/ 0 h 803635"/>
                <a:gd name="connsiteX1" fmla="*/ 258440 w 328334"/>
                <a:gd name="connsiteY1" fmla="*/ 6350 h 803635"/>
                <a:gd name="connsiteX2" fmla="*/ 328290 w 328334"/>
                <a:gd name="connsiteY2" fmla="*/ 771885 h 803635"/>
                <a:gd name="connsiteX3" fmla="*/ 0 w 328334"/>
                <a:gd name="connsiteY3" fmla="*/ 803635 h 803635"/>
                <a:gd name="connsiteX4" fmla="*/ 114300 w 328334"/>
                <a:gd name="connsiteY4" fmla="*/ 0 h 803635"/>
                <a:gd name="connsiteX0" fmla="*/ 127000 w 341034"/>
                <a:gd name="connsiteY0" fmla="*/ 0 h 771885"/>
                <a:gd name="connsiteX1" fmla="*/ 271140 w 341034"/>
                <a:gd name="connsiteY1" fmla="*/ 6350 h 771885"/>
                <a:gd name="connsiteX2" fmla="*/ 340990 w 341034"/>
                <a:gd name="connsiteY2" fmla="*/ 771885 h 771885"/>
                <a:gd name="connsiteX3" fmla="*/ 0 w 341034"/>
                <a:gd name="connsiteY3" fmla="*/ 746485 h 771885"/>
                <a:gd name="connsiteX4" fmla="*/ 127000 w 341034"/>
                <a:gd name="connsiteY4" fmla="*/ 0 h 771885"/>
                <a:gd name="connsiteX0" fmla="*/ 127000 w 341028"/>
                <a:gd name="connsiteY0" fmla="*/ 0 h 771885"/>
                <a:gd name="connsiteX1" fmla="*/ 258440 w 341028"/>
                <a:gd name="connsiteY1" fmla="*/ 19050 h 771885"/>
                <a:gd name="connsiteX2" fmla="*/ 340990 w 341028"/>
                <a:gd name="connsiteY2" fmla="*/ 771885 h 771885"/>
                <a:gd name="connsiteX3" fmla="*/ 0 w 341028"/>
                <a:gd name="connsiteY3" fmla="*/ 746485 h 771885"/>
                <a:gd name="connsiteX4" fmla="*/ 127000 w 341028"/>
                <a:gd name="connsiteY4" fmla="*/ 0 h 771885"/>
                <a:gd name="connsiteX0" fmla="*/ 127000 w 341031"/>
                <a:gd name="connsiteY0" fmla="*/ 0 h 771885"/>
                <a:gd name="connsiteX1" fmla="*/ 258440 w 341031"/>
                <a:gd name="connsiteY1" fmla="*/ 19050 h 771885"/>
                <a:gd name="connsiteX2" fmla="*/ 340990 w 341031"/>
                <a:gd name="connsiteY2" fmla="*/ 771885 h 771885"/>
                <a:gd name="connsiteX3" fmla="*/ 0 w 341031"/>
                <a:gd name="connsiteY3" fmla="*/ 746485 h 771885"/>
                <a:gd name="connsiteX4" fmla="*/ 127000 w 341031"/>
                <a:gd name="connsiteY4" fmla="*/ 0 h 771885"/>
                <a:gd name="connsiteX0" fmla="*/ 127000 w 341031"/>
                <a:gd name="connsiteY0" fmla="*/ 0 h 771885"/>
                <a:gd name="connsiteX1" fmla="*/ 258440 w 341031"/>
                <a:gd name="connsiteY1" fmla="*/ 19050 h 771885"/>
                <a:gd name="connsiteX2" fmla="*/ 340990 w 341031"/>
                <a:gd name="connsiteY2" fmla="*/ 771885 h 771885"/>
                <a:gd name="connsiteX3" fmla="*/ 0 w 341031"/>
                <a:gd name="connsiteY3" fmla="*/ 746485 h 771885"/>
                <a:gd name="connsiteX4" fmla="*/ 127000 w 341031"/>
                <a:gd name="connsiteY4" fmla="*/ 0 h 771885"/>
                <a:gd name="connsiteX0" fmla="*/ 127000 w 340990"/>
                <a:gd name="connsiteY0" fmla="*/ 0 h 771885"/>
                <a:gd name="connsiteX1" fmla="*/ 258440 w 340990"/>
                <a:gd name="connsiteY1" fmla="*/ 19050 h 771885"/>
                <a:gd name="connsiteX2" fmla="*/ 340990 w 340990"/>
                <a:gd name="connsiteY2" fmla="*/ 771885 h 771885"/>
                <a:gd name="connsiteX3" fmla="*/ 0 w 340990"/>
                <a:gd name="connsiteY3" fmla="*/ 746485 h 771885"/>
                <a:gd name="connsiteX4" fmla="*/ 127000 w 340990"/>
                <a:gd name="connsiteY4" fmla="*/ 0 h 771885"/>
                <a:gd name="connsiteX0" fmla="*/ 127000 w 347340"/>
                <a:gd name="connsiteY0" fmla="*/ 0 h 746485"/>
                <a:gd name="connsiteX1" fmla="*/ 258440 w 347340"/>
                <a:gd name="connsiteY1" fmla="*/ 19050 h 746485"/>
                <a:gd name="connsiteX2" fmla="*/ 347340 w 347340"/>
                <a:gd name="connsiteY2" fmla="*/ 740135 h 746485"/>
                <a:gd name="connsiteX3" fmla="*/ 0 w 347340"/>
                <a:gd name="connsiteY3" fmla="*/ 746485 h 746485"/>
                <a:gd name="connsiteX4" fmla="*/ 127000 w 347340"/>
                <a:gd name="connsiteY4" fmla="*/ 0 h 746485"/>
                <a:gd name="connsiteX0" fmla="*/ 127000 w 347340"/>
                <a:gd name="connsiteY0" fmla="*/ 0 h 746485"/>
                <a:gd name="connsiteX1" fmla="*/ 264790 w 347340"/>
                <a:gd name="connsiteY1" fmla="*/ 95250 h 746485"/>
                <a:gd name="connsiteX2" fmla="*/ 347340 w 347340"/>
                <a:gd name="connsiteY2" fmla="*/ 740135 h 746485"/>
                <a:gd name="connsiteX3" fmla="*/ 0 w 347340"/>
                <a:gd name="connsiteY3" fmla="*/ 746485 h 746485"/>
                <a:gd name="connsiteX4" fmla="*/ 127000 w 347340"/>
                <a:gd name="connsiteY4" fmla="*/ 0 h 746485"/>
                <a:gd name="connsiteX0" fmla="*/ 95250 w 347340"/>
                <a:gd name="connsiteY0" fmla="*/ 0 h 663935"/>
                <a:gd name="connsiteX1" fmla="*/ 264790 w 347340"/>
                <a:gd name="connsiteY1" fmla="*/ 12700 h 663935"/>
                <a:gd name="connsiteX2" fmla="*/ 347340 w 347340"/>
                <a:gd name="connsiteY2" fmla="*/ 657585 h 663935"/>
                <a:gd name="connsiteX3" fmla="*/ 0 w 347340"/>
                <a:gd name="connsiteY3" fmla="*/ 663935 h 663935"/>
                <a:gd name="connsiteX4" fmla="*/ 95250 w 347340"/>
                <a:gd name="connsiteY4" fmla="*/ 0 h 663935"/>
                <a:gd name="connsiteX0" fmla="*/ 95250 w 347340"/>
                <a:gd name="connsiteY0" fmla="*/ 0 h 663935"/>
                <a:gd name="connsiteX1" fmla="*/ 252090 w 347340"/>
                <a:gd name="connsiteY1" fmla="*/ 12700 h 663935"/>
                <a:gd name="connsiteX2" fmla="*/ 347340 w 347340"/>
                <a:gd name="connsiteY2" fmla="*/ 657585 h 663935"/>
                <a:gd name="connsiteX3" fmla="*/ 0 w 347340"/>
                <a:gd name="connsiteY3" fmla="*/ 663935 h 663935"/>
                <a:gd name="connsiteX4" fmla="*/ 95250 w 347340"/>
                <a:gd name="connsiteY4" fmla="*/ 0 h 663935"/>
                <a:gd name="connsiteX0" fmla="*/ 146050 w 347340"/>
                <a:gd name="connsiteY0" fmla="*/ 0 h 663935"/>
                <a:gd name="connsiteX1" fmla="*/ 252090 w 347340"/>
                <a:gd name="connsiteY1" fmla="*/ 12700 h 663935"/>
                <a:gd name="connsiteX2" fmla="*/ 347340 w 347340"/>
                <a:gd name="connsiteY2" fmla="*/ 657585 h 663935"/>
                <a:gd name="connsiteX3" fmla="*/ 0 w 347340"/>
                <a:gd name="connsiteY3" fmla="*/ 663935 h 663935"/>
                <a:gd name="connsiteX4" fmla="*/ 146050 w 347340"/>
                <a:gd name="connsiteY4" fmla="*/ 0 h 663935"/>
                <a:gd name="connsiteX0" fmla="*/ 88900 w 347340"/>
                <a:gd name="connsiteY0" fmla="*/ 12700 h 651235"/>
                <a:gd name="connsiteX1" fmla="*/ 252090 w 347340"/>
                <a:gd name="connsiteY1" fmla="*/ 0 h 651235"/>
                <a:gd name="connsiteX2" fmla="*/ 347340 w 347340"/>
                <a:gd name="connsiteY2" fmla="*/ 644885 h 651235"/>
                <a:gd name="connsiteX3" fmla="*/ 0 w 347340"/>
                <a:gd name="connsiteY3" fmla="*/ 651235 h 651235"/>
                <a:gd name="connsiteX4" fmla="*/ 88900 w 347340"/>
                <a:gd name="connsiteY4" fmla="*/ 12700 h 651235"/>
                <a:gd name="connsiteX0" fmla="*/ 88900 w 369552"/>
                <a:gd name="connsiteY0" fmla="*/ 12700 h 807774"/>
                <a:gd name="connsiteX1" fmla="*/ 252090 w 369552"/>
                <a:gd name="connsiteY1" fmla="*/ 0 h 807774"/>
                <a:gd name="connsiteX2" fmla="*/ 369552 w 369552"/>
                <a:gd name="connsiteY2" fmla="*/ 807774 h 807774"/>
                <a:gd name="connsiteX3" fmla="*/ 0 w 369552"/>
                <a:gd name="connsiteY3" fmla="*/ 651235 h 807774"/>
                <a:gd name="connsiteX4" fmla="*/ 88900 w 369552"/>
                <a:gd name="connsiteY4" fmla="*/ 12700 h 807774"/>
                <a:gd name="connsiteX0" fmla="*/ 111112 w 391764"/>
                <a:gd name="connsiteY0" fmla="*/ 12700 h 807774"/>
                <a:gd name="connsiteX1" fmla="*/ 274302 w 391764"/>
                <a:gd name="connsiteY1" fmla="*/ 0 h 807774"/>
                <a:gd name="connsiteX2" fmla="*/ 391764 w 391764"/>
                <a:gd name="connsiteY2" fmla="*/ 807774 h 807774"/>
                <a:gd name="connsiteX3" fmla="*/ 0 w 391764"/>
                <a:gd name="connsiteY3" fmla="*/ 803018 h 807774"/>
                <a:gd name="connsiteX4" fmla="*/ 111112 w 391764"/>
                <a:gd name="connsiteY4" fmla="*/ 12700 h 807774"/>
                <a:gd name="connsiteX0" fmla="*/ 118516 w 391764"/>
                <a:gd name="connsiteY0" fmla="*/ 1594 h 807774"/>
                <a:gd name="connsiteX1" fmla="*/ 274302 w 391764"/>
                <a:gd name="connsiteY1" fmla="*/ 0 h 807774"/>
                <a:gd name="connsiteX2" fmla="*/ 391764 w 391764"/>
                <a:gd name="connsiteY2" fmla="*/ 807774 h 807774"/>
                <a:gd name="connsiteX3" fmla="*/ 0 w 391764"/>
                <a:gd name="connsiteY3" fmla="*/ 803018 h 807774"/>
                <a:gd name="connsiteX4" fmla="*/ 118516 w 391764"/>
                <a:gd name="connsiteY4" fmla="*/ 1594 h 8077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1764" h="807774">
                  <a:moveTo>
                    <a:pt x="118516" y="1594"/>
                  </a:moveTo>
                  <a:lnTo>
                    <a:pt x="274302" y="0"/>
                  </a:lnTo>
                  <a:cubicBezTo>
                    <a:pt x="278535" y="119712"/>
                    <a:pt x="355781" y="542012"/>
                    <a:pt x="391764" y="807774"/>
                  </a:cubicBezTo>
                  <a:lnTo>
                    <a:pt x="0" y="803018"/>
                  </a:lnTo>
                  <a:cubicBezTo>
                    <a:pt x="42333" y="554190"/>
                    <a:pt x="107933" y="117072"/>
                    <a:pt x="118516" y="1594"/>
                  </a:cubicBezTo>
                  <a:close/>
                </a:path>
              </a:pathLst>
            </a:custGeom>
            <a:grpFill/>
          </p:spPr>
          <p:txBody>
            <a:bodyPr wrap="none" rtlCol="0" anchor="ctr">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16" name="流程圖: 決策 21"/>
            <p:cNvSpPr/>
            <p:nvPr/>
          </p:nvSpPr>
          <p:spPr>
            <a:xfrm rot="19504756">
              <a:off x="4973367" y="416786"/>
              <a:ext cx="1158067" cy="477960"/>
            </a:xfrm>
            <a:custGeom>
              <a:avLst/>
              <a:gdLst>
                <a:gd name="connsiteX0" fmla="*/ 0 w 10000"/>
                <a:gd name="connsiteY0" fmla="*/ 5000 h 10000"/>
                <a:gd name="connsiteX1" fmla="*/ 5000 w 10000"/>
                <a:gd name="connsiteY1" fmla="*/ 0 h 10000"/>
                <a:gd name="connsiteX2" fmla="*/ 10000 w 10000"/>
                <a:gd name="connsiteY2" fmla="*/ 5000 h 10000"/>
                <a:gd name="connsiteX3" fmla="*/ 5000 w 10000"/>
                <a:gd name="connsiteY3" fmla="*/ 10000 h 10000"/>
                <a:gd name="connsiteX4" fmla="*/ 0 w 10000"/>
                <a:gd name="connsiteY4" fmla="*/ 5000 h 10000"/>
                <a:gd name="connsiteX0" fmla="*/ 0 w 10000"/>
                <a:gd name="connsiteY0" fmla="*/ 5000 h 10000"/>
                <a:gd name="connsiteX1" fmla="*/ 5000 w 10000"/>
                <a:gd name="connsiteY1" fmla="*/ 0 h 10000"/>
                <a:gd name="connsiteX2" fmla="*/ 10000 w 10000"/>
                <a:gd name="connsiteY2" fmla="*/ 5000 h 10000"/>
                <a:gd name="connsiteX3" fmla="*/ 5000 w 10000"/>
                <a:gd name="connsiteY3" fmla="*/ 10000 h 10000"/>
                <a:gd name="connsiteX4" fmla="*/ 0 w 10000"/>
                <a:gd name="connsiteY4" fmla="*/ 5000 h 10000"/>
                <a:gd name="connsiteX0" fmla="*/ 0 w 10000"/>
                <a:gd name="connsiteY0" fmla="*/ 5000 h 10335"/>
                <a:gd name="connsiteX1" fmla="*/ 5000 w 10000"/>
                <a:gd name="connsiteY1" fmla="*/ 0 h 10335"/>
                <a:gd name="connsiteX2" fmla="*/ 10000 w 10000"/>
                <a:gd name="connsiteY2" fmla="*/ 5000 h 10335"/>
                <a:gd name="connsiteX3" fmla="*/ 5000 w 10000"/>
                <a:gd name="connsiteY3" fmla="*/ 10000 h 10335"/>
                <a:gd name="connsiteX4" fmla="*/ 0 w 10000"/>
                <a:gd name="connsiteY4" fmla="*/ 5000 h 10335"/>
                <a:gd name="connsiteX0" fmla="*/ 0 w 10000"/>
                <a:gd name="connsiteY0" fmla="*/ 5000 h 10007"/>
                <a:gd name="connsiteX1" fmla="*/ 5000 w 10000"/>
                <a:gd name="connsiteY1" fmla="*/ 0 h 10007"/>
                <a:gd name="connsiteX2" fmla="*/ 10000 w 10000"/>
                <a:gd name="connsiteY2" fmla="*/ 5000 h 10007"/>
                <a:gd name="connsiteX3" fmla="*/ 5000 w 10000"/>
                <a:gd name="connsiteY3" fmla="*/ 10000 h 10007"/>
                <a:gd name="connsiteX4" fmla="*/ 0 w 10000"/>
                <a:gd name="connsiteY4" fmla="*/ 5000 h 10007"/>
                <a:gd name="connsiteX0" fmla="*/ 0 w 25856"/>
                <a:gd name="connsiteY0" fmla="*/ 11448 h 12104"/>
                <a:gd name="connsiteX1" fmla="*/ 20856 w 25856"/>
                <a:gd name="connsiteY1" fmla="*/ 159 h 12104"/>
                <a:gd name="connsiteX2" fmla="*/ 25856 w 25856"/>
                <a:gd name="connsiteY2" fmla="*/ 5159 h 12104"/>
                <a:gd name="connsiteX3" fmla="*/ 20856 w 25856"/>
                <a:gd name="connsiteY3" fmla="*/ 10159 h 12104"/>
                <a:gd name="connsiteX4" fmla="*/ 0 w 25856"/>
                <a:gd name="connsiteY4" fmla="*/ 11448 h 12104"/>
                <a:gd name="connsiteX0" fmla="*/ 107 w 25963"/>
                <a:gd name="connsiteY0" fmla="*/ 11448 h 18561"/>
                <a:gd name="connsiteX1" fmla="*/ 20963 w 25963"/>
                <a:gd name="connsiteY1" fmla="*/ 159 h 18561"/>
                <a:gd name="connsiteX2" fmla="*/ 25963 w 25963"/>
                <a:gd name="connsiteY2" fmla="*/ 5159 h 18561"/>
                <a:gd name="connsiteX3" fmla="*/ 13368 w 25963"/>
                <a:gd name="connsiteY3" fmla="*/ 18419 h 18561"/>
                <a:gd name="connsiteX4" fmla="*/ 107 w 25963"/>
                <a:gd name="connsiteY4" fmla="*/ 11448 h 18561"/>
                <a:gd name="connsiteX0" fmla="*/ 119 w 25975"/>
                <a:gd name="connsiteY0" fmla="*/ 11448 h 18423"/>
                <a:gd name="connsiteX1" fmla="*/ 20975 w 25975"/>
                <a:gd name="connsiteY1" fmla="*/ 159 h 18423"/>
                <a:gd name="connsiteX2" fmla="*/ 25975 w 25975"/>
                <a:gd name="connsiteY2" fmla="*/ 5159 h 18423"/>
                <a:gd name="connsiteX3" fmla="*/ 13380 w 25975"/>
                <a:gd name="connsiteY3" fmla="*/ 18419 h 18423"/>
                <a:gd name="connsiteX4" fmla="*/ 119 w 25975"/>
                <a:gd name="connsiteY4" fmla="*/ 11448 h 18423"/>
                <a:gd name="connsiteX0" fmla="*/ 5 w 25861"/>
                <a:gd name="connsiteY0" fmla="*/ 14232 h 21207"/>
                <a:gd name="connsiteX1" fmla="*/ 12000 w 25861"/>
                <a:gd name="connsiteY1" fmla="*/ 103 h 21207"/>
                <a:gd name="connsiteX2" fmla="*/ 25861 w 25861"/>
                <a:gd name="connsiteY2" fmla="*/ 7943 h 21207"/>
                <a:gd name="connsiteX3" fmla="*/ 13266 w 25861"/>
                <a:gd name="connsiteY3" fmla="*/ 21203 h 21207"/>
                <a:gd name="connsiteX4" fmla="*/ 5 w 25861"/>
                <a:gd name="connsiteY4" fmla="*/ 14232 h 21207"/>
                <a:gd name="connsiteX0" fmla="*/ 4 w 25860"/>
                <a:gd name="connsiteY0" fmla="*/ 14378 h 21353"/>
                <a:gd name="connsiteX1" fmla="*/ 11999 w 25860"/>
                <a:gd name="connsiteY1" fmla="*/ 249 h 21353"/>
                <a:gd name="connsiteX2" fmla="*/ 25860 w 25860"/>
                <a:gd name="connsiteY2" fmla="*/ 8089 h 21353"/>
                <a:gd name="connsiteX3" fmla="*/ 13265 w 25860"/>
                <a:gd name="connsiteY3" fmla="*/ 21349 h 21353"/>
                <a:gd name="connsiteX4" fmla="*/ 4 w 25860"/>
                <a:gd name="connsiteY4" fmla="*/ 14378 h 21353"/>
                <a:gd name="connsiteX0" fmla="*/ 5 w 25861"/>
                <a:gd name="connsiteY0" fmla="*/ 15810 h 22785"/>
                <a:gd name="connsiteX1" fmla="*/ 12000 w 25861"/>
                <a:gd name="connsiteY1" fmla="*/ 1681 h 22785"/>
                <a:gd name="connsiteX2" fmla="*/ 25861 w 25861"/>
                <a:gd name="connsiteY2" fmla="*/ 9521 h 22785"/>
                <a:gd name="connsiteX3" fmla="*/ 13266 w 25861"/>
                <a:gd name="connsiteY3" fmla="*/ 22781 h 22785"/>
                <a:gd name="connsiteX4" fmla="*/ 5 w 25861"/>
                <a:gd name="connsiteY4" fmla="*/ 15810 h 22785"/>
                <a:gd name="connsiteX0" fmla="*/ 5 w 25992"/>
                <a:gd name="connsiteY0" fmla="*/ 14278 h 21442"/>
                <a:gd name="connsiteX1" fmla="*/ 12000 w 25992"/>
                <a:gd name="connsiteY1" fmla="*/ 149 h 21442"/>
                <a:gd name="connsiteX2" fmla="*/ 25992 w 25992"/>
                <a:gd name="connsiteY2" fmla="*/ 7068 h 21442"/>
                <a:gd name="connsiteX3" fmla="*/ 13266 w 25992"/>
                <a:gd name="connsiteY3" fmla="*/ 21249 h 21442"/>
                <a:gd name="connsiteX4" fmla="*/ 5 w 25992"/>
                <a:gd name="connsiteY4" fmla="*/ 14278 h 21442"/>
                <a:gd name="connsiteX0" fmla="*/ 5 w 26639"/>
                <a:gd name="connsiteY0" fmla="*/ 14267 h 21422"/>
                <a:gd name="connsiteX1" fmla="*/ 12000 w 26639"/>
                <a:gd name="connsiteY1" fmla="*/ 138 h 21422"/>
                <a:gd name="connsiteX2" fmla="*/ 26639 w 26639"/>
                <a:gd name="connsiteY2" fmla="*/ 7254 h 21422"/>
                <a:gd name="connsiteX3" fmla="*/ 13266 w 26639"/>
                <a:gd name="connsiteY3" fmla="*/ 21238 h 21422"/>
                <a:gd name="connsiteX4" fmla="*/ 5 w 26639"/>
                <a:gd name="connsiteY4" fmla="*/ 14267 h 21422"/>
                <a:gd name="connsiteX0" fmla="*/ 5 w 26639"/>
                <a:gd name="connsiteY0" fmla="*/ 15645 h 22800"/>
                <a:gd name="connsiteX1" fmla="*/ 12000 w 26639"/>
                <a:gd name="connsiteY1" fmla="*/ 1516 h 22800"/>
                <a:gd name="connsiteX2" fmla="*/ 26639 w 26639"/>
                <a:gd name="connsiteY2" fmla="*/ 8632 h 22800"/>
                <a:gd name="connsiteX3" fmla="*/ 13266 w 26639"/>
                <a:gd name="connsiteY3" fmla="*/ 22616 h 22800"/>
                <a:gd name="connsiteX4" fmla="*/ 5 w 26639"/>
                <a:gd name="connsiteY4" fmla="*/ 15645 h 22800"/>
                <a:gd name="connsiteX0" fmla="*/ 5 w 26639"/>
                <a:gd name="connsiteY0" fmla="*/ 15645 h 22800"/>
                <a:gd name="connsiteX1" fmla="*/ 12000 w 26639"/>
                <a:gd name="connsiteY1" fmla="*/ 1516 h 22800"/>
                <a:gd name="connsiteX2" fmla="*/ 26639 w 26639"/>
                <a:gd name="connsiteY2" fmla="*/ 8632 h 22800"/>
                <a:gd name="connsiteX3" fmla="*/ 13266 w 26639"/>
                <a:gd name="connsiteY3" fmla="*/ 22616 h 22800"/>
                <a:gd name="connsiteX4" fmla="*/ 5 w 26639"/>
                <a:gd name="connsiteY4" fmla="*/ 15645 h 22800"/>
                <a:gd name="connsiteX0" fmla="*/ 4 w 27082"/>
                <a:gd name="connsiteY0" fmla="*/ 15354 h 22763"/>
                <a:gd name="connsiteX1" fmla="*/ 12443 w 27082"/>
                <a:gd name="connsiteY1" fmla="*/ 1498 h 22763"/>
                <a:gd name="connsiteX2" fmla="*/ 27082 w 27082"/>
                <a:gd name="connsiteY2" fmla="*/ 8614 h 22763"/>
                <a:gd name="connsiteX3" fmla="*/ 13709 w 27082"/>
                <a:gd name="connsiteY3" fmla="*/ 22598 h 22763"/>
                <a:gd name="connsiteX4" fmla="*/ 4 w 27082"/>
                <a:gd name="connsiteY4" fmla="*/ 15354 h 22763"/>
                <a:gd name="connsiteX0" fmla="*/ 5 w 26687"/>
                <a:gd name="connsiteY0" fmla="*/ 16364 h 22904"/>
                <a:gd name="connsiteX1" fmla="*/ 12048 w 26687"/>
                <a:gd name="connsiteY1" fmla="*/ 1563 h 22904"/>
                <a:gd name="connsiteX2" fmla="*/ 26687 w 26687"/>
                <a:gd name="connsiteY2" fmla="*/ 8679 h 22904"/>
                <a:gd name="connsiteX3" fmla="*/ 13314 w 26687"/>
                <a:gd name="connsiteY3" fmla="*/ 22663 h 22904"/>
                <a:gd name="connsiteX4" fmla="*/ 5 w 26687"/>
                <a:gd name="connsiteY4" fmla="*/ 16364 h 22904"/>
                <a:gd name="connsiteX0" fmla="*/ 5 w 26687"/>
                <a:gd name="connsiteY0" fmla="*/ 16332 h 22872"/>
                <a:gd name="connsiteX1" fmla="*/ 12048 w 26687"/>
                <a:gd name="connsiteY1" fmla="*/ 1531 h 22872"/>
                <a:gd name="connsiteX2" fmla="*/ 26687 w 26687"/>
                <a:gd name="connsiteY2" fmla="*/ 8647 h 22872"/>
                <a:gd name="connsiteX3" fmla="*/ 13314 w 26687"/>
                <a:gd name="connsiteY3" fmla="*/ 22631 h 22872"/>
                <a:gd name="connsiteX4" fmla="*/ 5 w 26687"/>
                <a:gd name="connsiteY4" fmla="*/ 16332 h 228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687" h="22872">
                  <a:moveTo>
                    <a:pt x="5" y="16332"/>
                  </a:moveTo>
                  <a:cubicBezTo>
                    <a:pt x="-206" y="12815"/>
                    <a:pt x="7601" y="2812"/>
                    <a:pt x="12048" y="1531"/>
                  </a:cubicBezTo>
                  <a:cubicBezTo>
                    <a:pt x="16495" y="250"/>
                    <a:pt x="16971" y="-3401"/>
                    <a:pt x="26687" y="8647"/>
                  </a:cubicBezTo>
                  <a:cubicBezTo>
                    <a:pt x="20997" y="18564"/>
                    <a:pt x="17761" y="21350"/>
                    <a:pt x="13314" y="22631"/>
                  </a:cubicBezTo>
                  <a:cubicBezTo>
                    <a:pt x="8867" y="23912"/>
                    <a:pt x="216" y="19849"/>
                    <a:pt x="5" y="16332"/>
                  </a:cubicBezTo>
                  <a:close/>
                </a:path>
              </a:pathLst>
            </a:custGeom>
            <a:grpFill/>
            <a:ln>
              <a:noFill/>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grpSp>
      <p:sp>
        <p:nvSpPr>
          <p:cNvPr id="2" name="投影片編號版面配置區 1"/>
          <p:cNvSpPr>
            <a:spLocks noGrp="1"/>
          </p:cNvSpPr>
          <p:nvPr>
            <p:ph type="sldNum" sz="quarter" idx="12"/>
          </p:nvPr>
        </p:nvSpPr>
        <p:spPr/>
        <p:txBody>
          <a:bodyPr/>
          <a:lstStyle/>
          <a:p>
            <a:pPr>
              <a:defRPr/>
            </a:pPr>
            <a:fld id="{8598CAF7-0B11-4355-B351-D1350E429BEE}" type="slidenum">
              <a:rPr lang="zh-TW" altLang="en-US" smtClean="0"/>
              <a:pPr>
                <a:defRPr/>
              </a:pPr>
              <a:t>27</a:t>
            </a:fld>
            <a:endParaRPr lang="zh-TW" altLang="en-US"/>
          </a:p>
        </p:txBody>
      </p:sp>
      <p:sp>
        <p:nvSpPr>
          <p:cNvPr id="23" name="文字方塊 22"/>
          <p:cNvSpPr txBox="1"/>
          <p:nvPr/>
        </p:nvSpPr>
        <p:spPr>
          <a:xfrm>
            <a:off x="7782401" y="-34986"/>
            <a:ext cx="1038071" cy="276999"/>
          </a:xfrm>
          <a:prstGeom prst="rect">
            <a:avLst/>
          </a:prstGeom>
          <a:noFill/>
        </p:spPr>
        <p:txBody>
          <a:bodyPr wrap="square" rtlCol="0">
            <a:spAutoFit/>
          </a:bodyPr>
          <a:lstStyle/>
          <a:p>
            <a:pPr algn="r"/>
            <a:r>
              <a:rPr lang="en-US" altLang="zh-TW" sz="1200">
                <a:solidFill>
                  <a:srgbClr val="E8F5E9"/>
                </a:solidFill>
              </a:rPr>
              <a:t>3-5</a:t>
            </a:r>
            <a:r>
              <a:rPr lang="zh-TW" altLang="en-US" sz="1200">
                <a:solidFill>
                  <a:srgbClr val="E8F5E9"/>
                </a:solidFill>
              </a:rPr>
              <a:t>   </a:t>
            </a:r>
            <a:r>
              <a:rPr lang="en-US" altLang="zh-TW" sz="1200">
                <a:solidFill>
                  <a:srgbClr val="E8F5E9"/>
                </a:solidFill>
              </a:rPr>
              <a:t>/</a:t>
            </a:r>
            <a:r>
              <a:rPr lang="zh-TW" altLang="en-US" sz="1200">
                <a:solidFill>
                  <a:srgbClr val="E8F5E9"/>
                </a:solidFill>
              </a:rPr>
              <a:t> </a:t>
            </a:r>
          </a:p>
        </p:txBody>
      </p:sp>
      <p:sp>
        <p:nvSpPr>
          <p:cNvPr id="24" name="標題 2"/>
          <p:cNvSpPr txBox="1">
            <a:spLocks/>
          </p:cNvSpPr>
          <p:nvPr/>
        </p:nvSpPr>
        <p:spPr bwMode="auto">
          <a:xfrm>
            <a:off x="766763" y="192161"/>
            <a:ext cx="8377237" cy="965682"/>
          </a:xfrm>
          <a:prstGeom prst="rect">
            <a:avLst/>
          </a:prstGeom>
          <a:noFill/>
          <a:ln w="9525">
            <a:noFill/>
            <a:miter lim="800000"/>
            <a:headEnd/>
            <a:tailEnd/>
          </a:ln>
          <a:effectLst>
            <a:outerShdw blurRad="76200" dist="38100" dir="5400000" algn="t" rotWithShape="0">
              <a:prstClr val="black">
                <a:alpha val="10000"/>
              </a:prstClr>
            </a:outerShdw>
          </a:effec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kern="1200">
                <a:solidFill>
                  <a:schemeClr val="tx1"/>
                </a:solidFill>
                <a:latin typeface="微軟正黑體" pitchFamily="34" charset="-120"/>
                <a:ea typeface="微軟正黑體" pitchFamily="34" charset="-120"/>
                <a:cs typeface="+mj-cs"/>
              </a:defRPr>
            </a:lvl1pPr>
            <a:lvl2pPr algn="ctr" rtl="0" eaLnBrk="0" fontAlgn="base" hangingPunct="0">
              <a:spcBef>
                <a:spcPct val="0"/>
              </a:spcBef>
              <a:spcAft>
                <a:spcPct val="0"/>
              </a:spcAft>
              <a:defRPr sz="4400">
                <a:solidFill>
                  <a:schemeClr val="tx1"/>
                </a:solidFill>
                <a:latin typeface="微軟正黑體" pitchFamily="34" charset="-120"/>
                <a:ea typeface="微軟正黑體" pitchFamily="34" charset="-120"/>
              </a:defRPr>
            </a:lvl2pPr>
            <a:lvl3pPr algn="ctr" rtl="0" eaLnBrk="0" fontAlgn="base" hangingPunct="0">
              <a:spcBef>
                <a:spcPct val="0"/>
              </a:spcBef>
              <a:spcAft>
                <a:spcPct val="0"/>
              </a:spcAft>
              <a:defRPr sz="4400">
                <a:solidFill>
                  <a:schemeClr val="tx1"/>
                </a:solidFill>
                <a:latin typeface="微軟正黑體" pitchFamily="34" charset="-120"/>
                <a:ea typeface="微軟正黑體" pitchFamily="34" charset="-120"/>
              </a:defRPr>
            </a:lvl3pPr>
            <a:lvl4pPr algn="ctr" rtl="0" eaLnBrk="0" fontAlgn="base" hangingPunct="0">
              <a:spcBef>
                <a:spcPct val="0"/>
              </a:spcBef>
              <a:spcAft>
                <a:spcPct val="0"/>
              </a:spcAft>
              <a:defRPr sz="4400">
                <a:solidFill>
                  <a:schemeClr val="tx1"/>
                </a:solidFill>
                <a:latin typeface="微軟正黑體" pitchFamily="34" charset="-120"/>
                <a:ea typeface="微軟正黑體" pitchFamily="34" charset="-120"/>
              </a:defRPr>
            </a:lvl4pPr>
            <a:lvl5pPr algn="ctr" rtl="0" eaLnBrk="0" fontAlgn="base" hangingPunct="0">
              <a:spcBef>
                <a:spcPct val="0"/>
              </a:spcBef>
              <a:spcAft>
                <a:spcPct val="0"/>
              </a:spcAft>
              <a:defRPr sz="4400">
                <a:solidFill>
                  <a:schemeClr val="tx1"/>
                </a:solidFill>
                <a:latin typeface="微軟正黑體" pitchFamily="34" charset="-120"/>
                <a:ea typeface="微軟正黑體" pitchFamily="34" charset="-120"/>
              </a:defRPr>
            </a:lvl5pPr>
            <a:lvl6pPr marL="457200" algn="ctr" rtl="0" fontAlgn="base">
              <a:spcBef>
                <a:spcPct val="0"/>
              </a:spcBef>
              <a:spcAft>
                <a:spcPct val="0"/>
              </a:spcAft>
              <a:defRPr sz="4400">
                <a:solidFill>
                  <a:schemeClr val="tx1"/>
                </a:solidFill>
                <a:latin typeface="Calibri" panose="020F0502020204030204" pitchFamily="34" charset="0"/>
                <a:ea typeface="新細明體" panose="02020500000000000000" pitchFamily="18" charset="-120"/>
              </a:defRPr>
            </a:lvl6pPr>
            <a:lvl7pPr marL="914400" algn="ctr" rtl="0" fontAlgn="base">
              <a:spcBef>
                <a:spcPct val="0"/>
              </a:spcBef>
              <a:spcAft>
                <a:spcPct val="0"/>
              </a:spcAft>
              <a:defRPr sz="4400">
                <a:solidFill>
                  <a:schemeClr val="tx1"/>
                </a:solidFill>
                <a:latin typeface="Calibri" panose="020F0502020204030204" pitchFamily="34" charset="0"/>
                <a:ea typeface="新細明體" panose="02020500000000000000" pitchFamily="18" charset="-120"/>
              </a:defRPr>
            </a:lvl7pPr>
            <a:lvl8pPr marL="1371600" algn="ctr" rtl="0" fontAlgn="base">
              <a:spcBef>
                <a:spcPct val="0"/>
              </a:spcBef>
              <a:spcAft>
                <a:spcPct val="0"/>
              </a:spcAft>
              <a:defRPr sz="4400">
                <a:solidFill>
                  <a:schemeClr val="tx1"/>
                </a:solidFill>
                <a:latin typeface="Calibri" panose="020F0502020204030204" pitchFamily="34" charset="0"/>
                <a:ea typeface="新細明體" panose="02020500000000000000" pitchFamily="18" charset="-120"/>
              </a:defRPr>
            </a:lvl8pPr>
            <a:lvl9pPr marL="1828800" algn="ctr" rtl="0" fontAlgn="base">
              <a:spcBef>
                <a:spcPct val="0"/>
              </a:spcBef>
              <a:spcAft>
                <a:spcPct val="0"/>
              </a:spcAft>
              <a:defRPr sz="4400">
                <a:solidFill>
                  <a:schemeClr val="tx1"/>
                </a:solidFill>
                <a:latin typeface="Calibri" panose="020F0502020204030204" pitchFamily="34" charset="0"/>
                <a:ea typeface="新細明體" panose="02020500000000000000" pitchFamily="18" charset="-120"/>
              </a:defRPr>
            </a:lvl9pPr>
          </a:lstStyle>
          <a:p>
            <a:pPr algn="l" eaLnBrk="1" hangingPunct="1"/>
            <a:r>
              <a:rPr kumimoji="0" lang="zh-TW" altLang="en-US" sz="3600" b="1" dirty="0">
                <a:solidFill>
                  <a:schemeClr val="bg1"/>
                </a:solidFill>
                <a:cs typeface="Times New Roman" pitchFamily="18" charset="0"/>
              </a:rPr>
              <a:t>五</a:t>
            </a:r>
            <a:r>
              <a:rPr kumimoji="0" lang="zh-TW" altLang="en-US" sz="3600" b="1" dirty="0" smtClean="0">
                <a:solidFill>
                  <a:schemeClr val="bg1"/>
                </a:solidFill>
                <a:cs typeface="Times New Roman" pitchFamily="18" charset="0"/>
              </a:rPr>
              <a:t>、國中小課程</a:t>
            </a:r>
            <a:r>
              <a:rPr kumimoji="0" lang="zh-TW" altLang="en-US" sz="3600" b="1" dirty="0">
                <a:solidFill>
                  <a:schemeClr val="bg1"/>
                </a:solidFill>
                <a:cs typeface="Times New Roman" pitchFamily="18" charset="0"/>
              </a:rPr>
              <a:t>架構</a:t>
            </a:r>
          </a:p>
        </p:txBody>
      </p:sp>
    </p:spTree>
    <p:extLst>
      <p:ext uri="{BB962C8B-B14F-4D97-AF65-F5344CB8AC3E}">
        <p14:creationId xmlns="" xmlns:p14="http://schemas.microsoft.com/office/powerpoint/2010/main" val="587568581"/>
      </p:ext>
    </p:extLst>
  </p:cSld>
  <p:clrMapOvr>
    <a:masterClrMapping/>
  </p:clrMapOvr>
  <p:transition spd="slow">
    <p:cu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25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heel(1)">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1"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wheel(1)">
                                      <p:cBhvr>
                                        <p:cTn id="1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圓角矩形 13"/>
          <p:cNvSpPr/>
          <p:nvPr/>
        </p:nvSpPr>
        <p:spPr>
          <a:xfrm>
            <a:off x="-19474" y="4236656"/>
            <a:ext cx="9151037" cy="2709176"/>
          </a:xfrm>
          <a:prstGeom prst="roundRect">
            <a:avLst>
              <a:gd name="adj" fmla="val 0"/>
            </a:avLst>
          </a:prstGeom>
          <a:solidFill>
            <a:srgbClr val="99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5" name="矩形 4"/>
          <p:cNvSpPr/>
          <p:nvPr/>
        </p:nvSpPr>
        <p:spPr>
          <a:xfrm>
            <a:off x="411163" y="1050925"/>
            <a:ext cx="8424862" cy="569118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
        <p:nvSpPr>
          <p:cNvPr id="2" name="投影片編號版面配置區 1"/>
          <p:cNvSpPr>
            <a:spLocks noGrp="1"/>
          </p:cNvSpPr>
          <p:nvPr>
            <p:ph type="sldNum" sz="quarter" idx="12"/>
          </p:nvPr>
        </p:nvSpPr>
        <p:spPr/>
        <p:txBody>
          <a:bodyPr/>
          <a:lstStyle/>
          <a:p>
            <a:pPr>
              <a:defRPr/>
            </a:pPr>
            <a:fld id="{8598CAF7-0B11-4355-B351-D1350E429BEE}" type="slidenum">
              <a:rPr lang="zh-TW" altLang="en-US" smtClean="0"/>
              <a:pPr>
                <a:defRPr/>
              </a:pPr>
              <a:t>28</a:t>
            </a:fld>
            <a:endParaRPr lang="zh-TW" altLang="en-US"/>
          </a:p>
        </p:txBody>
      </p:sp>
      <p:grpSp>
        <p:nvGrpSpPr>
          <p:cNvPr id="26" name="群組 25"/>
          <p:cNvGrpSpPr/>
          <p:nvPr/>
        </p:nvGrpSpPr>
        <p:grpSpPr>
          <a:xfrm>
            <a:off x="4416926" y="4435297"/>
            <a:ext cx="4681588" cy="2049532"/>
            <a:chOff x="4282900" y="4475812"/>
            <a:chExt cx="4681588" cy="2049532"/>
          </a:xfrm>
        </p:grpSpPr>
        <p:sp>
          <p:nvSpPr>
            <p:cNvPr id="18" name="圓角矩形 17"/>
            <p:cNvSpPr/>
            <p:nvPr/>
          </p:nvSpPr>
          <p:spPr>
            <a:xfrm>
              <a:off x="4282900" y="4475812"/>
              <a:ext cx="3821831" cy="504056"/>
            </a:xfrm>
            <a:prstGeom prst="roundRect">
              <a:avLst/>
            </a:prstGeom>
            <a:solidFill>
              <a:schemeClr val="bg1"/>
            </a:solid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7" name="文字方塊 6"/>
            <p:cNvSpPr txBox="1"/>
            <p:nvPr/>
          </p:nvSpPr>
          <p:spPr>
            <a:xfrm>
              <a:off x="4304853" y="4486324"/>
              <a:ext cx="4659635" cy="2039020"/>
            </a:xfrm>
            <a:prstGeom prst="rect">
              <a:avLst/>
            </a:prstGeom>
            <a:noFill/>
            <a:ln w="38100">
              <a:noFill/>
            </a:ln>
          </p:spPr>
          <p:txBody>
            <a:bodyPr wrap="square">
              <a:spAutoFit/>
            </a:bodyPr>
            <a:lstStyle/>
            <a:p>
              <a:pPr>
                <a:defRPr/>
              </a:pPr>
              <a:r>
                <a:rPr lang="zh-TW" altLang="en-US" sz="2800" b="1" dirty="0">
                  <a:solidFill>
                    <a:srgbClr val="4D7118"/>
                  </a:solidFill>
                  <a:latin typeface="微軟正黑體" panose="020B0604030504040204" pitchFamily="34" charset="-120"/>
                  <a:ea typeface="微軟正黑體" panose="020B0604030504040204" pitchFamily="34" charset="-120"/>
                </a:rPr>
                <a:t>部定（領域學習</a:t>
              </a:r>
              <a:r>
                <a:rPr lang="zh-TW" altLang="en-US" sz="2800" b="1">
                  <a:solidFill>
                    <a:srgbClr val="4D7118"/>
                  </a:solidFill>
                  <a:latin typeface="微軟正黑體" panose="020B0604030504040204" pitchFamily="34" charset="-120"/>
                  <a:ea typeface="微軟正黑體" panose="020B0604030504040204" pitchFamily="34" charset="-120"/>
                </a:rPr>
                <a:t>）課程</a:t>
              </a:r>
              <a:endParaRPr lang="en-US" altLang="zh-TW" sz="2800" b="1">
                <a:solidFill>
                  <a:srgbClr val="4D7118"/>
                </a:solidFill>
                <a:latin typeface="微軟正黑體" panose="020B0604030504040204" pitchFamily="34" charset="-120"/>
                <a:ea typeface="微軟正黑體" panose="020B0604030504040204" pitchFamily="34" charset="-120"/>
              </a:endParaRPr>
            </a:p>
            <a:p>
              <a:pPr>
                <a:defRPr/>
              </a:pPr>
              <a:endParaRPr lang="en-US" altLang="zh-TW" sz="1000" b="1">
                <a:solidFill>
                  <a:schemeClr val="bg1"/>
                </a:solidFill>
                <a:latin typeface="微軟正黑體" panose="020B0604030504040204" pitchFamily="34" charset="-120"/>
                <a:ea typeface="微軟正黑體" panose="020B0604030504040204" pitchFamily="34" charset="-120"/>
              </a:endParaRPr>
            </a:p>
            <a:p>
              <a:pPr>
                <a:defRPr/>
              </a:pPr>
              <a:r>
                <a:rPr lang="zh-TW" altLang="en-US" sz="2200" b="1">
                  <a:solidFill>
                    <a:schemeClr val="bg1"/>
                  </a:solidFill>
                  <a:latin typeface="微軟正黑體" panose="020B0604030504040204" pitchFamily="34" charset="-120"/>
                  <a:ea typeface="微軟正黑體" panose="020B0604030504040204" pitchFamily="34" charset="-120"/>
                </a:rPr>
                <a:t>由</a:t>
              </a:r>
              <a:r>
                <a:rPr lang="zh-TW" altLang="en-US" sz="2200" b="1" dirty="0">
                  <a:solidFill>
                    <a:schemeClr val="bg1"/>
                  </a:solidFill>
                  <a:latin typeface="微軟正黑體" panose="020B0604030504040204" pitchFamily="34" charset="-120"/>
                  <a:ea typeface="微軟正黑體" panose="020B0604030504040204" pitchFamily="34" charset="-120"/>
                </a:rPr>
                <a:t>國家統一規定</a:t>
              </a:r>
              <a:endParaRPr lang="en-US" altLang="zh-TW" sz="2200" b="1" dirty="0">
                <a:solidFill>
                  <a:schemeClr val="bg1"/>
                </a:solidFill>
                <a:latin typeface="微軟正黑體" panose="020B0604030504040204" pitchFamily="34" charset="-120"/>
                <a:ea typeface="微軟正黑體" panose="020B0604030504040204" pitchFamily="34" charset="-120"/>
              </a:endParaRPr>
            </a:p>
            <a:p>
              <a:pPr>
                <a:defRPr/>
              </a:pPr>
              <a:r>
                <a:rPr lang="zh-TW" altLang="en-US" sz="2200" b="1" dirty="0">
                  <a:solidFill>
                    <a:schemeClr val="bg1"/>
                  </a:solidFill>
                  <a:latin typeface="微軟正黑體" panose="020B0604030504040204" pitchFamily="34" charset="-120"/>
                  <a:ea typeface="微軟正黑體" panose="020B0604030504040204" pitchFamily="34" charset="-120"/>
                </a:rPr>
                <a:t>不同學習階段間注重縱向連貫</a:t>
              </a:r>
              <a:endParaRPr lang="en-US" altLang="zh-TW" sz="2200" b="1" dirty="0">
                <a:solidFill>
                  <a:schemeClr val="bg1"/>
                </a:solidFill>
                <a:latin typeface="微軟正黑體" panose="020B0604030504040204" pitchFamily="34" charset="-120"/>
                <a:ea typeface="微軟正黑體" panose="020B0604030504040204" pitchFamily="34" charset="-120"/>
              </a:endParaRPr>
            </a:p>
            <a:p>
              <a:pPr>
                <a:defRPr/>
              </a:pPr>
              <a:r>
                <a:rPr lang="zh-TW" altLang="en-US" sz="2200" b="1" dirty="0">
                  <a:solidFill>
                    <a:schemeClr val="bg1"/>
                  </a:solidFill>
                  <a:latin typeface="微軟正黑體" panose="020B0604030504040204" pitchFamily="34" charset="-120"/>
                  <a:ea typeface="微軟正黑體" panose="020B0604030504040204" pitchFamily="34" charset="-120"/>
                </a:rPr>
                <a:t>不同領域（科目）間注重橫向</a:t>
              </a:r>
              <a:r>
                <a:rPr lang="zh-TW" altLang="en-US" sz="2200" b="1">
                  <a:solidFill>
                    <a:schemeClr val="bg1"/>
                  </a:solidFill>
                  <a:latin typeface="微軟正黑體" panose="020B0604030504040204" pitchFamily="34" charset="-120"/>
                  <a:ea typeface="微軟正黑體" panose="020B0604030504040204" pitchFamily="34" charset="-120"/>
                </a:rPr>
                <a:t>統整</a:t>
              </a:r>
              <a:endParaRPr lang="en-US" altLang="zh-TW" sz="2200" b="1" dirty="0">
                <a:solidFill>
                  <a:schemeClr val="bg1"/>
                </a:solidFill>
                <a:latin typeface="微軟正黑體" panose="020B0604030504040204" pitchFamily="34" charset="-120"/>
                <a:ea typeface="微軟正黑體" panose="020B0604030504040204" pitchFamily="34" charset="-120"/>
              </a:endParaRPr>
            </a:p>
            <a:p>
              <a:pPr>
                <a:defRPr/>
              </a:pPr>
              <a:r>
                <a:rPr lang="zh-TW" altLang="en-US" sz="2200" b="1">
                  <a:solidFill>
                    <a:schemeClr val="bg1"/>
                  </a:solidFill>
                  <a:latin typeface="微軟正黑體" panose="020B0604030504040204" pitchFamily="34" charset="-120"/>
                  <a:ea typeface="微軟正黑體" panose="020B0604030504040204" pitchFamily="34" charset="-120"/>
                </a:rPr>
                <a:t>功能：深</a:t>
              </a:r>
              <a:r>
                <a:rPr lang="zh-TW" altLang="en-US" sz="2200" b="1" dirty="0">
                  <a:solidFill>
                    <a:schemeClr val="bg1"/>
                  </a:solidFill>
                  <a:latin typeface="微軟正黑體" panose="020B0604030504040204" pitchFamily="34" charset="-120"/>
                  <a:ea typeface="微軟正黑體" panose="020B0604030504040204" pitchFamily="34" charset="-120"/>
                </a:rPr>
                <a:t>植基本學力</a:t>
              </a:r>
            </a:p>
          </p:txBody>
        </p:sp>
      </p:grpSp>
      <p:grpSp>
        <p:nvGrpSpPr>
          <p:cNvPr id="27" name="群組 26"/>
          <p:cNvGrpSpPr/>
          <p:nvPr/>
        </p:nvGrpSpPr>
        <p:grpSpPr>
          <a:xfrm>
            <a:off x="4291417" y="1988840"/>
            <a:ext cx="4483339" cy="2039020"/>
            <a:chOff x="4291417" y="2107381"/>
            <a:chExt cx="4483339" cy="2039020"/>
          </a:xfrm>
        </p:grpSpPr>
        <p:sp>
          <p:nvSpPr>
            <p:cNvPr id="3" name="圓角矩形 2"/>
            <p:cNvSpPr/>
            <p:nvPr/>
          </p:nvSpPr>
          <p:spPr>
            <a:xfrm>
              <a:off x="4291417" y="2107381"/>
              <a:ext cx="3821831" cy="504056"/>
            </a:xfrm>
            <a:prstGeom prst="roundRect">
              <a:avLst/>
            </a:prstGeom>
            <a:solidFill>
              <a:srgbClr val="388E3C"/>
            </a:solid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64521" name="文字方塊 5"/>
            <p:cNvSpPr txBox="1">
              <a:spLocks noChangeArrowheads="1"/>
            </p:cNvSpPr>
            <p:nvPr/>
          </p:nvSpPr>
          <p:spPr bwMode="auto">
            <a:xfrm>
              <a:off x="4304853" y="2107381"/>
              <a:ext cx="4469903" cy="2039020"/>
            </a:xfrm>
            <a:prstGeom prst="rect">
              <a:avLst/>
            </a:prstGeom>
            <a:noFill/>
            <a:ln w="9525">
              <a:noFill/>
              <a:miter lim="800000"/>
              <a:headEnd/>
              <a:tailEnd/>
            </a:ln>
          </p:spPr>
          <p:txBody>
            <a:bodyPr wrap="square">
              <a:spAutoFit/>
            </a:bodyPr>
            <a:lstStyle/>
            <a:p>
              <a:r>
                <a:rPr lang="zh-TW" altLang="en-US" sz="2800" b="1" dirty="0">
                  <a:solidFill>
                    <a:schemeClr val="bg1"/>
                  </a:solidFill>
                  <a:latin typeface="微軟正黑體" pitchFamily="34" charset="-120"/>
                  <a:ea typeface="微軟正黑體" pitchFamily="34" charset="-120"/>
                </a:rPr>
                <a:t>校訂（彈性學習）課程</a:t>
              </a:r>
              <a:endParaRPr lang="en-US" altLang="zh-TW" sz="2800" b="1" dirty="0">
                <a:solidFill>
                  <a:schemeClr val="bg1"/>
                </a:solidFill>
                <a:latin typeface="微軟正黑體" pitchFamily="34" charset="-120"/>
                <a:ea typeface="微軟正黑體" pitchFamily="34" charset="-120"/>
              </a:endParaRPr>
            </a:p>
            <a:p>
              <a:endParaRPr lang="en-US" altLang="zh-TW" sz="1000" b="1" dirty="0">
                <a:solidFill>
                  <a:srgbClr val="4D7118"/>
                </a:solidFill>
                <a:latin typeface="微軟正黑體" pitchFamily="34" charset="-120"/>
                <a:ea typeface="微軟正黑體" pitchFamily="34" charset="-120"/>
              </a:endParaRPr>
            </a:p>
            <a:p>
              <a:r>
                <a:rPr lang="zh-TW" altLang="en-US" sz="2200" b="1" dirty="0">
                  <a:latin typeface="微軟正黑體" pitchFamily="34" charset="-120"/>
                  <a:ea typeface="微軟正黑體" pitchFamily="34" charset="-120"/>
                </a:rPr>
                <a:t>由學校安排</a:t>
              </a:r>
              <a:endParaRPr lang="en-US" altLang="zh-TW" sz="2200" b="1" dirty="0">
                <a:latin typeface="微軟正黑體" pitchFamily="34" charset="-120"/>
                <a:ea typeface="微軟正黑體" pitchFamily="34" charset="-120"/>
              </a:endParaRPr>
            </a:p>
            <a:p>
              <a:r>
                <a:rPr lang="zh-TW" altLang="en-US" sz="2200" b="1" dirty="0">
                  <a:latin typeface="微軟正黑體" pitchFamily="34" charset="-120"/>
                  <a:ea typeface="微軟正黑體" pitchFamily="34" charset="-120"/>
                </a:rPr>
                <a:t>提供跨領域、多元、生活化課程</a:t>
              </a:r>
              <a:endParaRPr lang="en-US" altLang="zh-TW" sz="2200" b="1" dirty="0">
                <a:latin typeface="微軟正黑體" pitchFamily="34" charset="-120"/>
                <a:ea typeface="微軟正黑體" pitchFamily="34" charset="-120"/>
              </a:endParaRPr>
            </a:p>
            <a:p>
              <a:r>
                <a:rPr lang="zh-TW" altLang="en-US" sz="2200" b="1" dirty="0">
                  <a:latin typeface="微軟正黑體" pitchFamily="34" charset="-120"/>
                  <a:ea typeface="微軟正黑體" pitchFamily="34" charset="-120"/>
                </a:rPr>
                <a:t>功能：形塑學校願景，</a:t>
              </a:r>
              <a:endParaRPr lang="en-US" altLang="zh-TW" sz="2200" b="1" dirty="0">
                <a:latin typeface="微軟正黑體" pitchFamily="34" charset="-120"/>
                <a:ea typeface="微軟正黑體" pitchFamily="34" charset="-120"/>
              </a:endParaRPr>
            </a:p>
            <a:p>
              <a:r>
                <a:rPr lang="zh-TW" altLang="en-US" sz="2200" b="1" dirty="0">
                  <a:latin typeface="微軟正黑體" pitchFamily="34" charset="-120"/>
                  <a:ea typeface="微軟正黑體" pitchFamily="34" charset="-120"/>
                </a:rPr>
                <a:t>            提供學生適性發展機會</a:t>
              </a:r>
            </a:p>
          </p:txBody>
        </p:sp>
      </p:grpSp>
      <p:sp>
        <p:nvSpPr>
          <p:cNvPr id="12" name="矩形 8"/>
          <p:cNvSpPr>
            <a:spLocks noChangeArrowheads="1"/>
          </p:cNvSpPr>
          <p:nvPr/>
        </p:nvSpPr>
        <p:spPr bwMode="auto">
          <a:xfrm>
            <a:off x="4147649" y="447055"/>
            <a:ext cx="5104871" cy="461665"/>
          </a:xfrm>
          <a:prstGeom prst="rect">
            <a:avLst/>
          </a:prstGeom>
          <a:noFill/>
          <a:ln w="9525">
            <a:noFill/>
            <a:miter lim="800000"/>
            <a:headEnd/>
            <a:tailEnd/>
          </a:ln>
        </p:spPr>
        <p:txBody>
          <a:bodyPr wrap="square">
            <a:spAutoFit/>
          </a:bodyPr>
          <a:lstStyle/>
          <a:p>
            <a:pPr defTabSz="1422400">
              <a:spcAft>
                <a:spcPct val="35000"/>
              </a:spcAft>
            </a:pPr>
            <a:r>
              <a:rPr lang="en-US" altLang="zh-TW" sz="2400">
                <a:solidFill>
                  <a:schemeClr val="bg1"/>
                </a:solidFill>
                <a:latin typeface="微軟正黑體" pitchFamily="34" charset="-120"/>
                <a:ea typeface="微軟正黑體" pitchFamily="34" charset="-120"/>
              </a:rPr>
              <a:t>(</a:t>
            </a:r>
            <a:r>
              <a:rPr lang="zh-TW" altLang="en-US" sz="2400">
                <a:solidFill>
                  <a:schemeClr val="bg1"/>
                </a:solidFill>
                <a:latin typeface="微軟正黑體" pitchFamily="34" charset="-120"/>
                <a:ea typeface="微軟正黑體" pitchFamily="34" charset="-120"/>
              </a:rPr>
              <a:t>一</a:t>
            </a:r>
            <a:r>
              <a:rPr lang="en-US" altLang="zh-TW" sz="2400">
                <a:solidFill>
                  <a:schemeClr val="bg1"/>
                </a:solidFill>
                <a:latin typeface="微軟正黑體" pitchFamily="34" charset="-120"/>
                <a:ea typeface="微軟正黑體" pitchFamily="34" charset="-120"/>
              </a:rPr>
              <a:t>)</a:t>
            </a:r>
            <a:r>
              <a:rPr lang="zh-TW" altLang="en-US" sz="2400">
                <a:solidFill>
                  <a:schemeClr val="bg1"/>
                </a:solidFill>
                <a:latin typeface="微軟正黑體" pitchFamily="34" charset="-120"/>
                <a:ea typeface="微軟正黑體" pitchFamily="34" charset="-120"/>
              </a:rPr>
              <a:t>課程之連貫統整與多元適性</a:t>
            </a:r>
          </a:p>
        </p:txBody>
      </p:sp>
      <p:sp>
        <p:nvSpPr>
          <p:cNvPr id="24" name="文字方塊 23"/>
          <p:cNvSpPr txBox="1"/>
          <p:nvPr/>
        </p:nvSpPr>
        <p:spPr>
          <a:xfrm>
            <a:off x="7782401" y="-34986"/>
            <a:ext cx="1038071" cy="276999"/>
          </a:xfrm>
          <a:prstGeom prst="rect">
            <a:avLst/>
          </a:prstGeom>
          <a:noFill/>
        </p:spPr>
        <p:txBody>
          <a:bodyPr wrap="square" rtlCol="0">
            <a:spAutoFit/>
          </a:bodyPr>
          <a:lstStyle/>
          <a:p>
            <a:pPr algn="r"/>
            <a:r>
              <a:rPr lang="en-US" altLang="zh-TW" sz="1200">
                <a:solidFill>
                  <a:srgbClr val="E8F5E9"/>
                </a:solidFill>
              </a:rPr>
              <a:t>3-5-1</a:t>
            </a:r>
            <a:r>
              <a:rPr lang="zh-TW" altLang="en-US" sz="1200">
                <a:solidFill>
                  <a:srgbClr val="E8F5E9"/>
                </a:solidFill>
              </a:rPr>
              <a:t>   </a:t>
            </a:r>
            <a:r>
              <a:rPr lang="en-US" altLang="zh-TW" sz="1200">
                <a:solidFill>
                  <a:srgbClr val="E8F5E9"/>
                </a:solidFill>
              </a:rPr>
              <a:t>/</a:t>
            </a:r>
            <a:r>
              <a:rPr lang="zh-TW" altLang="en-US" sz="1200">
                <a:solidFill>
                  <a:srgbClr val="E8F5E9"/>
                </a:solidFill>
              </a:rPr>
              <a:t> </a:t>
            </a:r>
          </a:p>
        </p:txBody>
      </p:sp>
      <p:sp>
        <p:nvSpPr>
          <p:cNvPr id="25" name="標題 2"/>
          <p:cNvSpPr txBox="1">
            <a:spLocks/>
          </p:cNvSpPr>
          <p:nvPr/>
        </p:nvSpPr>
        <p:spPr bwMode="auto">
          <a:xfrm>
            <a:off x="672189" y="63757"/>
            <a:ext cx="8377237" cy="965682"/>
          </a:xfrm>
          <a:prstGeom prst="rect">
            <a:avLst/>
          </a:prstGeom>
          <a:noFill/>
          <a:ln w="9525">
            <a:noFill/>
            <a:miter lim="800000"/>
            <a:headEnd/>
            <a:tailEnd/>
          </a:ln>
          <a:effectLst>
            <a:outerShdw blurRad="76200" dist="38100" dir="5400000" algn="t" rotWithShape="0">
              <a:prstClr val="black">
                <a:alpha val="10000"/>
              </a:prstClr>
            </a:outerShdw>
          </a:effec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kern="1200">
                <a:solidFill>
                  <a:schemeClr val="tx1"/>
                </a:solidFill>
                <a:latin typeface="微軟正黑體" pitchFamily="34" charset="-120"/>
                <a:ea typeface="微軟正黑體" pitchFamily="34" charset="-120"/>
                <a:cs typeface="+mj-cs"/>
              </a:defRPr>
            </a:lvl1pPr>
            <a:lvl2pPr algn="ctr" rtl="0" eaLnBrk="0" fontAlgn="base" hangingPunct="0">
              <a:spcBef>
                <a:spcPct val="0"/>
              </a:spcBef>
              <a:spcAft>
                <a:spcPct val="0"/>
              </a:spcAft>
              <a:defRPr sz="4400">
                <a:solidFill>
                  <a:schemeClr val="tx1"/>
                </a:solidFill>
                <a:latin typeface="微軟正黑體" pitchFamily="34" charset="-120"/>
                <a:ea typeface="微軟正黑體" pitchFamily="34" charset="-120"/>
              </a:defRPr>
            </a:lvl2pPr>
            <a:lvl3pPr algn="ctr" rtl="0" eaLnBrk="0" fontAlgn="base" hangingPunct="0">
              <a:spcBef>
                <a:spcPct val="0"/>
              </a:spcBef>
              <a:spcAft>
                <a:spcPct val="0"/>
              </a:spcAft>
              <a:defRPr sz="4400">
                <a:solidFill>
                  <a:schemeClr val="tx1"/>
                </a:solidFill>
                <a:latin typeface="微軟正黑體" pitchFamily="34" charset="-120"/>
                <a:ea typeface="微軟正黑體" pitchFamily="34" charset="-120"/>
              </a:defRPr>
            </a:lvl3pPr>
            <a:lvl4pPr algn="ctr" rtl="0" eaLnBrk="0" fontAlgn="base" hangingPunct="0">
              <a:spcBef>
                <a:spcPct val="0"/>
              </a:spcBef>
              <a:spcAft>
                <a:spcPct val="0"/>
              </a:spcAft>
              <a:defRPr sz="4400">
                <a:solidFill>
                  <a:schemeClr val="tx1"/>
                </a:solidFill>
                <a:latin typeface="微軟正黑體" pitchFamily="34" charset="-120"/>
                <a:ea typeface="微軟正黑體" pitchFamily="34" charset="-120"/>
              </a:defRPr>
            </a:lvl4pPr>
            <a:lvl5pPr algn="ctr" rtl="0" eaLnBrk="0" fontAlgn="base" hangingPunct="0">
              <a:spcBef>
                <a:spcPct val="0"/>
              </a:spcBef>
              <a:spcAft>
                <a:spcPct val="0"/>
              </a:spcAft>
              <a:defRPr sz="4400">
                <a:solidFill>
                  <a:schemeClr val="tx1"/>
                </a:solidFill>
                <a:latin typeface="微軟正黑體" pitchFamily="34" charset="-120"/>
                <a:ea typeface="微軟正黑體" pitchFamily="34" charset="-120"/>
              </a:defRPr>
            </a:lvl5pPr>
            <a:lvl6pPr marL="457200" algn="ctr" rtl="0" fontAlgn="base">
              <a:spcBef>
                <a:spcPct val="0"/>
              </a:spcBef>
              <a:spcAft>
                <a:spcPct val="0"/>
              </a:spcAft>
              <a:defRPr sz="4400">
                <a:solidFill>
                  <a:schemeClr val="tx1"/>
                </a:solidFill>
                <a:latin typeface="Calibri" panose="020F0502020204030204" pitchFamily="34" charset="0"/>
                <a:ea typeface="新細明體" panose="02020500000000000000" pitchFamily="18" charset="-120"/>
              </a:defRPr>
            </a:lvl6pPr>
            <a:lvl7pPr marL="914400" algn="ctr" rtl="0" fontAlgn="base">
              <a:spcBef>
                <a:spcPct val="0"/>
              </a:spcBef>
              <a:spcAft>
                <a:spcPct val="0"/>
              </a:spcAft>
              <a:defRPr sz="4400">
                <a:solidFill>
                  <a:schemeClr val="tx1"/>
                </a:solidFill>
                <a:latin typeface="Calibri" panose="020F0502020204030204" pitchFamily="34" charset="0"/>
                <a:ea typeface="新細明體" panose="02020500000000000000" pitchFamily="18" charset="-120"/>
              </a:defRPr>
            </a:lvl7pPr>
            <a:lvl8pPr marL="1371600" algn="ctr" rtl="0" fontAlgn="base">
              <a:spcBef>
                <a:spcPct val="0"/>
              </a:spcBef>
              <a:spcAft>
                <a:spcPct val="0"/>
              </a:spcAft>
              <a:defRPr sz="4400">
                <a:solidFill>
                  <a:schemeClr val="tx1"/>
                </a:solidFill>
                <a:latin typeface="Calibri" panose="020F0502020204030204" pitchFamily="34" charset="0"/>
                <a:ea typeface="新細明體" panose="02020500000000000000" pitchFamily="18" charset="-120"/>
              </a:defRPr>
            </a:lvl8pPr>
            <a:lvl9pPr marL="1828800" algn="ctr" rtl="0" fontAlgn="base">
              <a:spcBef>
                <a:spcPct val="0"/>
              </a:spcBef>
              <a:spcAft>
                <a:spcPct val="0"/>
              </a:spcAft>
              <a:defRPr sz="4400">
                <a:solidFill>
                  <a:schemeClr val="tx1"/>
                </a:solidFill>
                <a:latin typeface="Calibri" panose="020F0502020204030204" pitchFamily="34" charset="0"/>
                <a:ea typeface="新細明體" panose="02020500000000000000" pitchFamily="18" charset="-120"/>
              </a:defRPr>
            </a:lvl9pPr>
          </a:lstStyle>
          <a:p>
            <a:pPr algn="l" eaLnBrk="1" hangingPunct="1"/>
            <a:r>
              <a:rPr kumimoji="0" lang="zh-TW" altLang="en-US" sz="3600" b="1">
                <a:solidFill>
                  <a:schemeClr val="bg1"/>
                </a:solidFill>
                <a:cs typeface="Times New Roman" pitchFamily="18" charset="0"/>
              </a:rPr>
              <a:t>五、課程架構</a:t>
            </a:r>
          </a:p>
        </p:txBody>
      </p:sp>
      <p:pic>
        <p:nvPicPr>
          <p:cNvPr id="58" name="Shape 567"/>
          <p:cNvPicPr preferRelativeResize="0">
            <a:picLocks/>
          </p:cNvPicPr>
          <p:nvPr/>
        </p:nvPicPr>
        <p:blipFill rotWithShape="1">
          <a:blip r:embed="rId3" cstate="print">
            <a:clrChange>
              <a:clrFrom>
                <a:srgbClr val="FFFFFF"/>
              </a:clrFrom>
              <a:clrTo>
                <a:srgbClr val="FFFFFF">
                  <a:alpha val="0"/>
                </a:srgbClr>
              </a:clrTo>
            </a:clrChange>
            <a:extLst>
              <a:ext uri="{28A0092B-C50C-407E-A947-70E740481C1C}">
                <a14:useLocalDpi xmlns="" xmlns:a14="http://schemas.microsoft.com/office/drawing/2010/main" val="0"/>
              </a:ext>
            </a:extLst>
          </a:blip>
          <a:srcRect l="-547" r="2681"/>
          <a:stretch/>
        </p:blipFill>
        <p:spPr>
          <a:xfrm>
            <a:off x="59638" y="1147024"/>
            <a:ext cx="3574630" cy="5616575"/>
          </a:xfrm>
          <a:prstGeom prst="rect">
            <a:avLst/>
          </a:prstGeom>
        </p:spPr>
      </p:pic>
    </p:spTree>
    <p:extLst>
      <p:ext uri="{BB962C8B-B14F-4D97-AF65-F5344CB8AC3E}">
        <p14:creationId xmlns="" xmlns:p14="http://schemas.microsoft.com/office/powerpoint/2010/main" val="3148441705"/>
      </p:ext>
    </p:extLst>
  </p:cSld>
  <p:clrMapOvr>
    <a:masterClrMapping/>
  </p:clrMapOvr>
  <p:transition spd="slow">
    <p:cu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1200"/>
                                        <p:tgtEl>
                                          <p:spTgt spid="14"/>
                                        </p:tgtEl>
                                      </p:cBhvr>
                                    </p:animEffect>
                                  </p:childTnLst>
                                </p:cTn>
                              </p:par>
                            </p:childTnLst>
                          </p:cTn>
                        </p:par>
                        <p:par>
                          <p:cTn id="8" fill="hold">
                            <p:stCondLst>
                              <p:cond delay="1200"/>
                            </p:stCondLst>
                            <p:childTnLst>
                              <p:par>
                                <p:cTn id="9" presetID="12" presetClass="entr" presetSubtype="1" fill="hold" nodeType="afterEffect">
                                  <p:stCondLst>
                                    <p:cond delay="0"/>
                                  </p:stCondLst>
                                  <p:childTnLst>
                                    <p:set>
                                      <p:cBhvr>
                                        <p:cTn id="10" dur="1" fill="hold">
                                          <p:stCondLst>
                                            <p:cond delay="0"/>
                                          </p:stCondLst>
                                        </p:cTn>
                                        <p:tgtEl>
                                          <p:spTgt spid="26"/>
                                        </p:tgtEl>
                                        <p:attrNameLst>
                                          <p:attrName>style.visibility</p:attrName>
                                        </p:attrNameLst>
                                      </p:cBhvr>
                                      <p:to>
                                        <p:strVal val="visible"/>
                                      </p:to>
                                    </p:set>
                                    <p:anim calcmode="lin" valueType="num">
                                      <p:cBhvr additive="base">
                                        <p:cTn id="11" dur="500"/>
                                        <p:tgtEl>
                                          <p:spTgt spid="26"/>
                                        </p:tgtEl>
                                        <p:attrNameLst>
                                          <p:attrName>ppt_y</p:attrName>
                                        </p:attrNameLst>
                                      </p:cBhvr>
                                      <p:tavLst>
                                        <p:tav tm="0">
                                          <p:val>
                                            <p:strVal val="#ppt_y-#ppt_h*1.125000"/>
                                          </p:val>
                                        </p:tav>
                                        <p:tav tm="100000">
                                          <p:val>
                                            <p:strVal val="#ppt_y"/>
                                          </p:val>
                                        </p:tav>
                                      </p:tavLst>
                                    </p:anim>
                                    <p:animEffect transition="in" filter="wipe(down)">
                                      <p:cBhvr>
                                        <p:cTn id="12" dur="500"/>
                                        <p:tgtEl>
                                          <p:spTgt spid="26"/>
                                        </p:tgtEl>
                                      </p:cBhvr>
                                    </p:animEffect>
                                  </p:childTnLst>
                                </p:cTn>
                              </p:par>
                            </p:childTnLst>
                          </p:cTn>
                        </p:par>
                      </p:childTnLst>
                    </p:cTn>
                  </p:par>
                  <p:par>
                    <p:cTn id="13" fill="hold">
                      <p:stCondLst>
                        <p:cond delay="indefinite"/>
                      </p:stCondLst>
                      <p:childTnLst>
                        <p:par>
                          <p:cTn id="14" fill="hold">
                            <p:stCondLst>
                              <p:cond delay="0"/>
                            </p:stCondLst>
                            <p:childTnLst>
                              <p:par>
                                <p:cTn id="15" presetID="12" presetClass="entr" presetSubtype="4" fill="hold" nodeType="clickEffect">
                                  <p:stCondLst>
                                    <p:cond delay="0"/>
                                  </p:stCondLst>
                                  <p:childTnLst>
                                    <p:set>
                                      <p:cBhvr>
                                        <p:cTn id="16" dur="1" fill="hold">
                                          <p:stCondLst>
                                            <p:cond delay="0"/>
                                          </p:stCondLst>
                                        </p:cTn>
                                        <p:tgtEl>
                                          <p:spTgt spid="27"/>
                                        </p:tgtEl>
                                        <p:attrNameLst>
                                          <p:attrName>style.visibility</p:attrName>
                                        </p:attrNameLst>
                                      </p:cBhvr>
                                      <p:to>
                                        <p:strVal val="visible"/>
                                      </p:to>
                                    </p:set>
                                    <p:anim calcmode="lin" valueType="num">
                                      <p:cBhvr additive="base">
                                        <p:cTn id="17" dur="500"/>
                                        <p:tgtEl>
                                          <p:spTgt spid="27"/>
                                        </p:tgtEl>
                                        <p:attrNameLst>
                                          <p:attrName>ppt_y</p:attrName>
                                        </p:attrNameLst>
                                      </p:cBhvr>
                                      <p:tavLst>
                                        <p:tav tm="0">
                                          <p:val>
                                            <p:strVal val="#ppt_y+#ppt_h*1.125000"/>
                                          </p:val>
                                        </p:tav>
                                        <p:tav tm="100000">
                                          <p:val>
                                            <p:strVal val="#ppt_y"/>
                                          </p:val>
                                        </p:tav>
                                      </p:tavLst>
                                    </p:anim>
                                    <p:animEffect transition="in" filter="wipe(up)">
                                      <p:cBhvr>
                                        <p:cTn id="18" dur="500"/>
                                        <p:tgtEl>
                                          <p:spTgt spid="27"/>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8" fill="hold" nodeType="clickEffect">
                                  <p:stCondLst>
                                    <p:cond delay="0"/>
                                  </p:stCondLst>
                                  <p:childTnLst>
                                    <p:set>
                                      <p:cBhvr>
                                        <p:cTn id="22" dur="1" fill="hold">
                                          <p:stCondLst>
                                            <p:cond delay="0"/>
                                          </p:stCondLst>
                                        </p:cTn>
                                        <p:tgtEl>
                                          <p:spTgt spid="58"/>
                                        </p:tgtEl>
                                        <p:attrNameLst>
                                          <p:attrName>style.visibility</p:attrName>
                                        </p:attrNameLst>
                                      </p:cBhvr>
                                      <p:to>
                                        <p:strVal val="visible"/>
                                      </p:to>
                                    </p:set>
                                    <p:animEffect transition="in" filter="wipe(left)">
                                      <p:cBhvr>
                                        <p:cTn id="23" dur="25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矩形 22"/>
          <p:cNvSpPr/>
          <p:nvPr/>
        </p:nvSpPr>
        <p:spPr>
          <a:xfrm>
            <a:off x="244078" y="1090613"/>
            <a:ext cx="8653463" cy="222647"/>
          </a:xfrm>
          <a:prstGeom prst="rect">
            <a:avLst/>
          </a:prstGeom>
          <a:solidFill>
            <a:srgbClr val="14826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1" lang="zh-TW" altLang="en-US"/>
          </a:p>
        </p:txBody>
      </p:sp>
      <p:sp>
        <p:nvSpPr>
          <p:cNvPr id="9" name="剪去單一角落矩形 8"/>
          <p:cNvSpPr/>
          <p:nvPr/>
        </p:nvSpPr>
        <p:spPr>
          <a:xfrm flipV="1">
            <a:off x="244079" y="1090613"/>
            <a:ext cx="5411390" cy="450056"/>
          </a:xfrm>
          <a:prstGeom prst="snip1Rect">
            <a:avLst>
              <a:gd name="adj" fmla="val 50000"/>
            </a:avLst>
          </a:prstGeom>
          <a:solidFill>
            <a:srgbClr val="14826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1" lang="zh-TW" altLang="en-US"/>
          </a:p>
        </p:txBody>
      </p:sp>
      <p:sp>
        <p:nvSpPr>
          <p:cNvPr id="6148" name="文本框 7"/>
          <p:cNvSpPr txBox="1">
            <a:spLocks noChangeArrowheads="1"/>
          </p:cNvSpPr>
          <p:nvPr/>
        </p:nvSpPr>
        <p:spPr bwMode="auto">
          <a:xfrm>
            <a:off x="284560" y="1178719"/>
            <a:ext cx="5370909" cy="3416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等线" pitchFamily="2" charset="-122"/>
                <a:ea typeface="等线" pitchFamily="2" charset="-122"/>
              </a:defRPr>
            </a:lvl1pPr>
            <a:lvl2pPr marL="742950" indent="-285750">
              <a:defRPr>
                <a:solidFill>
                  <a:schemeClr val="tx1"/>
                </a:solidFill>
                <a:latin typeface="等线" pitchFamily="2" charset="-122"/>
                <a:ea typeface="等线" pitchFamily="2" charset="-122"/>
              </a:defRPr>
            </a:lvl2pPr>
            <a:lvl3pPr marL="1143000" indent="-228600">
              <a:defRPr>
                <a:solidFill>
                  <a:schemeClr val="tx1"/>
                </a:solidFill>
                <a:latin typeface="等线" pitchFamily="2" charset="-122"/>
                <a:ea typeface="等线" pitchFamily="2" charset="-122"/>
              </a:defRPr>
            </a:lvl3pPr>
            <a:lvl4pPr marL="1600200" indent="-228600">
              <a:defRPr>
                <a:solidFill>
                  <a:schemeClr val="tx1"/>
                </a:solidFill>
                <a:latin typeface="等线" pitchFamily="2" charset="-122"/>
                <a:ea typeface="等线" pitchFamily="2" charset="-122"/>
              </a:defRPr>
            </a:lvl4pPr>
            <a:lvl5pPr marL="2057400" indent="-228600">
              <a:defRPr>
                <a:solidFill>
                  <a:schemeClr val="tx1"/>
                </a:solidFill>
                <a:latin typeface="等线" pitchFamily="2" charset="-122"/>
                <a:ea typeface="等线" pitchFamily="2" charset="-122"/>
              </a:defRPr>
            </a:lvl5pPr>
            <a:lvl6pPr marL="2514600" indent="-228600" eaLnBrk="0" fontAlgn="base" hangingPunct="0">
              <a:spcBef>
                <a:spcPct val="0"/>
              </a:spcBef>
              <a:spcAft>
                <a:spcPct val="0"/>
              </a:spcAft>
              <a:defRPr>
                <a:solidFill>
                  <a:schemeClr val="tx1"/>
                </a:solidFill>
                <a:latin typeface="等线" pitchFamily="2" charset="-122"/>
                <a:ea typeface="等线" pitchFamily="2" charset="-122"/>
              </a:defRPr>
            </a:lvl6pPr>
            <a:lvl7pPr marL="2971800" indent="-228600" eaLnBrk="0" fontAlgn="base" hangingPunct="0">
              <a:spcBef>
                <a:spcPct val="0"/>
              </a:spcBef>
              <a:spcAft>
                <a:spcPct val="0"/>
              </a:spcAft>
              <a:defRPr>
                <a:solidFill>
                  <a:schemeClr val="tx1"/>
                </a:solidFill>
                <a:latin typeface="等线" pitchFamily="2" charset="-122"/>
                <a:ea typeface="等线" pitchFamily="2" charset="-122"/>
              </a:defRPr>
            </a:lvl7pPr>
            <a:lvl8pPr marL="3429000" indent="-228600" eaLnBrk="0" fontAlgn="base" hangingPunct="0">
              <a:spcBef>
                <a:spcPct val="0"/>
              </a:spcBef>
              <a:spcAft>
                <a:spcPct val="0"/>
              </a:spcAft>
              <a:defRPr>
                <a:solidFill>
                  <a:schemeClr val="tx1"/>
                </a:solidFill>
                <a:latin typeface="等线" pitchFamily="2" charset="-122"/>
                <a:ea typeface="等线" pitchFamily="2" charset="-122"/>
              </a:defRPr>
            </a:lvl8pPr>
            <a:lvl9pPr marL="3886200" indent="-228600" eaLnBrk="0" fontAlgn="base" hangingPunct="0">
              <a:spcBef>
                <a:spcPct val="0"/>
              </a:spcBef>
              <a:spcAft>
                <a:spcPct val="0"/>
              </a:spcAft>
              <a:defRPr>
                <a:solidFill>
                  <a:schemeClr val="tx1"/>
                </a:solidFill>
                <a:latin typeface="等线" pitchFamily="2" charset="-122"/>
                <a:ea typeface="等线" pitchFamily="2" charset="-122"/>
              </a:defRPr>
            </a:lvl9pPr>
          </a:lstStyle>
          <a:p>
            <a:pPr eaLnBrk="1" hangingPunct="1">
              <a:lnSpc>
                <a:spcPct val="90000"/>
              </a:lnSpc>
            </a:pPr>
            <a:r>
              <a:rPr lang="zh-CN" altLang="en-US" b="1">
                <a:solidFill>
                  <a:schemeClr val="bg1"/>
                </a:solidFill>
                <a:latin typeface="Microsoft YaHei" pitchFamily="34" charset="-122"/>
                <a:ea typeface="Microsoft YaHei" pitchFamily="34" charset="-122"/>
              </a:rPr>
              <a:t>從三個面向看看，為何需要十二年國教課綱？</a:t>
            </a:r>
          </a:p>
        </p:txBody>
      </p:sp>
      <p:sp>
        <p:nvSpPr>
          <p:cNvPr id="24" name="等腰三角形 45"/>
          <p:cNvSpPr/>
          <p:nvPr/>
        </p:nvSpPr>
        <p:spPr>
          <a:xfrm>
            <a:off x="1038225" y="4611291"/>
            <a:ext cx="1772841" cy="845344"/>
          </a:xfrm>
          <a:custGeom>
            <a:avLst/>
            <a:gdLst/>
            <a:ahLst/>
            <a:cxnLst/>
            <a:rect l="l" t="t" r="r" b="b"/>
            <a:pathLst>
              <a:path w="1773057" h="959867">
                <a:moveTo>
                  <a:pt x="886528" y="0"/>
                </a:moveTo>
                <a:lnTo>
                  <a:pt x="953045" y="84733"/>
                </a:lnTo>
                <a:lnTo>
                  <a:pt x="1627198" y="84733"/>
                </a:lnTo>
                <a:cubicBezTo>
                  <a:pt x="1707754" y="84733"/>
                  <a:pt x="1773057" y="150036"/>
                  <a:pt x="1773057" y="230592"/>
                </a:cubicBezTo>
                <a:lnTo>
                  <a:pt x="1773057" y="814008"/>
                </a:lnTo>
                <a:cubicBezTo>
                  <a:pt x="1773057" y="894564"/>
                  <a:pt x="1707754" y="959867"/>
                  <a:pt x="1627198" y="959867"/>
                </a:cubicBezTo>
                <a:lnTo>
                  <a:pt x="145859" y="959867"/>
                </a:lnTo>
                <a:cubicBezTo>
                  <a:pt x="65303" y="959867"/>
                  <a:pt x="0" y="894564"/>
                  <a:pt x="0" y="814008"/>
                </a:cubicBezTo>
                <a:lnTo>
                  <a:pt x="0" y="230592"/>
                </a:lnTo>
                <a:cubicBezTo>
                  <a:pt x="0" y="150036"/>
                  <a:pt x="65303" y="84733"/>
                  <a:pt x="145859" y="84733"/>
                </a:cubicBezTo>
                <a:lnTo>
                  <a:pt x="820011" y="84733"/>
                </a:lnTo>
                <a:close/>
              </a:path>
            </a:pathLst>
          </a:custGeom>
          <a:noFill/>
          <a:ln w="12700">
            <a:solidFill>
              <a:srgbClr val="14826D"/>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zh-CN" altLang="en-US">
              <a:solidFill>
                <a:prstClr val="white"/>
              </a:solidFill>
            </a:endParaRPr>
          </a:p>
        </p:txBody>
      </p:sp>
      <p:sp>
        <p:nvSpPr>
          <p:cNvPr id="25" name="TextBox 10"/>
          <p:cNvSpPr txBox="1">
            <a:spLocks noChangeArrowheads="1"/>
          </p:cNvSpPr>
          <p:nvPr/>
        </p:nvSpPr>
        <p:spPr bwMode="auto">
          <a:xfrm>
            <a:off x="1175148" y="4737498"/>
            <a:ext cx="1439465" cy="69249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0" tIns="0" rIns="0" bIns="0">
            <a:spAutoFit/>
          </a:bodyPr>
          <a:lstStyle>
            <a:lvl1pPr>
              <a:defRPr>
                <a:solidFill>
                  <a:schemeClr val="tx1"/>
                </a:solidFill>
                <a:latin typeface="等线" pitchFamily="2" charset="-122"/>
                <a:ea typeface="等线" pitchFamily="2" charset="-122"/>
              </a:defRPr>
            </a:lvl1pPr>
            <a:lvl2pPr marL="742950" indent="-285750">
              <a:defRPr>
                <a:solidFill>
                  <a:schemeClr val="tx1"/>
                </a:solidFill>
                <a:latin typeface="等线" pitchFamily="2" charset="-122"/>
                <a:ea typeface="等线" pitchFamily="2" charset="-122"/>
              </a:defRPr>
            </a:lvl2pPr>
            <a:lvl3pPr marL="1143000" indent="-228600">
              <a:defRPr>
                <a:solidFill>
                  <a:schemeClr val="tx1"/>
                </a:solidFill>
                <a:latin typeface="等线" pitchFamily="2" charset="-122"/>
                <a:ea typeface="等线" pitchFamily="2" charset="-122"/>
              </a:defRPr>
            </a:lvl3pPr>
            <a:lvl4pPr marL="1600200" indent="-228600">
              <a:defRPr>
                <a:solidFill>
                  <a:schemeClr val="tx1"/>
                </a:solidFill>
                <a:latin typeface="等线" pitchFamily="2" charset="-122"/>
                <a:ea typeface="等线" pitchFamily="2" charset="-122"/>
              </a:defRPr>
            </a:lvl4pPr>
            <a:lvl5pPr marL="2057400" indent="-228600">
              <a:defRPr>
                <a:solidFill>
                  <a:schemeClr val="tx1"/>
                </a:solidFill>
                <a:latin typeface="等线" pitchFamily="2" charset="-122"/>
                <a:ea typeface="等线" pitchFamily="2" charset="-122"/>
              </a:defRPr>
            </a:lvl5pPr>
            <a:lvl6pPr marL="2514600" indent="-228600" eaLnBrk="0" fontAlgn="base" hangingPunct="0">
              <a:spcBef>
                <a:spcPct val="0"/>
              </a:spcBef>
              <a:spcAft>
                <a:spcPct val="0"/>
              </a:spcAft>
              <a:defRPr>
                <a:solidFill>
                  <a:schemeClr val="tx1"/>
                </a:solidFill>
                <a:latin typeface="等线" pitchFamily="2" charset="-122"/>
                <a:ea typeface="等线" pitchFamily="2" charset="-122"/>
              </a:defRPr>
            </a:lvl6pPr>
            <a:lvl7pPr marL="2971800" indent="-228600" eaLnBrk="0" fontAlgn="base" hangingPunct="0">
              <a:spcBef>
                <a:spcPct val="0"/>
              </a:spcBef>
              <a:spcAft>
                <a:spcPct val="0"/>
              </a:spcAft>
              <a:defRPr>
                <a:solidFill>
                  <a:schemeClr val="tx1"/>
                </a:solidFill>
                <a:latin typeface="等线" pitchFamily="2" charset="-122"/>
                <a:ea typeface="等线" pitchFamily="2" charset="-122"/>
              </a:defRPr>
            </a:lvl7pPr>
            <a:lvl8pPr marL="3429000" indent="-228600" eaLnBrk="0" fontAlgn="base" hangingPunct="0">
              <a:spcBef>
                <a:spcPct val="0"/>
              </a:spcBef>
              <a:spcAft>
                <a:spcPct val="0"/>
              </a:spcAft>
              <a:defRPr>
                <a:solidFill>
                  <a:schemeClr val="tx1"/>
                </a:solidFill>
                <a:latin typeface="等线" pitchFamily="2" charset="-122"/>
                <a:ea typeface="等线" pitchFamily="2" charset="-122"/>
              </a:defRPr>
            </a:lvl8pPr>
            <a:lvl9pPr marL="3886200" indent="-228600" eaLnBrk="0" fontAlgn="base" hangingPunct="0">
              <a:spcBef>
                <a:spcPct val="0"/>
              </a:spcBef>
              <a:spcAft>
                <a:spcPct val="0"/>
              </a:spcAft>
              <a:defRPr>
                <a:solidFill>
                  <a:schemeClr val="tx1"/>
                </a:solidFill>
                <a:latin typeface="等线" pitchFamily="2" charset="-122"/>
                <a:ea typeface="等线" pitchFamily="2" charset="-122"/>
              </a:defRPr>
            </a:lvl9pPr>
          </a:lstStyle>
          <a:p>
            <a:pPr algn="ctr" eaLnBrk="1" hangingPunct="1">
              <a:lnSpc>
                <a:spcPct val="125000"/>
              </a:lnSpc>
            </a:pPr>
            <a:r>
              <a:rPr lang="zh-CN" altLang="en-US" b="1">
                <a:solidFill>
                  <a:srgbClr val="595959"/>
                </a:solidFill>
                <a:latin typeface="Microsoft YaHei" pitchFamily="34" charset="-122"/>
                <a:ea typeface="Microsoft YaHei" pitchFamily="34" charset="-122"/>
              </a:rPr>
              <a:t>貝多芬</a:t>
            </a:r>
            <a:endParaRPr lang="en-US" altLang="zh-CN" b="1">
              <a:solidFill>
                <a:srgbClr val="595959"/>
              </a:solidFill>
              <a:latin typeface="Microsoft YaHei" pitchFamily="34" charset="-122"/>
              <a:ea typeface="Microsoft YaHei" pitchFamily="34" charset="-122"/>
            </a:endParaRPr>
          </a:p>
          <a:p>
            <a:pPr algn="ctr" eaLnBrk="1" hangingPunct="1">
              <a:lnSpc>
                <a:spcPct val="125000"/>
              </a:lnSpc>
            </a:pPr>
            <a:r>
              <a:rPr lang="zh-CN" altLang="en-US" b="1">
                <a:solidFill>
                  <a:srgbClr val="595959"/>
                </a:solidFill>
                <a:latin typeface="Microsoft YaHei" pitchFamily="34" charset="-122"/>
                <a:ea typeface="Microsoft YaHei" pitchFamily="34" charset="-122"/>
              </a:rPr>
              <a:t>過時了嗎？</a:t>
            </a:r>
          </a:p>
        </p:txBody>
      </p:sp>
      <p:sp>
        <p:nvSpPr>
          <p:cNvPr id="26" name="TextBox 16"/>
          <p:cNvSpPr txBox="1">
            <a:spLocks noChangeArrowheads="1"/>
          </p:cNvSpPr>
          <p:nvPr/>
        </p:nvSpPr>
        <p:spPr bwMode="auto">
          <a:xfrm>
            <a:off x="3843338" y="4737498"/>
            <a:ext cx="1323975" cy="69249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0" tIns="0" rIns="0" bIns="0">
            <a:spAutoFit/>
          </a:bodyPr>
          <a:lstStyle>
            <a:lvl1pPr>
              <a:defRPr>
                <a:solidFill>
                  <a:schemeClr val="tx1"/>
                </a:solidFill>
                <a:latin typeface="等线" pitchFamily="2" charset="-122"/>
                <a:ea typeface="等线" pitchFamily="2" charset="-122"/>
              </a:defRPr>
            </a:lvl1pPr>
            <a:lvl2pPr marL="742950" indent="-285750">
              <a:defRPr>
                <a:solidFill>
                  <a:schemeClr val="tx1"/>
                </a:solidFill>
                <a:latin typeface="等线" pitchFamily="2" charset="-122"/>
                <a:ea typeface="等线" pitchFamily="2" charset="-122"/>
              </a:defRPr>
            </a:lvl2pPr>
            <a:lvl3pPr marL="1143000" indent="-228600">
              <a:defRPr>
                <a:solidFill>
                  <a:schemeClr val="tx1"/>
                </a:solidFill>
                <a:latin typeface="等线" pitchFamily="2" charset="-122"/>
                <a:ea typeface="等线" pitchFamily="2" charset="-122"/>
              </a:defRPr>
            </a:lvl3pPr>
            <a:lvl4pPr marL="1600200" indent="-228600">
              <a:defRPr>
                <a:solidFill>
                  <a:schemeClr val="tx1"/>
                </a:solidFill>
                <a:latin typeface="等线" pitchFamily="2" charset="-122"/>
                <a:ea typeface="等线" pitchFamily="2" charset="-122"/>
              </a:defRPr>
            </a:lvl4pPr>
            <a:lvl5pPr marL="2057400" indent="-228600">
              <a:defRPr>
                <a:solidFill>
                  <a:schemeClr val="tx1"/>
                </a:solidFill>
                <a:latin typeface="等线" pitchFamily="2" charset="-122"/>
                <a:ea typeface="等线" pitchFamily="2" charset="-122"/>
              </a:defRPr>
            </a:lvl5pPr>
            <a:lvl6pPr marL="2514600" indent="-228600" eaLnBrk="0" fontAlgn="base" hangingPunct="0">
              <a:spcBef>
                <a:spcPct val="0"/>
              </a:spcBef>
              <a:spcAft>
                <a:spcPct val="0"/>
              </a:spcAft>
              <a:defRPr>
                <a:solidFill>
                  <a:schemeClr val="tx1"/>
                </a:solidFill>
                <a:latin typeface="等线" pitchFamily="2" charset="-122"/>
                <a:ea typeface="等线" pitchFamily="2" charset="-122"/>
              </a:defRPr>
            </a:lvl6pPr>
            <a:lvl7pPr marL="2971800" indent="-228600" eaLnBrk="0" fontAlgn="base" hangingPunct="0">
              <a:spcBef>
                <a:spcPct val="0"/>
              </a:spcBef>
              <a:spcAft>
                <a:spcPct val="0"/>
              </a:spcAft>
              <a:defRPr>
                <a:solidFill>
                  <a:schemeClr val="tx1"/>
                </a:solidFill>
                <a:latin typeface="等线" pitchFamily="2" charset="-122"/>
                <a:ea typeface="等线" pitchFamily="2" charset="-122"/>
              </a:defRPr>
            </a:lvl7pPr>
            <a:lvl8pPr marL="3429000" indent="-228600" eaLnBrk="0" fontAlgn="base" hangingPunct="0">
              <a:spcBef>
                <a:spcPct val="0"/>
              </a:spcBef>
              <a:spcAft>
                <a:spcPct val="0"/>
              </a:spcAft>
              <a:defRPr>
                <a:solidFill>
                  <a:schemeClr val="tx1"/>
                </a:solidFill>
                <a:latin typeface="等线" pitchFamily="2" charset="-122"/>
                <a:ea typeface="等线" pitchFamily="2" charset="-122"/>
              </a:defRPr>
            </a:lvl8pPr>
            <a:lvl9pPr marL="3886200" indent="-228600" eaLnBrk="0" fontAlgn="base" hangingPunct="0">
              <a:spcBef>
                <a:spcPct val="0"/>
              </a:spcBef>
              <a:spcAft>
                <a:spcPct val="0"/>
              </a:spcAft>
              <a:defRPr>
                <a:solidFill>
                  <a:schemeClr val="tx1"/>
                </a:solidFill>
                <a:latin typeface="等线" pitchFamily="2" charset="-122"/>
                <a:ea typeface="等线" pitchFamily="2" charset="-122"/>
              </a:defRPr>
            </a:lvl9pPr>
          </a:lstStyle>
          <a:p>
            <a:pPr algn="ctr" eaLnBrk="1" hangingPunct="1">
              <a:lnSpc>
                <a:spcPct val="125000"/>
              </a:lnSpc>
            </a:pPr>
            <a:r>
              <a:rPr lang="zh-CN" altLang="en-US" b="1">
                <a:solidFill>
                  <a:srgbClr val="595959"/>
                </a:solidFill>
                <a:latin typeface="Microsoft YaHei" pitchFamily="34" charset="-122"/>
                <a:ea typeface="Microsoft YaHei" pitchFamily="34" charset="-122"/>
              </a:rPr>
              <a:t>瓦特 牛頓</a:t>
            </a:r>
            <a:endParaRPr lang="en-US" altLang="zh-CN" b="1">
              <a:solidFill>
                <a:srgbClr val="595959"/>
              </a:solidFill>
              <a:latin typeface="Microsoft YaHei" pitchFamily="34" charset="-122"/>
              <a:ea typeface="Microsoft YaHei" pitchFamily="34" charset="-122"/>
            </a:endParaRPr>
          </a:p>
          <a:p>
            <a:pPr algn="ctr" eaLnBrk="1" hangingPunct="1">
              <a:lnSpc>
                <a:spcPct val="125000"/>
              </a:lnSpc>
            </a:pPr>
            <a:r>
              <a:rPr lang="zh-CN" altLang="en-US" b="1">
                <a:solidFill>
                  <a:srgbClr val="595959"/>
                </a:solidFill>
                <a:latin typeface="Microsoft YaHei" pitchFamily="34" charset="-122"/>
                <a:ea typeface="Microsoft YaHei" pitchFamily="34" charset="-122"/>
              </a:rPr>
              <a:t>還能存在嗎？</a:t>
            </a:r>
          </a:p>
        </p:txBody>
      </p:sp>
      <p:sp>
        <p:nvSpPr>
          <p:cNvPr id="27" name="TextBox 22"/>
          <p:cNvSpPr txBox="1">
            <a:spLocks noChangeArrowheads="1"/>
          </p:cNvSpPr>
          <p:nvPr/>
        </p:nvSpPr>
        <p:spPr bwMode="auto">
          <a:xfrm>
            <a:off x="6342460" y="4737498"/>
            <a:ext cx="1457325" cy="69249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0" tIns="0" rIns="0" bIns="0">
            <a:spAutoFit/>
          </a:bodyPr>
          <a:lstStyle>
            <a:lvl1pPr>
              <a:defRPr>
                <a:solidFill>
                  <a:schemeClr val="tx1"/>
                </a:solidFill>
                <a:latin typeface="等线" pitchFamily="2" charset="-122"/>
                <a:ea typeface="等线" pitchFamily="2" charset="-122"/>
              </a:defRPr>
            </a:lvl1pPr>
            <a:lvl2pPr marL="742950" indent="-285750">
              <a:defRPr>
                <a:solidFill>
                  <a:schemeClr val="tx1"/>
                </a:solidFill>
                <a:latin typeface="等线" pitchFamily="2" charset="-122"/>
                <a:ea typeface="等线" pitchFamily="2" charset="-122"/>
              </a:defRPr>
            </a:lvl2pPr>
            <a:lvl3pPr marL="1143000" indent="-228600">
              <a:defRPr>
                <a:solidFill>
                  <a:schemeClr val="tx1"/>
                </a:solidFill>
                <a:latin typeface="等线" pitchFamily="2" charset="-122"/>
                <a:ea typeface="等线" pitchFamily="2" charset="-122"/>
              </a:defRPr>
            </a:lvl3pPr>
            <a:lvl4pPr marL="1600200" indent="-228600">
              <a:defRPr>
                <a:solidFill>
                  <a:schemeClr val="tx1"/>
                </a:solidFill>
                <a:latin typeface="等线" pitchFamily="2" charset="-122"/>
                <a:ea typeface="等线" pitchFamily="2" charset="-122"/>
              </a:defRPr>
            </a:lvl4pPr>
            <a:lvl5pPr marL="2057400" indent="-228600">
              <a:defRPr>
                <a:solidFill>
                  <a:schemeClr val="tx1"/>
                </a:solidFill>
                <a:latin typeface="等线" pitchFamily="2" charset="-122"/>
                <a:ea typeface="等线" pitchFamily="2" charset="-122"/>
              </a:defRPr>
            </a:lvl5pPr>
            <a:lvl6pPr marL="2514600" indent="-228600" eaLnBrk="0" fontAlgn="base" hangingPunct="0">
              <a:spcBef>
                <a:spcPct val="0"/>
              </a:spcBef>
              <a:spcAft>
                <a:spcPct val="0"/>
              </a:spcAft>
              <a:defRPr>
                <a:solidFill>
                  <a:schemeClr val="tx1"/>
                </a:solidFill>
                <a:latin typeface="等线" pitchFamily="2" charset="-122"/>
                <a:ea typeface="等线" pitchFamily="2" charset="-122"/>
              </a:defRPr>
            </a:lvl6pPr>
            <a:lvl7pPr marL="2971800" indent="-228600" eaLnBrk="0" fontAlgn="base" hangingPunct="0">
              <a:spcBef>
                <a:spcPct val="0"/>
              </a:spcBef>
              <a:spcAft>
                <a:spcPct val="0"/>
              </a:spcAft>
              <a:defRPr>
                <a:solidFill>
                  <a:schemeClr val="tx1"/>
                </a:solidFill>
                <a:latin typeface="等线" pitchFamily="2" charset="-122"/>
                <a:ea typeface="等线" pitchFamily="2" charset="-122"/>
              </a:defRPr>
            </a:lvl7pPr>
            <a:lvl8pPr marL="3429000" indent="-228600" eaLnBrk="0" fontAlgn="base" hangingPunct="0">
              <a:spcBef>
                <a:spcPct val="0"/>
              </a:spcBef>
              <a:spcAft>
                <a:spcPct val="0"/>
              </a:spcAft>
              <a:defRPr>
                <a:solidFill>
                  <a:schemeClr val="tx1"/>
                </a:solidFill>
                <a:latin typeface="等线" pitchFamily="2" charset="-122"/>
                <a:ea typeface="等线" pitchFamily="2" charset="-122"/>
              </a:defRPr>
            </a:lvl8pPr>
            <a:lvl9pPr marL="3886200" indent="-228600" eaLnBrk="0" fontAlgn="base" hangingPunct="0">
              <a:spcBef>
                <a:spcPct val="0"/>
              </a:spcBef>
              <a:spcAft>
                <a:spcPct val="0"/>
              </a:spcAft>
              <a:defRPr>
                <a:solidFill>
                  <a:schemeClr val="tx1"/>
                </a:solidFill>
                <a:latin typeface="等线" pitchFamily="2" charset="-122"/>
                <a:ea typeface="等线" pitchFamily="2" charset="-122"/>
              </a:defRPr>
            </a:lvl9pPr>
          </a:lstStyle>
          <a:p>
            <a:pPr algn="ctr" eaLnBrk="1" hangingPunct="1">
              <a:lnSpc>
                <a:spcPct val="125000"/>
              </a:lnSpc>
            </a:pPr>
            <a:r>
              <a:rPr lang="zh-CN" altLang="en-US" b="1">
                <a:solidFill>
                  <a:srgbClr val="595959"/>
                </a:solidFill>
                <a:latin typeface="Microsoft YaHei" pitchFamily="34" charset="-122"/>
                <a:ea typeface="Microsoft YaHei" pitchFamily="34" charset="-122"/>
              </a:rPr>
              <a:t>看看鄰居</a:t>
            </a:r>
            <a:endParaRPr lang="en-US" altLang="zh-CN" b="1">
              <a:solidFill>
                <a:srgbClr val="595959"/>
              </a:solidFill>
              <a:latin typeface="Microsoft YaHei" pitchFamily="34" charset="-122"/>
              <a:ea typeface="Microsoft YaHei" pitchFamily="34" charset="-122"/>
            </a:endParaRPr>
          </a:p>
          <a:p>
            <a:pPr algn="ctr" eaLnBrk="1" hangingPunct="1">
              <a:lnSpc>
                <a:spcPct val="125000"/>
              </a:lnSpc>
            </a:pPr>
            <a:r>
              <a:rPr lang="zh-CN" altLang="en-US" b="1">
                <a:solidFill>
                  <a:srgbClr val="595959"/>
                </a:solidFill>
                <a:latin typeface="Microsoft YaHei" pitchFamily="34" charset="-122"/>
                <a:ea typeface="Microsoft YaHei" pitchFamily="34" charset="-122"/>
              </a:rPr>
              <a:t>想想自己</a:t>
            </a:r>
          </a:p>
        </p:txBody>
      </p:sp>
      <p:grpSp>
        <p:nvGrpSpPr>
          <p:cNvPr id="28" name="组合 5"/>
          <p:cNvGrpSpPr/>
          <p:nvPr/>
        </p:nvGrpSpPr>
        <p:grpSpPr>
          <a:xfrm>
            <a:off x="1234426" y="1802809"/>
            <a:ext cx="1375076" cy="1462701"/>
            <a:chOff x="1280133" y="1276560"/>
            <a:chExt cx="1728000" cy="1838115"/>
          </a:xfrm>
          <a:solidFill>
            <a:srgbClr val="14826D"/>
          </a:solidFill>
        </p:grpSpPr>
        <p:sp>
          <p:nvSpPr>
            <p:cNvPr id="29" name="椭圆 27"/>
            <p:cNvSpPr/>
            <p:nvPr/>
          </p:nvSpPr>
          <p:spPr>
            <a:xfrm>
              <a:off x="1280133" y="1276560"/>
              <a:ext cx="1728000" cy="1728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zh-CN" altLang="en-US">
                <a:solidFill>
                  <a:prstClr val="white"/>
                </a:solidFill>
              </a:endParaRPr>
            </a:p>
          </p:txBody>
        </p:sp>
        <p:sp>
          <p:nvSpPr>
            <p:cNvPr id="30" name="TextBox 30"/>
            <p:cNvSpPr txBox="1"/>
            <p:nvPr/>
          </p:nvSpPr>
          <p:spPr>
            <a:xfrm>
              <a:off x="1366582" y="1610901"/>
              <a:ext cx="1555101" cy="1044279"/>
            </a:xfrm>
            <a:prstGeom prst="rect">
              <a:avLst/>
            </a:prstGeom>
            <a:noFill/>
          </p:spPr>
          <p:txBody>
            <a:bodyPr lIns="0" tIns="0" rIns="0" bIns="0">
              <a:spAutoFit/>
            </a:bodyPr>
            <a:lstStyle>
              <a:defPPr>
                <a:defRPr lang="zh-CN"/>
              </a:defPPr>
              <a:lvl1pPr algn="ctr">
                <a:defRPr sz="1400" b="1">
                  <a:solidFill>
                    <a:schemeClr val="bg1"/>
                  </a:solidFill>
                  <a:latin typeface="微软雅黑" pitchFamily="34" charset="-122"/>
                  <a:ea typeface="微软雅黑" pitchFamily="34" charset="-122"/>
                </a:defRPr>
              </a:lvl1pPr>
            </a:lstStyle>
            <a:p>
              <a:pPr eaLnBrk="1" hangingPunct="1">
                <a:defRPr/>
              </a:pPr>
              <a:r>
                <a:rPr lang="zh-CN" altLang="en-US" sz="2700" dirty="0">
                  <a:solidFill>
                    <a:prstClr val="white"/>
                  </a:solidFill>
                </a:rPr>
                <a:t>時代</a:t>
              </a:r>
              <a:endParaRPr lang="en-US" altLang="zh-CN" sz="2700" dirty="0">
                <a:solidFill>
                  <a:prstClr val="white"/>
                </a:solidFill>
              </a:endParaRPr>
            </a:p>
            <a:p>
              <a:pPr eaLnBrk="1" hangingPunct="1">
                <a:defRPr/>
              </a:pPr>
              <a:r>
                <a:rPr lang="zh-CN" altLang="en-US" sz="2700" dirty="0">
                  <a:solidFill>
                    <a:prstClr val="white"/>
                  </a:solidFill>
                </a:rPr>
                <a:t>背景</a:t>
              </a:r>
            </a:p>
          </p:txBody>
        </p:sp>
        <p:sp>
          <p:nvSpPr>
            <p:cNvPr id="31" name="等腰三角形 3"/>
            <p:cNvSpPr/>
            <p:nvPr/>
          </p:nvSpPr>
          <p:spPr>
            <a:xfrm flipV="1">
              <a:off x="2034816" y="2975421"/>
              <a:ext cx="218634" cy="139254"/>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zh-CN" altLang="en-US">
                <a:solidFill>
                  <a:prstClr val="white"/>
                </a:solidFill>
              </a:endParaRPr>
            </a:p>
          </p:txBody>
        </p:sp>
      </p:grpSp>
      <p:grpSp>
        <p:nvGrpSpPr>
          <p:cNvPr id="32" name="组合 6"/>
          <p:cNvGrpSpPr/>
          <p:nvPr/>
        </p:nvGrpSpPr>
        <p:grpSpPr>
          <a:xfrm>
            <a:off x="3788727" y="1797812"/>
            <a:ext cx="1375076" cy="1467698"/>
            <a:chOff x="3616599" y="1270281"/>
            <a:chExt cx="1728000" cy="1844394"/>
          </a:xfrm>
          <a:solidFill>
            <a:srgbClr val="DB675B"/>
          </a:solidFill>
        </p:grpSpPr>
        <p:sp>
          <p:nvSpPr>
            <p:cNvPr id="33" name="椭圆 28"/>
            <p:cNvSpPr/>
            <p:nvPr/>
          </p:nvSpPr>
          <p:spPr>
            <a:xfrm>
              <a:off x="3616599" y="1270281"/>
              <a:ext cx="1728000" cy="1728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zh-CN" altLang="en-US">
                <a:solidFill>
                  <a:prstClr val="white"/>
                </a:solidFill>
              </a:endParaRPr>
            </a:p>
          </p:txBody>
        </p:sp>
        <p:sp>
          <p:nvSpPr>
            <p:cNvPr id="34" name="TextBox 31"/>
            <p:cNvSpPr txBox="1"/>
            <p:nvPr/>
          </p:nvSpPr>
          <p:spPr>
            <a:xfrm>
              <a:off x="3818911" y="1612525"/>
              <a:ext cx="1323376" cy="1044279"/>
            </a:xfrm>
            <a:prstGeom prst="rect">
              <a:avLst/>
            </a:prstGeom>
            <a:noFill/>
          </p:spPr>
          <p:txBody>
            <a:bodyPr lIns="0" tIns="0" rIns="0" bIns="0">
              <a:spAutoFit/>
            </a:bodyPr>
            <a:lstStyle>
              <a:defPPr>
                <a:defRPr lang="zh-CN"/>
              </a:defPPr>
              <a:lvl1pPr algn="ctr">
                <a:defRPr sz="1400" b="1">
                  <a:solidFill>
                    <a:schemeClr val="bg1"/>
                  </a:solidFill>
                  <a:latin typeface="微软雅黑" pitchFamily="34" charset="-122"/>
                  <a:ea typeface="微软雅黑" pitchFamily="34" charset="-122"/>
                </a:defRPr>
              </a:lvl1pPr>
            </a:lstStyle>
            <a:p>
              <a:pPr eaLnBrk="1" hangingPunct="1">
                <a:defRPr/>
              </a:pPr>
              <a:r>
                <a:rPr lang="zh-CN" altLang="en-US" sz="2700" dirty="0">
                  <a:solidFill>
                    <a:prstClr val="white"/>
                  </a:solidFill>
                </a:rPr>
                <a:t>學生</a:t>
              </a:r>
              <a:endParaRPr lang="en-US" altLang="zh-CN" sz="2700" dirty="0">
                <a:solidFill>
                  <a:prstClr val="white"/>
                </a:solidFill>
              </a:endParaRPr>
            </a:p>
            <a:p>
              <a:pPr eaLnBrk="1" hangingPunct="1">
                <a:defRPr/>
              </a:pPr>
              <a:r>
                <a:rPr lang="zh-CN" altLang="en-US" sz="2700" dirty="0">
                  <a:solidFill>
                    <a:prstClr val="white"/>
                  </a:solidFill>
                </a:rPr>
                <a:t>未來</a:t>
              </a:r>
            </a:p>
          </p:txBody>
        </p:sp>
        <p:sp>
          <p:nvSpPr>
            <p:cNvPr id="35" name="等腰三角形 41"/>
            <p:cNvSpPr/>
            <p:nvPr/>
          </p:nvSpPr>
          <p:spPr>
            <a:xfrm flipV="1">
              <a:off x="4379998" y="2975421"/>
              <a:ext cx="218634" cy="139254"/>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zh-CN" altLang="en-US">
                <a:solidFill>
                  <a:prstClr val="white"/>
                </a:solidFill>
              </a:endParaRPr>
            </a:p>
          </p:txBody>
        </p:sp>
      </p:grpSp>
      <p:grpSp>
        <p:nvGrpSpPr>
          <p:cNvPr id="36" name="组合 7"/>
          <p:cNvGrpSpPr/>
          <p:nvPr/>
        </p:nvGrpSpPr>
        <p:grpSpPr>
          <a:xfrm>
            <a:off x="6343028" y="1803348"/>
            <a:ext cx="1375076" cy="1462163"/>
            <a:chOff x="5990153" y="1277236"/>
            <a:chExt cx="1728000" cy="1837439"/>
          </a:xfrm>
          <a:solidFill>
            <a:srgbClr val="F09C2A"/>
          </a:solidFill>
        </p:grpSpPr>
        <p:sp>
          <p:nvSpPr>
            <p:cNvPr id="37" name="椭圆 29"/>
            <p:cNvSpPr/>
            <p:nvPr/>
          </p:nvSpPr>
          <p:spPr>
            <a:xfrm>
              <a:off x="5990153" y="1277236"/>
              <a:ext cx="1728000" cy="1728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zh-CN" altLang="en-US">
                <a:solidFill>
                  <a:prstClr val="white"/>
                </a:solidFill>
              </a:endParaRPr>
            </a:p>
          </p:txBody>
        </p:sp>
        <p:sp>
          <p:nvSpPr>
            <p:cNvPr id="38" name="TextBox 32"/>
            <p:cNvSpPr txBox="1"/>
            <p:nvPr/>
          </p:nvSpPr>
          <p:spPr>
            <a:xfrm>
              <a:off x="6188721" y="1610357"/>
              <a:ext cx="1330199" cy="1044279"/>
            </a:xfrm>
            <a:prstGeom prst="rect">
              <a:avLst/>
            </a:prstGeom>
            <a:noFill/>
          </p:spPr>
          <p:txBody>
            <a:bodyPr lIns="0" tIns="0" rIns="0" bIns="0">
              <a:spAutoFit/>
            </a:bodyPr>
            <a:lstStyle>
              <a:defPPr>
                <a:defRPr lang="zh-CN"/>
              </a:defPPr>
              <a:lvl1pPr algn="ctr">
                <a:defRPr sz="1400" b="1">
                  <a:solidFill>
                    <a:schemeClr val="bg1"/>
                  </a:solidFill>
                  <a:latin typeface="微软雅黑" pitchFamily="34" charset="-122"/>
                  <a:ea typeface="微软雅黑" pitchFamily="34" charset="-122"/>
                </a:defRPr>
              </a:lvl1pPr>
            </a:lstStyle>
            <a:p>
              <a:pPr eaLnBrk="1" hangingPunct="1">
                <a:defRPr/>
              </a:pPr>
              <a:r>
                <a:rPr lang="zh-CN" altLang="en-US" sz="2700" dirty="0">
                  <a:solidFill>
                    <a:prstClr val="white"/>
                  </a:solidFill>
                </a:rPr>
                <a:t>台灣</a:t>
              </a:r>
              <a:endParaRPr lang="en-US" altLang="zh-CN" sz="2700" dirty="0">
                <a:solidFill>
                  <a:prstClr val="white"/>
                </a:solidFill>
              </a:endParaRPr>
            </a:p>
            <a:p>
              <a:pPr eaLnBrk="1" hangingPunct="1">
                <a:defRPr/>
              </a:pPr>
              <a:r>
                <a:rPr lang="zh-CN" altLang="en-US" sz="2700" dirty="0">
                  <a:solidFill>
                    <a:prstClr val="white"/>
                  </a:solidFill>
                </a:rPr>
                <a:t>現況</a:t>
              </a:r>
            </a:p>
          </p:txBody>
        </p:sp>
        <p:sp>
          <p:nvSpPr>
            <p:cNvPr id="39" name="等腰三角形 42"/>
            <p:cNvSpPr/>
            <p:nvPr/>
          </p:nvSpPr>
          <p:spPr>
            <a:xfrm flipV="1">
              <a:off x="6744504" y="2975421"/>
              <a:ext cx="218634" cy="139254"/>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zh-CN" altLang="en-US">
                <a:solidFill>
                  <a:prstClr val="white"/>
                </a:solidFill>
              </a:endParaRPr>
            </a:p>
          </p:txBody>
        </p:sp>
      </p:grpSp>
      <p:sp>
        <p:nvSpPr>
          <p:cNvPr id="40" name="等腰三角形 45"/>
          <p:cNvSpPr/>
          <p:nvPr/>
        </p:nvSpPr>
        <p:spPr>
          <a:xfrm>
            <a:off x="3598069" y="4611291"/>
            <a:ext cx="1772841" cy="845344"/>
          </a:xfrm>
          <a:custGeom>
            <a:avLst/>
            <a:gdLst/>
            <a:ahLst/>
            <a:cxnLst/>
            <a:rect l="l" t="t" r="r" b="b"/>
            <a:pathLst>
              <a:path w="1773057" h="959867">
                <a:moveTo>
                  <a:pt x="886528" y="0"/>
                </a:moveTo>
                <a:lnTo>
                  <a:pt x="953045" y="84733"/>
                </a:lnTo>
                <a:lnTo>
                  <a:pt x="1627198" y="84733"/>
                </a:lnTo>
                <a:cubicBezTo>
                  <a:pt x="1707754" y="84733"/>
                  <a:pt x="1773057" y="150036"/>
                  <a:pt x="1773057" y="230592"/>
                </a:cubicBezTo>
                <a:lnTo>
                  <a:pt x="1773057" y="814008"/>
                </a:lnTo>
                <a:cubicBezTo>
                  <a:pt x="1773057" y="894564"/>
                  <a:pt x="1707754" y="959867"/>
                  <a:pt x="1627198" y="959867"/>
                </a:cubicBezTo>
                <a:lnTo>
                  <a:pt x="145859" y="959867"/>
                </a:lnTo>
                <a:cubicBezTo>
                  <a:pt x="65303" y="959867"/>
                  <a:pt x="0" y="894564"/>
                  <a:pt x="0" y="814008"/>
                </a:cubicBezTo>
                <a:lnTo>
                  <a:pt x="0" y="230592"/>
                </a:lnTo>
                <a:cubicBezTo>
                  <a:pt x="0" y="150036"/>
                  <a:pt x="65303" y="84733"/>
                  <a:pt x="145859" y="84733"/>
                </a:cubicBezTo>
                <a:lnTo>
                  <a:pt x="820011" y="84733"/>
                </a:lnTo>
                <a:close/>
              </a:path>
            </a:pathLst>
          </a:custGeom>
          <a:noFill/>
          <a:ln w="12700">
            <a:solidFill>
              <a:srgbClr val="DB675B"/>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zh-CN" altLang="en-US">
              <a:solidFill>
                <a:prstClr val="white"/>
              </a:solidFill>
            </a:endParaRPr>
          </a:p>
        </p:txBody>
      </p:sp>
      <p:sp>
        <p:nvSpPr>
          <p:cNvPr id="41" name="等腰三角形 45"/>
          <p:cNvSpPr/>
          <p:nvPr/>
        </p:nvSpPr>
        <p:spPr>
          <a:xfrm>
            <a:off x="6185298" y="4611291"/>
            <a:ext cx="1772840" cy="845344"/>
          </a:xfrm>
          <a:custGeom>
            <a:avLst/>
            <a:gdLst/>
            <a:ahLst/>
            <a:cxnLst/>
            <a:rect l="l" t="t" r="r" b="b"/>
            <a:pathLst>
              <a:path w="1773057" h="959867">
                <a:moveTo>
                  <a:pt x="886528" y="0"/>
                </a:moveTo>
                <a:lnTo>
                  <a:pt x="953045" y="84733"/>
                </a:lnTo>
                <a:lnTo>
                  <a:pt x="1627198" y="84733"/>
                </a:lnTo>
                <a:cubicBezTo>
                  <a:pt x="1707754" y="84733"/>
                  <a:pt x="1773057" y="150036"/>
                  <a:pt x="1773057" y="230592"/>
                </a:cubicBezTo>
                <a:lnTo>
                  <a:pt x="1773057" y="814008"/>
                </a:lnTo>
                <a:cubicBezTo>
                  <a:pt x="1773057" y="894564"/>
                  <a:pt x="1707754" y="959867"/>
                  <a:pt x="1627198" y="959867"/>
                </a:cubicBezTo>
                <a:lnTo>
                  <a:pt x="145859" y="959867"/>
                </a:lnTo>
                <a:cubicBezTo>
                  <a:pt x="65303" y="959867"/>
                  <a:pt x="0" y="894564"/>
                  <a:pt x="0" y="814008"/>
                </a:cubicBezTo>
                <a:lnTo>
                  <a:pt x="0" y="230592"/>
                </a:lnTo>
                <a:cubicBezTo>
                  <a:pt x="0" y="150036"/>
                  <a:pt x="65303" y="84733"/>
                  <a:pt x="145859" y="84733"/>
                </a:cubicBezTo>
                <a:lnTo>
                  <a:pt x="820011" y="84733"/>
                </a:lnTo>
                <a:close/>
              </a:path>
            </a:pathLst>
          </a:custGeom>
          <a:noFill/>
          <a:ln w="12700">
            <a:solidFill>
              <a:srgbClr val="F09C2A"/>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zh-CN" altLang="en-US">
              <a:solidFill>
                <a:prstClr val="white"/>
              </a:solidFill>
            </a:endParaRPr>
          </a:p>
        </p:txBody>
      </p:sp>
      <p:sp>
        <p:nvSpPr>
          <p:cNvPr id="6158" name="矩形 44"/>
          <p:cNvSpPr>
            <a:spLocks noChangeArrowheads="1"/>
          </p:cNvSpPr>
          <p:nvPr/>
        </p:nvSpPr>
        <p:spPr bwMode="auto">
          <a:xfrm>
            <a:off x="919163" y="3264694"/>
            <a:ext cx="1885950" cy="130420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等线" pitchFamily="2" charset="-122"/>
                <a:ea typeface="等线" pitchFamily="2" charset="-122"/>
              </a:defRPr>
            </a:lvl1pPr>
            <a:lvl2pPr marL="742950" indent="-285750">
              <a:defRPr>
                <a:solidFill>
                  <a:schemeClr val="tx1"/>
                </a:solidFill>
                <a:latin typeface="等线" pitchFamily="2" charset="-122"/>
                <a:ea typeface="等线" pitchFamily="2" charset="-122"/>
              </a:defRPr>
            </a:lvl2pPr>
            <a:lvl3pPr marL="1143000" indent="-228600">
              <a:defRPr>
                <a:solidFill>
                  <a:schemeClr val="tx1"/>
                </a:solidFill>
                <a:latin typeface="等线" pitchFamily="2" charset="-122"/>
                <a:ea typeface="等线" pitchFamily="2" charset="-122"/>
              </a:defRPr>
            </a:lvl3pPr>
            <a:lvl4pPr marL="1600200" indent="-228600">
              <a:defRPr>
                <a:solidFill>
                  <a:schemeClr val="tx1"/>
                </a:solidFill>
                <a:latin typeface="等线" pitchFamily="2" charset="-122"/>
                <a:ea typeface="等线" pitchFamily="2" charset="-122"/>
              </a:defRPr>
            </a:lvl4pPr>
            <a:lvl5pPr marL="2057400" indent="-228600">
              <a:defRPr>
                <a:solidFill>
                  <a:schemeClr val="tx1"/>
                </a:solidFill>
                <a:latin typeface="等线" pitchFamily="2" charset="-122"/>
                <a:ea typeface="等线" pitchFamily="2" charset="-122"/>
              </a:defRPr>
            </a:lvl5pPr>
            <a:lvl6pPr marL="2514600" indent="-228600" eaLnBrk="0" fontAlgn="base" hangingPunct="0">
              <a:spcBef>
                <a:spcPct val="0"/>
              </a:spcBef>
              <a:spcAft>
                <a:spcPct val="0"/>
              </a:spcAft>
              <a:defRPr>
                <a:solidFill>
                  <a:schemeClr val="tx1"/>
                </a:solidFill>
                <a:latin typeface="等线" pitchFamily="2" charset="-122"/>
                <a:ea typeface="等线" pitchFamily="2" charset="-122"/>
              </a:defRPr>
            </a:lvl6pPr>
            <a:lvl7pPr marL="2971800" indent="-228600" eaLnBrk="0" fontAlgn="base" hangingPunct="0">
              <a:spcBef>
                <a:spcPct val="0"/>
              </a:spcBef>
              <a:spcAft>
                <a:spcPct val="0"/>
              </a:spcAft>
              <a:defRPr>
                <a:solidFill>
                  <a:schemeClr val="tx1"/>
                </a:solidFill>
                <a:latin typeface="等线" pitchFamily="2" charset="-122"/>
                <a:ea typeface="等线" pitchFamily="2" charset="-122"/>
              </a:defRPr>
            </a:lvl7pPr>
            <a:lvl8pPr marL="3429000" indent="-228600" eaLnBrk="0" fontAlgn="base" hangingPunct="0">
              <a:spcBef>
                <a:spcPct val="0"/>
              </a:spcBef>
              <a:spcAft>
                <a:spcPct val="0"/>
              </a:spcAft>
              <a:defRPr>
                <a:solidFill>
                  <a:schemeClr val="tx1"/>
                </a:solidFill>
                <a:latin typeface="等线" pitchFamily="2" charset="-122"/>
                <a:ea typeface="等线" pitchFamily="2" charset="-122"/>
              </a:defRPr>
            </a:lvl8pPr>
            <a:lvl9pPr marL="3886200" indent="-228600" eaLnBrk="0" fontAlgn="base" hangingPunct="0">
              <a:spcBef>
                <a:spcPct val="0"/>
              </a:spcBef>
              <a:spcAft>
                <a:spcPct val="0"/>
              </a:spcAft>
              <a:defRPr>
                <a:solidFill>
                  <a:schemeClr val="tx1"/>
                </a:solidFill>
                <a:latin typeface="等线" pitchFamily="2" charset="-122"/>
                <a:ea typeface="等线" pitchFamily="2" charset="-122"/>
              </a:defRPr>
            </a:lvl9pPr>
          </a:lstStyle>
          <a:p>
            <a:pPr algn="ctr" eaLnBrk="1" hangingPunct="1">
              <a:lnSpc>
                <a:spcPct val="125000"/>
              </a:lnSpc>
            </a:pPr>
            <a:r>
              <a:rPr lang="zh-TW" altLang="en-US" sz="2100" b="1">
                <a:solidFill>
                  <a:srgbClr val="14826D"/>
                </a:solidFill>
                <a:latin typeface="Microsoft YaHei" pitchFamily="34" charset="-122"/>
                <a:ea typeface="Microsoft YaHei" pitchFamily="34" charset="-122"/>
              </a:rPr>
              <a:t>全球化</a:t>
            </a:r>
          </a:p>
          <a:p>
            <a:pPr algn="ctr" eaLnBrk="1" hangingPunct="1">
              <a:lnSpc>
                <a:spcPct val="125000"/>
              </a:lnSpc>
            </a:pPr>
            <a:r>
              <a:rPr lang="zh-TW" altLang="en-US" sz="2100" b="1">
                <a:solidFill>
                  <a:srgbClr val="14826D"/>
                </a:solidFill>
                <a:latin typeface="Microsoft YaHei" pitchFamily="34" charset="-122"/>
                <a:ea typeface="Microsoft YaHei" pitchFamily="34" charset="-122"/>
              </a:rPr>
              <a:t>數位化</a:t>
            </a:r>
          </a:p>
          <a:p>
            <a:pPr algn="ctr" eaLnBrk="1" hangingPunct="1">
              <a:lnSpc>
                <a:spcPct val="125000"/>
              </a:lnSpc>
            </a:pPr>
            <a:r>
              <a:rPr lang="zh-TW" altLang="en-US" sz="2100" b="1">
                <a:solidFill>
                  <a:srgbClr val="14826D"/>
                </a:solidFill>
                <a:latin typeface="Microsoft YaHei" pitchFamily="34" charset="-122"/>
                <a:ea typeface="Microsoft YaHei" pitchFamily="34" charset="-122"/>
              </a:rPr>
              <a:t>知識快速汰換</a:t>
            </a:r>
            <a:endParaRPr lang="zh-TW" altLang="en-US" sz="2100" b="1">
              <a:latin typeface="Microsoft YaHei" pitchFamily="34" charset="-122"/>
              <a:ea typeface="Microsoft YaHei" pitchFamily="34" charset="-122"/>
            </a:endParaRPr>
          </a:p>
        </p:txBody>
      </p:sp>
      <p:sp>
        <p:nvSpPr>
          <p:cNvPr id="6159" name="矩形 45"/>
          <p:cNvSpPr>
            <a:spLocks noChangeArrowheads="1"/>
          </p:cNvSpPr>
          <p:nvPr/>
        </p:nvSpPr>
        <p:spPr bwMode="auto">
          <a:xfrm>
            <a:off x="3250407" y="3445669"/>
            <a:ext cx="2455069" cy="90024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等线" pitchFamily="2" charset="-122"/>
                <a:ea typeface="等线" pitchFamily="2" charset="-122"/>
              </a:defRPr>
            </a:lvl1pPr>
            <a:lvl2pPr marL="742950" indent="-285750">
              <a:defRPr>
                <a:solidFill>
                  <a:schemeClr val="tx1"/>
                </a:solidFill>
                <a:latin typeface="等线" pitchFamily="2" charset="-122"/>
                <a:ea typeface="等线" pitchFamily="2" charset="-122"/>
              </a:defRPr>
            </a:lvl2pPr>
            <a:lvl3pPr marL="1143000" indent="-228600">
              <a:defRPr>
                <a:solidFill>
                  <a:schemeClr val="tx1"/>
                </a:solidFill>
                <a:latin typeface="等线" pitchFamily="2" charset="-122"/>
                <a:ea typeface="等线" pitchFamily="2" charset="-122"/>
              </a:defRPr>
            </a:lvl3pPr>
            <a:lvl4pPr marL="1600200" indent="-228600">
              <a:defRPr>
                <a:solidFill>
                  <a:schemeClr val="tx1"/>
                </a:solidFill>
                <a:latin typeface="等线" pitchFamily="2" charset="-122"/>
                <a:ea typeface="等线" pitchFamily="2" charset="-122"/>
              </a:defRPr>
            </a:lvl4pPr>
            <a:lvl5pPr marL="2057400" indent="-228600">
              <a:defRPr>
                <a:solidFill>
                  <a:schemeClr val="tx1"/>
                </a:solidFill>
                <a:latin typeface="等线" pitchFamily="2" charset="-122"/>
                <a:ea typeface="等线" pitchFamily="2" charset="-122"/>
              </a:defRPr>
            </a:lvl5pPr>
            <a:lvl6pPr marL="2514600" indent="-228600" eaLnBrk="0" fontAlgn="base" hangingPunct="0">
              <a:spcBef>
                <a:spcPct val="0"/>
              </a:spcBef>
              <a:spcAft>
                <a:spcPct val="0"/>
              </a:spcAft>
              <a:defRPr>
                <a:solidFill>
                  <a:schemeClr val="tx1"/>
                </a:solidFill>
                <a:latin typeface="等线" pitchFamily="2" charset="-122"/>
                <a:ea typeface="等线" pitchFamily="2" charset="-122"/>
              </a:defRPr>
            </a:lvl6pPr>
            <a:lvl7pPr marL="2971800" indent="-228600" eaLnBrk="0" fontAlgn="base" hangingPunct="0">
              <a:spcBef>
                <a:spcPct val="0"/>
              </a:spcBef>
              <a:spcAft>
                <a:spcPct val="0"/>
              </a:spcAft>
              <a:defRPr>
                <a:solidFill>
                  <a:schemeClr val="tx1"/>
                </a:solidFill>
                <a:latin typeface="等线" pitchFamily="2" charset="-122"/>
                <a:ea typeface="等线" pitchFamily="2" charset="-122"/>
              </a:defRPr>
            </a:lvl7pPr>
            <a:lvl8pPr marL="3429000" indent="-228600" eaLnBrk="0" fontAlgn="base" hangingPunct="0">
              <a:spcBef>
                <a:spcPct val="0"/>
              </a:spcBef>
              <a:spcAft>
                <a:spcPct val="0"/>
              </a:spcAft>
              <a:defRPr>
                <a:solidFill>
                  <a:schemeClr val="tx1"/>
                </a:solidFill>
                <a:latin typeface="等线" pitchFamily="2" charset="-122"/>
                <a:ea typeface="等线" pitchFamily="2" charset="-122"/>
              </a:defRPr>
            </a:lvl8pPr>
            <a:lvl9pPr marL="3886200" indent="-228600" eaLnBrk="0" fontAlgn="base" hangingPunct="0">
              <a:spcBef>
                <a:spcPct val="0"/>
              </a:spcBef>
              <a:spcAft>
                <a:spcPct val="0"/>
              </a:spcAft>
              <a:defRPr>
                <a:solidFill>
                  <a:schemeClr val="tx1"/>
                </a:solidFill>
                <a:latin typeface="等线" pitchFamily="2" charset="-122"/>
                <a:ea typeface="等线" pitchFamily="2" charset="-122"/>
              </a:defRPr>
            </a:lvl9pPr>
          </a:lstStyle>
          <a:p>
            <a:pPr algn="ctr" eaLnBrk="1" hangingPunct="1">
              <a:lnSpc>
                <a:spcPct val="125000"/>
              </a:lnSpc>
            </a:pPr>
            <a:r>
              <a:rPr lang="zh-TW" altLang="en-US" sz="2100" b="1">
                <a:solidFill>
                  <a:srgbClr val="DB675B"/>
                </a:solidFill>
                <a:latin typeface="Microsoft YaHei" pitchFamily="34" charset="-122"/>
                <a:ea typeface="Microsoft YaHei" pitchFamily="34" charset="-122"/>
              </a:rPr>
              <a:t>沒有英雄的世代</a:t>
            </a:r>
          </a:p>
          <a:p>
            <a:pPr algn="ctr" eaLnBrk="1" hangingPunct="1">
              <a:lnSpc>
                <a:spcPct val="125000"/>
              </a:lnSpc>
            </a:pPr>
            <a:r>
              <a:rPr lang="zh-TW" altLang="en-US" sz="2100" b="1">
                <a:solidFill>
                  <a:srgbClr val="DB675B"/>
                </a:solidFill>
                <a:latin typeface="Microsoft YaHei" pitchFamily="34" charset="-122"/>
                <a:ea typeface="Microsoft YaHei" pitchFamily="34" charset="-122"/>
              </a:rPr>
              <a:t>須團隊競爭的社會</a:t>
            </a:r>
          </a:p>
        </p:txBody>
      </p:sp>
      <p:sp>
        <p:nvSpPr>
          <p:cNvPr id="6160" name="矩形 46"/>
          <p:cNvSpPr>
            <a:spLocks noChangeArrowheads="1"/>
          </p:cNvSpPr>
          <p:nvPr/>
        </p:nvSpPr>
        <p:spPr bwMode="auto">
          <a:xfrm>
            <a:off x="6190060" y="3261123"/>
            <a:ext cx="1681163" cy="130420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等线" pitchFamily="2" charset="-122"/>
                <a:ea typeface="等线" pitchFamily="2" charset="-122"/>
              </a:defRPr>
            </a:lvl1pPr>
            <a:lvl2pPr marL="742950" indent="-285750">
              <a:defRPr>
                <a:solidFill>
                  <a:schemeClr val="tx1"/>
                </a:solidFill>
                <a:latin typeface="等线" pitchFamily="2" charset="-122"/>
                <a:ea typeface="等线" pitchFamily="2" charset="-122"/>
              </a:defRPr>
            </a:lvl2pPr>
            <a:lvl3pPr marL="1143000" indent="-228600">
              <a:defRPr>
                <a:solidFill>
                  <a:schemeClr val="tx1"/>
                </a:solidFill>
                <a:latin typeface="等线" pitchFamily="2" charset="-122"/>
                <a:ea typeface="等线" pitchFamily="2" charset="-122"/>
              </a:defRPr>
            </a:lvl3pPr>
            <a:lvl4pPr marL="1600200" indent="-228600">
              <a:defRPr>
                <a:solidFill>
                  <a:schemeClr val="tx1"/>
                </a:solidFill>
                <a:latin typeface="等线" pitchFamily="2" charset="-122"/>
                <a:ea typeface="等线" pitchFamily="2" charset="-122"/>
              </a:defRPr>
            </a:lvl4pPr>
            <a:lvl5pPr marL="2057400" indent="-228600">
              <a:defRPr>
                <a:solidFill>
                  <a:schemeClr val="tx1"/>
                </a:solidFill>
                <a:latin typeface="等线" pitchFamily="2" charset="-122"/>
                <a:ea typeface="等线" pitchFamily="2" charset="-122"/>
              </a:defRPr>
            </a:lvl5pPr>
            <a:lvl6pPr marL="2514600" indent="-228600" eaLnBrk="0" fontAlgn="base" hangingPunct="0">
              <a:spcBef>
                <a:spcPct val="0"/>
              </a:spcBef>
              <a:spcAft>
                <a:spcPct val="0"/>
              </a:spcAft>
              <a:defRPr>
                <a:solidFill>
                  <a:schemeClr val="tx1"/>
                </a:solidFill>
                <a:latin typeface="等线" pitchFamily="2" charset="-122"/>
                <a:ea typeface="等线" pitchFamily="2" charset="-122"/>
              </a:defRPr>
            </a:lvl6pPr>
            <a:lvl7pPr marL="2971800" indent="-228600" eaLnBrk="0" fontAlgn="base" hangingPunct="0">
              <a:spcBef>
                <a:spcPct val="0"/>
              </a:spcBef>
              <a:spcAft>
                <a:spcPct val="0"/>
              </a:spcAft>
              <a:defRPr>
                <a:solidFill>
                  <a:schemeClr val="tx1"/>
                </a:solidFill>
                <a:latin typeface="等线" pitchFamily="2" charset="-122"/>
                <a:ea typeface="等线" pitchFamily="2" charset="-122"/>
              </a:defRPr>
            </a:lvl7pPr>
            <a:lvl8pPr marL="3429000" indent="-228600" eaLnBrk="0" fontAlgn="base" hangingPunct="0">
              <a:spcBef>
                <a:spcPct val="0"/>
              </a:spcBef>
              <a:spcAft>
                <a:spcPct val="0"/>
              </a:spcAft>
              <a:defRPr>
                <a:solidFill>
                  <a:schemeClr val="tx1"/>
                </a:solidFill>
                <a:latin typeface="等线" pitchFamily="2" charset="-122"/>
                <a:ea typeface="等线" pitchFamily="2" charset="-122"/>
              </a:defRPr>
            </a:lvl8pPr>
            <a:lvl9pPr marL="3886200" indent="-228600" eaLnBrk="0" fontAlgn="base" hangingPunct="0">
              <a:spcBef>
                <a:spcPct val="0"/>
              </a:spcBef>
              <a:spcAft>
                <a:spcPct val="0"/>
              </a:spcAft>
              <a:defRPr>
                <a:solidFill>
                  <a:schemeClr val="tx1"/>
                </a:solidFill>
                <a:latin typeface="等线" pitchFamily="2" charset="-122"/>
                <a:ea typeface="等线" pitchFamily="2" charset="-122"/>
              </a:defRPr>
            </a:lvl9pPr>
          </a:lstStyle>
          <a:p>
            <a:pPr algn="ctr" eaLnBrk="1" hangingPunct="1">
              <a:lnSpc>
                <a:spcPct val="125000"/>
              </a:lnSpc>
            </a:pPr>
            <a:r>
              <a:rPr lang="zh-TW" altLang="en-US" sz="2100" b="1">
                <a:solidFill>
                  <a:srgbClr val="F09C2A"/>
                </a:solidFill>
                <a:latin typeface="Microsoft YaHei" pitchFamily="34" charset="-122"/>
                <a:ea typeface="Microsoft YaHei" pitchFamily="34" charset="-122"/>
              </a:rPr>
              <a:t>少子化</a:t>
            </a:r>
          </a:p>
          <a:p>
            <a:pPr algn="ctr" eaLnBrk="1" hangingPunct="1">
              <a:lnSpc>
                <a:spcPct val="125000"/>
              </a:lnSpc>
            </a:pPr>
            <a:r>
              <a:rPr lang="zh-TW" altLang="en-US" sz="2100" b="1">
                <a:solidFill>
                  <a:srgbClr val="F09C2A"/>
                </a:solidFill>
                <a:latin typeface="Microsoft YaHei" pitchFamily="34" charset="-122"/>
                <a:ea typeface="Microsoft YaHei" pitchFamily="34" charset="-122"/>
              </a:rPr>
              <a:t>高齡化</a:t>
            </a:r>
          </a:p>
          <a:p>
            <a:pPr algn="ctr" eaLnBrk="1" hangingPunct="1">
              <a:lnSpc>
                <a:spcPct val="125000"/>
              </a:lnSpc>
            </a:pPr>
            <a:r>
              <a:rPr lang="zh-TW" altLang="en-US" sz="2100" b="1">
                <a:solidFill>
                  <a:srgbClr val="F09C2A"/>
                </a:solidFill>
                <a:latin typeface="Microsoft YaHei" pitchFamily="34" charset="-122"/>
                <a:ea typeface="Microsoft YaHei" pitchFamily="34" charset="-122"/>
              </a:rPr>
              <a:t>人力流失</a:t>
            </a:r>
          </a:p>
        </p:txBody>
      </p:sp>
      <p:sp>
        <p:nvSpPr>
          <p:cNvPr id="6161" name="投影片編號版面配置區 1"/>
          <p:cNvSpPr>
            <a:spLocks noGrp="1"/>
          </p:cNvSpPr>
          <p:nvPr>
            <p:ph type="sldNum" sz="quarter" idx="12"/>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a:solidFill>
                  <a:schemeClr val="tx1"/>
                </a:solidFill>
                <a:latin typeface="等线" pitchFamily="2" charset="-122"/>
                <a:ea typeface="等线" pitchFamily="2" charset="-122"/>
              </a:defRPr>
            </a:lvl1pPr>
            <a:lvl2pPr marL="557213" indent="-214313">
              <a:defRPr>
                <a:solidFill>
                  <a:schemeClr val="tx1"/>
                </a:solidFill>
                <a:latin typeface="等线" pitchFamily="2" charset="-122"/>
                <a:ea typeface="等线" pitchFamily="2" charset="-122"/>
              </a:defRPr>
            </a:lvl2pPr>
            <a:lvl3pPr marL="857250" indent="-171450">
              <a:defRPr>
                <a:solidFill>
                  <a:schemeClr val="tx1"/>
                </a:solidFill>
                <a:latin typeface="等线" pitchFamily="2" charset="-122"/>
                <a:ea typeface="等线" pitchFamily="2" charset="-122"/>
              </a:defRPr>
            </a:lvl3pPr>
            <a:lvl4pPr marL="1200150" indent="-171450">
              <a:defRPr>
                <a:solidFill>
                  <a:schemeClr val="tx1"/>
                </a:solidFill>
                <a:latin typeface="等线" pitchFamily="2" charset="-122"/>
                <a:ea typeface="等线" pitchFamily="2" charset="-122"/>
              </a:defRPr>
            </a:lvl4pPr>
            <a:lvl5pPr marL="1543050" indent="-171450">
              <a:defRPr>
                <a:solidFill>
                  <a:schemeClr val="tx1"/>
                </a:solidFill>
                <a:latin typeface="等线" pitchFamily="2" charset="-122"/>
                <a:ea typeface="等线" pitchFamily="2" charset="-122"/>
              </a:defRPr>
            </a:lvl5pPr>
            <a:lvl6pPr marL="1885950" indent="-171450" eaLnBrk="0" fontAlgn="base" hangingPunct="0">
              <a:spcBef>
                <a:spcPct val="0"/>
              </a:spcBef>
              <a:spcAft>
                <a:spcPct val="0"/>
              </a:spcAft>
              <a:defRPr>
                <a:solidFill>
                  <a:schemeClr val="tx1"/>
                </a:solidFill>
                <a:latin typeface="等线" pitchFamily="2" charset="-122"/>
                <a:ea typeface="等线" pitchFamily="2" charset="-122"/>
              </a:defRPr>
            </a:lvl6pPr>
            <a:lvl7pPr marL="2228850" indent="-171450" eaLnBrk="0" fontAlgn="base" hangingPunct="0">
              <a:spcBef>
                <a:spcPct val="0"/>
              </a:spcBef>
              <a:spcAft>
                <a:spcPct val="0"/>
              </a:spcAft>
              <a:defRPr>
                <a:solidFill>
                  <a:schemeClr val="tx1"/>
                </a:solidFill>
                <a:latin typeface="等线" pitchFamily="2" charset="-122"/>
                <a:ea typeface="等线" pitchFamily="2" charset="-122"/>
              </a:defRPr>
            </a:lvl7pPr>
            <a:lvl8pPr marL="2571750" indent="-171450" eaLnBrk="0" fontAlgn="base" hangingPunct="0">
              <a:spcBef>
                <a:spcPct val="0"/>
              </a:spcBef>
              <a:spcAft>
                <a:spcPct val="0"/>
              </a:spcAft>
              <a:defRPr>
                <a:solidFill>
                  <a:schemeClr val="tx1"/>
                </a:solidFill>
                <a:latin typeface="等线" pitchFamily="2" charset="-122"/>
                <a:ea typeface="等线" pitchFamily="2" charset="-122"/>
              </a:defRPr>
            </a:lvl8pPr>
            <a:lvl9pPr marL="2914650" indent="-171450" eaLnBrk="0" fontAlgn="base" hangingPunct="0">
              <a:spcBef>
                <a:spcPct val="0"/>
              </a:spcBef>
              <a:spcAft>
                <a:spcPct val="0"/>
              </a:spcAft>
              <a:defRPr>
                <a:solidFill>
                  <a:schemeClr val="tx1"/>
                </a:solidFill>
                <a:latin typeface="等线" pitchFamily="2" charset="-122"/>
                <a:ea typeface="等线" pitchFamily="2" charset="-122"/>
              </a:defRPr>
            </a:lvl9pPr>
          </a:lstStyle>
          <a:p>
            <a:fld id="{9D5E696B-5B6F-4F14-B274-5B6E828898C0}" type="slidenum">
              <a:rPr lang="zh-CN" altLang="en-US" smtClean="0">
                <a:solidFill>
                  <a:schemeClr val="bg1"/>
                </a:solidFill>
              </a:rPr>
              <a:pPr/>
              <a:t>2</a:t>
            </a:fld>
            <a:endParaRPr lang="zh-CN" altLang="en-US">
              <a:solidFill>
                <a:schemeClr val="bg1"/>
              </a:solidFill>
            </a:endParaRPr>
          </a:p>
        </p:txBody>
      </p:sp>
    </p:spTree>
    <p:extLst>
      <p:ext uri="{BB962C8B-B14F-4D97-AF65-F5344CB8AC3E}">
        <p14:creationId xmlns="" xmlns:p14="http://schemas.microsoft.com/office/powerpoint/2010/main" val="3834258507"/>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7" presetClass="entr" presetSubtype="0" fill="hold" nodeType="with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fade">
                                      <p:cBhvr>
                                        <p:cTn id="7" dur="1000"/>
                                        <p:tgtEl>
                                          <p:spTgt spid="28"/>
                                        </p:tgtEl>
                                      </p:cBhvr>
                                    </p:animEffect>
                                    <p:anim calcmode="lin" valueType="num">
                                      <p:cBhvr>
                                        <p:cTn id="8" dur="1000" fill="hold"/>
                                        <p:tgtEl>
                                          <p:spTgt spid="28"/>
                                        </p:tgtEl>
                                        <p:attrNameLst>
                                          <p:attrName>ppt_x</p:attrName>
                                        </p:attrNameLst>
                                      </p:cBhvr>
                                      <p:tavLst>
                                        <p:tav tm="0">
                                          <p:val>
                                            <p:strVal val="#ppt_x"/>
                                          </p:val>
                                        </p:tav>
                                        <p:tav tm="100000">
                                          <p:val>
                                            <p:strVal val="#ppt_x"/>
                                          </p:val>
                                        </p:tav>
                                      </p:tavLst>
                                    </p:anim>
                                    <p:anim calcmode="lin" valueType="num">
                                      <p:cBhvr>
                                        <p:cTn id="9" dur="1000" fill="hold"/>
                                        <p:tgtEl>
                                          <p:spTgt spid="28"/>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24"/>
                                        </p:tgtEl>
                                        <p:attrNameLst>
                                          <p:attrName>style.visibility</p:attrName>
                                        </p:attrNameLst>
                                      </p:cBhvr>
                                      <p:to>
                                        <p:strVal val="visible"/>
                                      </p:to>
                                    </p:set>
                                    <p:animEffect transition="in" filter="fade">
                                      <p:cBhvr>
                                        <p:cTn id="12" dur="1000"/>
                                        <p:tgtEl>
                                          <p:spTgt spid="24"/>
                                        </p:tgtEl>
                                      </p:cBhvr>
                                    </p:animEffect>
                                    <p:anim calcmode="lin" valueType="num">
                                      <p:cBhvr>
                                        <p:cTn id="13" dur="1000" fill="hold"/>
                                        <p:tgtEl>
                                          <p:spTgt spid="24"/>
                                        </p:tgtEl>
                                        <p:attrNameLst>
                                          <p:attrName>ppt_x</p:attrName>
                                        </p:attrNameLst>
                                      </p:cBhvr>
                                      <p:tavLst>
                                        <p:tav tm="0">
                                          <p:val>
                                            <p:strVal val="#ppt_x"/>
                                          </p:val>
                                        </p:tav>
                                        <p:tav tm="100000">
                                          <p:val>
                                            <p:strVal val="#ppt_x"/>
                                          </p:val>
                                        </p:tav>
                                      </p:tavLst>
                                    </p:anim>
                                    <p:anim calcmode="lin" valueType="num">
                                      <p:cBhvr>
                                        <p:cTn id="14" dur="1000" fill="hold"/>
                                        <p:tgtEl>
                                          <p:spTgt spid="24"/>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25"/>
                                        </p:tgtEl>
                                        <p:attrNameLst>
                                          <p:attrName>style.visibility</p:attrName>
                                        </p:attrNameLst>
                                      </p:cBhvr>
                                      <p:to>
                                        <p:strVal val="visible"/>
                                      </p:to>
                                    </p:set>
                                    <p:animEffect transition="in" filter="fade">
                                      <p:cBhvr>
                                        <p:cTn id="17" dur="1000"/>
                                        <p:tgtEl>
                                          <p:spTgt spid="25"/>
                                        </p:tgtEl>
                                      </p:cBhvr>
                                    </p:animEffect>
                                    <p:anim calcmode="lin" valueType="num">
                                      <p:cBhvr>
                                        <p:cTn id="18" dur="1000" fill="hold"/>
                                        <p:tgtEl>
                                          <p:spTgt spid="25"/>
                                        </p:tgtEl>
                                        <p:attrNameLst>
                                          <p:attrName>ppt_x</p:attrName>
                                        </p:attrNameLst>
                                      </p:cBhvr>
                                      <p:tavLst>
                                        <p:tav tm="0">
                                          <p:val>
                                            <p:strVal val="#ppt_x"/>
                                          </p:val>
                                        </p:tav>
                                        <p:tav tm="100000">
                                          <p:val>
                                            <p:strVal val="#ppt_x"/>
                                          </p:val>
                                        </p:tav>
                                      </p:tavLst>
                                    </p:anim>
                                    <p:anim calcmode="lin" valueType="num">
                                      <p:cBhvr>
                                        <p:cTn id="19" dur="1000" fill="hold"/>
                                        <p:tgtEl>
                                          <p:spTgt spid="25"/>
                                        </p:tgtEl>
                                        <p:attrNameLst>
                                          <p:attrName>ppt_y</p:attrName>
                                        </p:attrNameLst>
                                      </p:cBhvr>
                                      <p:tavLst>
                                        <p:tav tm="0">
                                          <p:val>
                                            <p:strVal val="#ppt_y+.1"/>
                                          </p:val>
                                        </p:tav>
                                        <p:tav tm="100000">
                                          <p:val>
                                            <p:strVal val="#ppt_y"/>
                                          </p:val>
                                        </p:tav>
                                      </p:tavLst>
                                    </p:anim>
                                  </p:childTnLst>
                                </p:cTn>
                              </p:par>
                            </p:childTnLst>
                          </p:cTn>
                        </p:par>
                        <p:par>
                          <p:cTn id="20" fill="hold" nodeType="afterGroup">
                            <p:stCondLst>
                              <p:cond delay="1000"/>
                            </p:stCondLst>
                            <p:childTnLst>
                              <p:par>
                                <p:cTn id="21" presetID="47" presetClass="entr" presetSubtype="0" fill="hold" nodeType="after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fade">
                                      <p:cBhvr>
                                        <p:cTn id="23" dur="1000"/>
                                        <p:tgtEl>
                                          <p:spTgt spid="32"/>
                                        </p:tgtEl>
                                      </p:cBhvr>
                                    </p:animEffect>
                                    <p:anim calcmode="lin" valueType="num">
                                      <p:cBhvr>
                                        <p:cTn id="24" dur="1000" fill="hold"/>
                                        <p:tgtEl>
                                          <p:spTgt spid="32"/>
                                        </p:tgtEl>
                                        <p:attrNameLst>
                                          <p:attrName>ppt_x</p:attrName>
                                        </p:attrNameLst>
                                      </p:cBhvr>
                                      <p:tavLst>
                                        <p:tav tm="0">
                                          <p:val>
                                            <p:strVal val="#ppt_x"/>
                                          </p:val>
                                        </p:tav>
                                        <p:tav tm="100000">
                                          <p:val>
                                            <p:strVal val="#ppt_x"/>
                                          </p:val>
                                        </p:tav>
                                      </p:tavLst>
                                    </p:anim>
                                    <p:anim calcmode="lin" valueType="num">
                                      <p:cBhvr>
                                        <p:cTn id="25" dur="1000" fill="hold"/>
                                        <p:tgtEl>
                                          <p:spTgt spid="32"/>
                                        </p:tgtEl>
                                        <p:attrNameLst>
                                          <p:attrName>ppt_y</p:attrName>
                                        </p:attrNameLst>
                                      </p:cBhvr>
                                      <p:tavLst>
                                        <p:tav tm="0">
                                          <p:val>
                                            <p:strVal val="#ppt_y-.1"/>
                                          </p:val>
                                        </p:tav>
                                        <p:tav tm="100000">
                                          <p:val>
                                            <p:strVal val="#ppt_y"/>
                                          </p:val>
                                        </p:tav>
                                      </p:tavLst>
                                    </p:anim>
                                  </p:childTnLst>
                                </p:cTn>
                              </p:par>
                              <p:par>
                                <p:cTn id="26" presetID="42" presetClass="entr" presetSubtype="0" fill="hold" nodeType="withEffect">
                                  <p:stCondLst>
                                    <p:cond delay="0"/>
                                  </p:stCondLst>
                                  <p:childTnLst>
                                    <p:set>
                                      <p:cBhvr>
                                        <p:cTn id="27" dur="1" fill="hold">
                                          <p:stCondLst>
                                            <p:cond delay="0"/>
                                          </p:stCondLst>
                                        </p:cTn>
                                        <p:tgtEl>
                                          <p:spTgt spid="40"/>
                                        </p:tgtEl>
                                        <p:attrNameLst>
                                          <p:attrName>style.visibility</p:attrName>
                                        </p:attrNameLst>
                                      </p:cBhvr>
                                      <p:to>
                                        <p:strVal val="visible"/>
                                      </p:to>
                                    </p:set>
                                    <p:animEffect transition="in" filter="fade">
                                      <p:cBhvr>
                                        <p:cTn id="28" dur="1000"/>
                                        <p:tgtEl>
                                          <p:spTgt spid="40"/>
                                        </p:tgtEl>
                                      </p:cBhvr>
                                    </p:animEffect>
                                    <p:anim calcmode="lin" valueType="num">
                                      <p:cBhvr>
                                        <p:cTn id="29" dur="1000" fill="hold"/>
                                        <p:tgtEl>
                                          <p:spTgt spid="40"/>
                                        </p:tgtEl>
                                        <p:attrNameLst>
                                          <p:attrName>ppt_x</p:attrName>
                                        </p:attrNameLst>
                                      </p:cBhvr>
                                      <p:tavLst>
                                        <p:tav tm="0">
                                          <p:val>
                                            <p:strVal val="#ppt_x"/>
                                          </p:val>
                                        </p:tav>
                                        <p:tav tm="100000">
                                          <p:val>
                                            <p:strVal val="#ppt_x"/>
                                          </p:val>
                                        </p:tav>
                                      </p:tavLst>
                                    </p:anim>
                                    <p:anim calcmode="lin" valueType="num">
                                      <p:cBhvr>
                                        <p:cTn id="30" dur="1000" fill="hold"/>
                                        <p:tgtEl>
                                          <p:spTgt spid="40"/>
                                        </p:tgtEl>
                                        <p:attrNameLst>
                                          <p:attrName>ppt_y</p:attrName>
                                        </p:attrNameLst>
                                      </p:cBhvr>
                                      <p:tavLst>
                                        <p:tav tm="0">
                                          <p:val>
                                            <p:strVal val="#ppt_y+.1"/>
                                          </p:val>
                                        </p:tav>
                                        <p:tav tm="100000">
                                          <p:val>
                                            <p:strVal val="#ppt_y"/>
                                          </p:val>
                                        </p:tav>
                                      </p:tavLst>
                                    </p:anim>
                                  </p:childTnLst>
                                </p:cTn>
                              </p:par>
                              <p:par>
                                <p:cTn id="31" presetID="42" presetClass="entr" presetSubtype="0" fill="hold" grpId="0" nodeType="withEffect">
                                  <p:stCondLst>
                                    <p:cond delay="0"/>
                                  </p:stCondLst>
                                  <p:childTnLst>
                                    <p:set>
                                      <p:cBhvr>
                                        <p:cTn id="32" dur="1" fill="hold">
                                          <p:stCondLst>
                                            <p:cond delay="0"/>
                                          </p:stCondLst>
                                        </p:cTn>
                                        <p:tgtEl>
                                          <p:spTgt spid="26"/>
                                        </p:tgtEl>
                                        <p:attrNameLst>
                                          <p:attrName>style.visibility</p:attrName>
                                        </p:attrNameLst>
                                      </p:cBhvr>
                                      <p:to>
                                        <p:strVal val="visible"/>
                                      </p:to>
                                    </p:set>
                                    <p:animEffect transition="in" filter="fade">
                                      <p:cBhvr>
                                        <p:cTn id="33" dur="1000"/>
                                        <p:tgtEl>
                                          <p:spTgt spid="26"/>
                                        </p:tgtEl>
                                      </p:cBhvr>
                                    </p:animEffect>
                                    <p:anim calcmode="lin" valueType="num">
                                      <p:cBhvr>
                                        <p:cTn id="34" dur="1000" fill="hold"/>
                                        <p:tgtEl>
                                          <p:spTgt spid="26"/>
                                        </p:tgtEl>
                                        <p:attrNameLst>
                                          <p:attrName>ppt_x</p:attrName>
                                        </p:attrNameLst>
                                      </p:cBhvr>
                                      <p:tavLst>
                                        <p:tav tm="0">
                                          <p:val>
                                            <p:strVal val="#ppt_x"/>
                                          </p:val>
                                        </p:tav>
                                        <p:tav tm="100000">
                                          <p:val>
                                            <p:strVal val="#ppt_x"/>
                                          </p:val>
                                        </p:tav>
                                      </p:tavLst>
                                    </p:anim>
                                    <p:anim calcmode="lin" valueType="num">
                                      <p:cBhvr>
                                        <p:cTn id="35" dur="1000" fill="hold"/>
                                        <p:tgtEl>
                                          <p:spTgt spid="26"/>
                                        </p:tgtEl>
                                        <p:attrNameLst>
                                          <p:attrName>ppt_y</p:attrName>
                                        </p:attrNameLst>
                                      </p:cBhvr>
                                      <p:tavLst>
                                        <p:tav tm="0">
                                          <p:val>
                                            <p:strVal val="#ppt_y+.1"/>
                                          </p:val>
                                        </p:tav>
                                        <p:tav tm="100000">
                                          <p:val>
                                            <p:strVal val="#ppt_y"/>
                                          </p:val>
                                        </p:tav>
                                      </p:tavLst>
                                    </p:anim>
                                  </p:childTnLst>
                                </p:cTn>
                              </p:par>
                            </p:childTnLst>
                          </p:cTn>
                        </p:par>
                        <p:par>
                          <p:cTn id="36" fill="hold" nodeType="afterGroup">
                            <p:stCondLst>
                              <p:cond delay="2000"/>
                            </p:stCondLst>
                            <p:childTnLst>
                              <p:par>
                                <p:cTn id="37" presetID="47" presetClass="entr" presetSubtype="0" fill="hold" nodeType="afterEffect">
                                  <p:stCondLst>
                                    <p:cond delay="0"/>
                                  </p:stCondLst>
                                  <p:childTnLst>
                                    <p:set>
                                      <p:cBhvr>
                                        <p:cTn id="38" dur="1" fill="hold">
                                          <p:stCondLst>
                                            <p:cond delay="0"/>
                                          </p:stCondLst>
                                        </p:cTn>
                                        <p:tgtEl>
                                          <p:spTgt spid="36"/>
                                        </p:tgtEl>
                                        <p:attrNameLst>
                                          <p:attrName>style.visibility</p:attrName>
                                        </p:attrNameLst>
                                      </p:cBhvr>
                                      <p:to>
                                        <p:strVal val="visible"/>
                                      </p:to>
                                    </p:set>
                                    <p:animEffect transition="in" filter="fade">
                                      <p:cBhvr>
                                        <p:cTn id="39" dur="1000"/>
                                        <p:tgtEl>
                                          <p:spTgt spid="36"/>
                                        </p:tgtEl>
                                      </p:cBhvr>
                                    </p:animEffect>
                                    <p:anim calcmode="lin" valueType="num">
                                      <p:cBhvr>
                                        <p:cTn id="40" dur="1000" fill="hold"/>
                                        <p:tgtEl>
                                          <p:spTgt spid="36"/>
                                        </p:tgtEl>
                                        <p:attrNameLst>
                                          <p:attrName>ppt_x</p:attrName>
                                        </p:attrNameLst>
                                      </p:cBhvr>
                                      <p:tavLst>
                                        <p:tav tm="0">
                                          <p:val>
                                            <p:strVal val="#ppt_x"/>
                                          </p:val>
                                        </p:tav>
                                        <p:tav tm="100000">
                                          <p:val>
                                            <p:strVal val="#ppt_x"/>
                                          </p:val>
                                        </p:tav>
                                      </p:tavLst>
                                    </p:anim>
                                    <p:anim calcmode="lin" valueType="num">
                                      <p:cBhvr>
                                        <p:cTn id="41" dur="1000" fill="hold"/>
                                        <p:tgtEl>
                                          <p:spTgt spid="36"/>
                                        </p:tgtEl>
                                        <p:attrNameLst>
                                          <p:attrName>ppt_y</p:attrName>
                                        </p:attrNameLst>
                                      </p:cBhvr>
                                      <p:tavLst>
                                        <p:tav tm="0">
                                          <p:val>
                                            <p:strVal val="#ppt_y-.1"/>
                                          </p:val>
                                        </p:tav>
                                        <p:tav tm="100000">
                                          <p:val>
                                            <p:strVal val="#ppt_y"/>
                                          </p:val>
                                        </p:tav>
                                      </p:tavLst>
                                    </p:anim>
                                  </p:childTnLst>
                                </p:cTn>
                              </p:par>
                              <p:par>
                                <p:cTn id="42" presetID="42" presetClass="entr" presetSubtype="0" fill="hold" nodeType="withEffect">
                                  <p:stCondLst>
                                    <p:cond delay="0"/>
                                  </p:stCondLst>
                                  <p:childTnLst>
                                    <p:set>
                                      <p:cBhvr>
                                        <p:cTn id="43" dur="1" fill="hold">
                                          <p:stCondLst>
                                            <p:cond delay="0"/>
                                          </p:stCondLst>
                                        </p:cTn>
                                        <p:tgtEl>
                                          <p:spTgt spid="41"/>
                                        </p:tgtEl>
                                        <p:attrNameLst>
                                          <p:attrName>style.visibility</p:attrName>
                                        </p:attrNameLst>
                                      </p:cBhvr>
                                      <p:to>
                                        <p:strVal val="visible"/>
                                      </p:to>
                                    </p:set>
                                    <p:animEffect transition="in" filter="fade">
                                      <p:cBhvr>
                                        <p:cTn id="44" dur="1000"/>
                                        <p:tgtEl>
                                          <p:spTgt spid="41"/>
                                        </p:tgtEl>
                                      </p:cBhvr>
                                    </p:animEffect>
                                    <p:anim calcmode="lin" valueType="num">
                                      <p:cBhvr>
                                        <p:cTn id="45" dur="1000" fill="hold"/>
                                        <p:tgtEl>
                                          <p:spTgt spid="41"/>
                                        </p:tgtEl>
                                        <p:attrNameLst>
                                          <p:attrName>ppt_x</p:attrName>
                                        </p:attrNameLst>
                                      </p:cBhvr>
                                      <p:tavLst>
                                        <p:tav tm="0">
                                          <p:val>
                                            <p:strVal val="#ppt_x"/>
                                          </p:val>
                                        </p:tav>
                                        <p:tav tm="100000">
                                          <p:val>
                                            <p:strVal val="#ppt_x"/>
                                          </p:val>
                                        </p:tav>
                                      </p:tavLst>
                                    </p:anim>
                                    <p:anim calcmode="lin" valueType="num">
                                      <p:cBhvr>
                                        <p:cTn id="46" dur="1000" fill="hold"/>
                                        <p:tgtEl>
                                          <p:spTgt spid="41"/>
                                        </p:tgtEl>
                                        <p:attrNameLst>
                                          <p:attrName>ppt_y</p:attrName>
                                        </p:attrNameLst>
                                      </p:cBhvr>
                                      <p:tavLst>
                                        <p:tav tm="0">
                                          <p:val>
                                            <p:strVal val="#ppt_y+.1"/>
                                          </p:val>
                                        </p:tav>
                                        <p:tav tm="100000">
                                          <p:val>
                                            <p:strVal val="#ppt_y"/>
                                          </p:val>
                                        </p:tav>
                                      </p:tavLst>
                                    </p:anim>
                                  </p:childTnLst>
                                </p:cTn>
                              </p:par>
                              <p:par>
                                <p:cTn id="47" presetID="42" presetClass="entr" presetSubtype="0" fill="hold" grpId="0" nodeType="withEffect">
                                  <p:stCondLst>
                                    <p:cond delay="0"/>
                                  </p:stCondLst>
                                  <p:childTnLst>
                                    <p:set>
                                      <p:cBhvr>
                                        <p:cTn id="48" dur="1" fill="hold">
                                          <p:stCondLst>
                                            <p:cond delay="0"/>
                                          </p:stCondLst>
                                        </p:cTn>
                                        <p:tgtEl>
                                          <p:spTgt spid="27"/>
                                        </p:tgtEl>
                                        <p:attrNameLst>
                                          <p:attrName>style.visibility</p:attrName>
                                        </p:attrNameLst>
                                      </p:cBhvr>
                                      <p:to>
                                        <p:strVal val="visible"/>
                                      </p:to>
                                    </p:set>
                                    <p:animEffect transition="in" filter="fade">
                                      <p:cBhvr>
                                        <p:cTn id="49" dur="1000"/>
                                        <p:tgtEl>
                                          <p:spTgt spid="27"/>
                                        </p:tgtEl>
                                      </p:cBhvr>
                                    </p:animEffect>
                                    <p:anim calcmode="lin" valueType="num">
                                      <p:cBhvr>
                                        <p:cTn id="50" dur="1000" fill="hold"/>
                                        <p:tgtEl>
                                          <p:spTgt spid="27"/>
                                        </p:tgtEl>
                                        <p:attrNameLst>
                                          <p:attrName>ppt_x</p:attrName>
                                        </p:attrNameLst>
                                      </p:cBhvr>
                                      <p:tavLst>
                                        <p:tav tm="0">
                                          <p:val>
                                            <p:strVal val="#ppt_x"/>
                                          </p:val>
                                        </p:tav>
                                        <p:tav tm="100000">
                                          <p:val>
                                            <p:strVal val="#ppt_x"/>
                                          </p:val>
                                        </p:tav>
                                      </p:tavLst>
                                    </p:anim>
                                    <p:anim calcmode="lin" valueType="num">
                                      <p:cBhvr>
                                        <p:cTn id="51" dur="1000" fill="hold"/>
                                        <p:tgtEl>
                                          <p:spTgt spid="2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26" grpId="0"/>
      <p:bldP spid="27"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投影片編號版面配置區 4"/>
          <p:cNvSpPr>
            <a:spLocks noGrp="1"/>
          </p:cNvSpPr>
          <p:nvPr>
            <p:ph type="sldNum" sz="quarter" idx="12"/>
          </p:nvPr>
        </p:nvSpPr>
        <p:spPr/>
        <p:txBody>
          <a:bodyPr/>
          <a:lstStyle/>
          <a:p>
            <a:pPr>
              <a:defRPr/>
            </a:pPr>
            <a:fld id="{8598CAF7-0B11-4355-B351-D1350E429BEE}" type="slidenum">
              <a:rPr lang="zh-TW" altLang="en-US" smtClean="0"/>
              <a:pPr>
                <a:defRPr/>
              </a:pPr>
              <a:t>29</a:t>
            </a:fld>
            <a:endParaRPr lang="zh-TW" altLang="en-US"/>
          </a:p>
        </p:txBody>
      </p:sp>
      <p:sp>
        <p:nvSpPr>
          <p:cNvPr id="32" name="文字方塊 31"/>
          <p:cNvSpPr txBox="1"/>
          <p:nvPr/>
        </p:nvSpPr>
        <p:spPr>
          <a:xfrm>
            <a:off x="7782401" y="-34986"/>
            <a:ext cx="1038071" cy="276999"/>
          </a:xfrm>
          <a:prstGeom prst="rect">
            <a:avLst/>
          </a:prstGeom>
          <a:noFill/>
        </p:spPr>
        <p:txBody>
          <a:bodyPr wrap="square" rtlCol="0">
            <a:spAutoFit/>
          </a:bodyPr>
          <a:lstStyle/>
          <a:p>
            <a:pPr algn="r"/>
            <a:r>
              <a:rPr lang="en-US" altLang="zh-TW" sz="1200">
                <a:solidFill>
                  <a:srgbClr val="E8F5E9"/>
                </a:solidFill>
              </a:rPr>
              <a:t>3-5-2</a:t>
            </a:r>
            <a:r>
              <a:rPr lang="zh-TW" altLang="en-US" sz="1200">
                <a:solidFill>
                  <a:srgbClr val="E8F5E9"/>
                </a:solidFill>
              </a:rPr>
              <a:t>   </a:t>
            </a:r>
            <a:r>
              <a:rPr lang="en-US" altLang="zh-TW" sz="1200">
                <a:solidFill>
                  <a:srgbClr val="E8F5E9"/>
                </a:solidFill>
              </a:rPr>
              <a:t>/</a:t>
            </a:r>
            <a:r>
              <a:rPr lang="zh-TW" altLang="en-US" sz="1200">
                <a:solidFill>
                  <a:srgbClr val="E8F5E9"/>
                </a:solidFill>
              </a:rPr>
              <a:t> </a:t>
            </a:r>
          </a:p>
        </p:txBody>
      </p:sp>
      <p:sp>
        <p:nvSpPr>
          <p:cNvPr id="33" name="標題 2"/>
          <p:cNvSpPr txBox="1">
            <a:spLocks/>
          </p:cNvSpPr>
          <p:nvPr/>
        </p:nvSpPr>
        <p:spPr bwMode="auto">
          <a:xfrm>
            <a:off x="766763" y="192161"/>
            <a:ext cx="3517205" cy="965682"/>
          </a:xfrm>
          <a:prstGeom prst="rect">
            <a:avLst/>
          </a:prstGeom>
          <a:noFill/>
          <a:ln w="9525">
            <a:noFill/>
            <a:miter lim="800000"/>
            <a:headEnd/>
            <a:tailEnd/>
          </a:ln>
          <a:effectLst>
            <a:outerShdw blurRad="76200" dist="38100" dir="5400000" algn="t" rotWithShape="0">
              <a:prstClr val="black">
                <a:alpha val="10000"/>
              </a:prstClr>
            </a:outerShdw>
          </a:effec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kern="1200">
                <a:solidFill>
                  <a:schemeClr val="tx1"/>
                </a:solidFill>
                <a:latin typeface="微軟正黑體" pitchFamily="34" charset="-120"/>
                <a:ea typeface="微軟正黑體" pitchFamily="34" charset="-120"/>
                <a:cs typeface="+mj-cs"/>
              </a:defRPr>
            </a:lvl1pPr>
            <a:lvl2pPr algn="ctr" rtl="0" eaLnBrk="0" fontAlgn="base" hangingPunct="0">
              <a:spcBef>
                <a:spcPct val="0"/>
              </a:spcBef>
              <a:spcAft>
                <a:spcPct val="0"/>
              </a:spcAft>
              <a:defRPr sz="4400">
                <a:solidFill>
                  <a:schemeClr val="tx1"/>
                </a:solidFill>
                <a:latin typeface="微軟正黑體" pitchFamily="34" charset="-120"/>
                <a:ea typeface="微軟正黑體" pitchFamily="34" charset="-120"/>
              </a:defRPr>
            </a:lvl2pPr>
            <a:lvl3pPr algn="ctr" rtl="0" eaLnBrk="0" fontAlgn="base" hangingPunct="0">
              <a:spcBef>
                <a:spcPct val="0"/>
              </a:spcBef>
              <a:spcAft>
                <a:spcPct val="0"/>
              </a:spcAft>
              <a:defRPr sz="4400">
                <a:solidFill>
                  <a:schemeClr val="tx1"/>
                </a:solidFill>
                <a:latin typeface="微軟正黑體" pitchFamily="34" charset="-120"/>
                <a:ea typeface="微軟正黑體" pitchFamily="34" charset="-120"/>
              </a:defRPr>
            </a:lvl3pPr>
            <a:lvl4pPr algn="ctr" rtl="0" eaLnBrk="0" fontAlgn="base" hangingPunct="0">
              <a:spcBef>
                <a:spcPct val="0"/>
              </a:spcBef>
              <a:spcAft>
                <a:spcPct val="0"/>
              </a:spcAft>
              <a:defRPr sz="4400">
                <a:solidFill>
                  <a:schemeClr val="tx1"/>
                </a:solidFill>
                <a:latin typeface="微軟正黑體" pitchFamily="34" charset="-120"/>
                <a:ea typeface="微軟正黑體" pitchFamily="34" charset="-120"/>
              </a:defRPr>
            </a:lvl4pPr>
            <a:lvl5pPr algn="ctr" rtl="0" eaLnBrk="0" fontAlgn="base" hangingPunct="0">
              <a:spcBef>
                <a:spcPct val="0"/>
              </a:spcBef>
              <a:spcAft>
                <a:spcPct val="0"/>
              </a:spcAft>
              <a:defRPr sz="4400">
                <a:solidFill>
                  <a:schemeClr val="tx1"/>
                </a:solidFill>
                <a:latin typeface="微軟正黑體" pitchFamily="34" charset="-120"/>
                <a:ea typeface="微軟正黑體" pitchFamily="34" charset="-120"/>
              </a:defRPr>
            </a:lvl5pPr>
            <a:lvl6pPr marL="457200" algn="ctr" rtl="0" fontAlgn="base">
              <a:spcBef>
                <a:spcPct val="0"/>
              </a:spcBef>
              <a:spcAft>
                <a:spcPct val="0"/>
              </a:spcAft>
              <a:defRPr sz="4400">
                <a:solidFill>
                  <a:schemeClr val="tx1"/>
                </a:solidFill>
                <a:latin typeface="Calibri" panose="020F0502020204030204" pitchFamily="34" charset="0"/>
                <a:ea typeface="新細明體" panose="02020500000000000000" pitchFamily="18" charset="-120"/>
              </a:defRPr>
            </a:lvl6pPr>
            <a:lvl7pPr marL="914400" algn="ctr" rtl="0" fontAlgn="base">
              <a:spcBef>
                <a:spcPct val="0"/>
              </a:spcBef>
              <a:spcAft>
                <a:spcPct val="0"/>
              </a:spcAft>
              <a:defRPr sz="4400">
                <a:solidFill>
                  <a:schemeClr val="tx1"/>
                </a:solidFill>
                <a:latin typeface="Calibri" panose="020F0502020204030204" pitchFamily="34" charset="0"/>
                <a:ea typeface="新細明體" panose="02020500000000000000" pitchFamily="18" charset="-120"/>
              </a:defRPr>
            </a:lvl7pPr>
            <a:lvl8pPr marL="1371600" algn="ctr" rtl="0" fontAlgn="base">
              <a:spcBef>
                <a:spcPct val="0"/>
              </a:spcBef>
              <a:spcAft>
                <a:spcPct val="0"/>
              </a:spcAft>
              <a:defRPr sz="4400">
                <a:solidFill>
                  <a:schemeClr val="tx1"/>
                </a:solidFill>
                <a:latin typeface="Calibri" panose="020F0502020204030204" pitchFamily="34" charset="0"/>
                <a:ea typeface="新細明體" panose="02020500000000000000" pitchFamily="18" charset="-120"/>
              </a:defRPr>
            </a:lvl8pPr>
            <a:lvl9pPr marL="1828800" algn="ctr" rtl="0" fontAlgn="base">
              <a:spcBef>
                <a:spcPct val="0"/>
              </a:spcBef>
              <a:spcAft>
                <a:spcPct val="0"/>
              </a:spcAft>
              <a:defRPr sz="4400">
                <a:solidFill>
                  <a:schemeClr val="tx1"/>
                </a:solidFill>
                <a:latin typeface="Calibri" panose="020F0502020204030204" pitchFamily="34" charset="0"/>
                <a:ea typeface="新細明體" panose="02020500000000000000" pitchFamily="18" charset="-120"/>
              </a:defRPr>
            </a:lvl9pPr>
          </a:lstStyle>
          <a:p>
            <a:pPr algn="l" eaLnBrk="1" hangingPunct="1"/>
            <a:r>
              <a:rPr kumimoji="0" lang="zh-TW" altLang="en-US" sz="3600" b="1">
                <a:solidFill>
                  <a:schemeClr val="bg1"/>
                </a:solidFill>
                <a:cs typeface="Times New Roman" pitchFamily="18" charset="0"/>
              </a:rPr>
              <a:t>五、課程架構</a:t>
            </a:r>
          </a:p>
        </p:txBody>
      </p:sp>
      <p:sp>
        <p:nvSpPr>
          <p:cNvPr id="34" name="矩形 8"/>
          <p:cNvSpPr>
            <a:spLocks noChangeArrowheads="1"/>
          </p:cNvSpPr>
          <p:nvPr/>
        </p:nvSpPr>
        <p:spPr bwMode="auto">
          <a:xfrm>
            <a:off x="4147649" y="447055"/>
            <a:ext cx="4672823" cy="461665"/>
          </a:xfrm>
          <a:prstGeom prst="rect">
            <a:avLst/>
          </a:prstGeom>
          <a:noFill/>
          <a:ln w="9525">
            <a:noFill/>
            <a:miter lim="800000"/>
            <a:headEnd/>
            <a:tailEnd/>
          </a:ln>
        </p:spPr>
        <p:txBody>
          <a:bodyPr wrap="square">
            <a:spAutoFit/>
          </a:bodyPr>
          <a:lstStyle/>
          <a:p>
            <a:pPr defTabSz="1422400">
              <a:spcAft>
                <a:spcPct val="35000"/>
              </a:spcAft>
            </a:pPr>
            <a:r>
              <a:rPr lang="en-US" altLang="zh-TW" sz="2400">
                <a:solidFill>
                  <a:schemeClr val="bg1"/>
                </a:solidFill>
                <a:latin typeface="微軟正黑體" pitchFamily="34" charset="-120"/>
                <a:ea typeface="微軟正黑體" pitchFamily="34" charset="-120"/>
              </a:rPr>
              <a:t>(</a:t>
            </a:r>
            <a:r>
              <a:rPr lang="zh-TW" altLang="en-US" sz="2400">
                <a:solidFill>
                  <a:schemeClr val="bg1"/>
                </a:solidFill>
                <a:latin typeface="微軟正黑體" pitchFamily="34" charset="-120"/>
                <a:ea typeface="微軟正黑體" pitchFamily="34" charset="-120"/>
              </a:rPr>
              <a:t>二</a:t>
            </a:r>
            <a:r>
              <a:rPr lang="en-US" altLang="zh-TW" sz="2400">
                <a:solidFill>
                  <a:schemeClr val="bg1"/>
                </a:solidFill>
                <a:latin typeface="微軟正黑體" pitchFamily="34" charset="-120"/>
                <a:ea typeface="微軟正黑體" pitchFamily="34" charset="-120"/>
              </a:rPr>
              <a:t>)</a:t>
            </a:r>
            <a:r>
              <a:rPr lang="zh-TW" altLang="en-US" sz="2400">
                <a:solidFill>
                  <a:schemeClr val="bg1"/>
                </a:solidFill>
                <a:latin typeface="微軟正黑體" pitchFamily="34" charset="-120"/>
                <a:ea typeface="微軟正黑體" pitchFamily="34" charset="-120"/>
              </a:rPr>
              <a:t>國民中、小學課程規劃</a:t>
            </a:r>
          </a:p>
        </p:txBody>
      </p:sp>
      <p:grpSp>
        <p:nvGrpSpPr>
          <p:cNvPr id="25" name="群組 24"/>
          <p:cNvGrpSpPr>
            <a:grpSpLocks/>
          </p:cNvGrpSpPr>
          <p:nvPr/>
        </p:nvGrpSpPr>
        <p:grpSpPr bwMode="auto">
          <a:xfrm>
            <a:off x="467544" y="1157843"/>
            <a:ext cx="8150375" cy="5557304"/>
            <a:chOff x="840624" y="764704"/>
            <a:chExt cx="7162615" cy="5880125"/>
          </a:xfrm>
          <a:noFill/>
        </p:grpSpPr>
        <p:pic>
          <p:nvPicPr>
            <p:cNvPr id="26" name="Shape 574"/>
            <p:cNvPicPr preferRelativeResize="0">
              <a:picLocks noChangeAspect="1" noChangeArrowheads="1"/>
            </p:cNvPicPr>
            <p:nvPr/>
          </p:nvPicPr>
          <p:blipFill>
            <a:blip r:embed="rId3" cstate="screen">
              <a:extLst>
                <a:ext uri="{28A0092B-C50C-407E-A947-70E740481C1C}">
                  <a14:useLocalDpi xmlns="" xmlns:a14="http://schemas.microsoft.com/office/drawing/2010/main"/>
                </a:ext>
              </a:extLst>
            </a:blip>
            <a:srcRect/>
            <a:stretch>
              <a:fillRect/>
            </a:stretch>
          </p:blipFill>
          <p:spPr bwMode="auto">
            <a:xfrm>
              <a:off x="840624" y="764704"/>
              <a:ext cx="7162615" cy="5880125"/>
            </a:xfrm>
            <a:prstGeom prst="rect">
              <a:avLst/>
            </a:prstGeom>
            <a:grpFill/>
            <a:ln>
              <a:noFill/>
            </a:ln>
            <a:effectLst>
              <a:outerShdw blurRad="190500" algn="tl" rotWithShape="0">
                <a:srgbClr val="000000">
                  <a:alpha val="70000"/>
                </a:srgbClr>
              </a:outerShdw>
            </a:effectLst>
          </p:spPr>
        </p:pic>
        <p:sp>
          <p:nvSpPr>
            <p:cNvPr id="27" name="矩形 26"/>
            <p:cNvSpPr/>
            <p:nvPr/>
          </p:nvSpPr>
          <p:spPr>
            <a:xfrm>
              <a:off x="2985712" y="2529676"/>
              <a:ext cx="1223895" cy="1763403"/>
            </a:xfrm>
            <a:prstGeom prst="rect">
              <a:avLst/>
            </a:prstGeom>
            <a:grpFill/>
          </p:spPr>
          <p:style>
            <a:lnRef idx="1">
              <a:schemeClr val="accent4"/>
            </a:lnRef>
            <a:fillRef idx="2">
              <a:schemeClr val="accent4"/>
            </a:fillRef>
            <a:effectRef idx="1">
              <a:schemeClr val="accent4"/>
            </a:effectRef>
            <a:fontRef idx="minor">
              <a:schemeClr val="dk1"/>
            </a:fontRef>
          </p:style>
          <p:txBody>
            <a:bodyPr anchor="ctr"/>
            <a:lstStyle/>
            <a:p>
              <a:pPr algn="ctr">
                <a:defRPr/>
              </a:pPr>
              <a:endParaRPr lang="zh-TW" altLang="en-US" sz="1600" dirty="0">
                <a:solidFill>
                  <a:srgbClr val="920000"/>
                </a:solidFill>
                <a:latin typeface="Times New Roman" panose="02020603050405020304" pitchFamily="18" charset="0"/>
                <a:ea typeface="標楷體" panose="03000509000000000000" pitchFamily="65" charset="-120"/>
                <a:cs typeface="Times New Roman" panose="02020603050405020304" pitchFamily="18" charset="0"/>
              </a:endParaRPr>
            </a:p>
          </p:txBody>
        </p:sp>
      </p:grpSp>
      <p:sp>
        <p:nvSpPr>
          <p:cNvPr id="28" name="矩形 27"/>
          <p:cNvSpPr/>
          <p:nvPr/>
        </p:nvSpPr>
        <p:spPr>
          <a:xfrm>
            <a:off x="2915817" y="2825916"/>
            <a:ext cx="1368152" cy="1467179"/>
          </a:xfrm>
          <a:prstGeom prst="rect">
            <a:avLst/>
          </a:prstGeom>
          <a:noFill/>
          <a:ln w="28575">
            <a:solidFill>
              <a:srgbClr val="FF0000"/>
            </a:solidFill>
          </a:ln>
        </p:spPr>
        <p:style>
          <a:lnRef idx="1">
            <a:schemeClr val="accent2"/>
          </a:lnRef>
          <a:fillRef idx="2">
            <a:schemeClr val="accent2"/>
          </a:fillRef>
          <a:effectRef idx="1">
            <a:schemeClr val="accent2"/>
          </a:effectRef>
          <a:fontRef idx="minor">
            <a:schemeClr val="dk1"/>
          </a:fontRef>
        </p:style>
        <p:txBody>
          <a:bodyPr anchor="ctr"/>
          <a:lstStyle/>
          <a:p>
            <a:pPr algn="ctr">
              <a:defRPr/>
            </a:pPr>
            <a:endParaRPr lang="zh-TW" altLang="en-US"/>
          </a:p>
        </p:txBody>
      </p:sp>
      <p:sp>
        <p:nvSpPr>
          <p:cNvPr id="29" name="矩形 28"/>
          <p:cNvSpPr/>
          <p:nvPr/>
        </p:nvSpPr>
        <p:spPr>
          <a:xfrm>
            <a:off x="2915816" y="1369195"/>
            <a:ext cx="5612393" cy="165774"/>
          </a:xfrm>
          <a:prstGeom prst="rect">
            <a:avLst/>
          </a:prstGeom>
          <a:noFill/>
          <a:ln w="28575">
            <a:solidFill>
              <a:srgbClr val="FF0000"/>
            </a:solidFill>
          </a:ln>
        </p:spPr>
        <p:style>
          <a:lnRef idx="1">
            <a:schemeClr val="accent2"/>
          </a:lnRef>
          <a:fillRef idx="2">
            <a:schemeClr val="accent2"/>
          </a:fillRef>
          <a:effectRef idx="1">
            <a:schemeClr val="accent2"/>
          </a:effectRef>
          <a:fontRef idx="minor">
            <a:schemeClr val="dk1"/>
          </a:fontRef>
        </p:style>
        <p:txBody>
          <a:bodyPr anchor="ctr"/>
          <a:lstStyle/>
          <a:p>
            <a:pPr algn="ctr">
              <a:defRPr/>
            </a:pPr>
            <a:endParaRPr lang="zh-TW" altLang="en-US"/>
          </a:p>
        </p:txBody>
      </p:sp>
      <p:sp>
        <p:nvSpPr>
          <p:cNvPr id="30" name="矩形 29"/>
          <p:cNvSpPr/>
          <p:nvPr/>
        </p:nvSpPr>
        <p:spPr>
          <a:xfrm>
            <a:off x="1279266" y="4490152"/>
            <a:ext cx="7197189" cy="431475"/>
          </a:xfrm>
          <a:prstGeom prst="rect">
            <a:avLst/>
          </a:prstGeom>
          <a:noFill/>
          <a:ln w="28575">
            <a:solidFill>
              <a:srgbClr val="FF0000"/>
            </a:solidFill>
          </a:ln>
        </p:spPr>
        <p:style>
          <a:lnRef idx="1">
            <a:schemeClr val="accent2"/>
          </a:lnRef>
          <a:fillRef idx="2">
            <a:schemeClr val="accent2"/>
          </a:fillRef>
          <a:effectRef idx="1">
            <a:schemeClr val="accent2"/>
          </a:effectRef>
          <a:fontRef idx="minor">
            <a:schemeClr val="dk1"/>
          </a:fontRef>
        </p:style>
        <p:txBody>
          <a:bodyPr anchor="ctr"/>
          <a:lstStyle/>
          <a:p>
            <a:pPr algn="ctr">
              <a:defRPr/>
            </a:pPr>
            <a:endParaRPr lang="zh-TW" altLang="en-US"/>
          </a:p>
        </p:txBody>
      </p:sp>
      <p:sp>
        <p:nvSpPr>
          <p:cNvPr id="31" name="矩形 30"/>
          <p:cNvSpPr/>
          <p:nvPr/>
        </p:nvSpPr>
        <p:spPr>
          <a:xfrm>
            <a:off x="2915817" y="1554471"/>
            <a:ext cx="1368152" cy="474069"/>
          </a:xfrm>
          <a:prstGeom prst="rect">
            <a:avLst/>
          </a:prstGeom>
          <a:noFill/>
          <a:ln w="28575">
            <a:solidFill>
              <a:srgbClr val="FF0000"/>
            </a:solidFill>
          </a:ln>
        </p:spPr>
        <p:style>
          <a:lnRef idx="1">
            <a:schemeClr val="accent2"/>
          </a:lnRef>
          <a:fillRef idx="2">
            <a:schemeClr val="accent2"/>
          </a:fillRef>
          <a:effectRef idx="1">
            <a:schemeClr val="accent2"/>
          </a:effectRef>
          <a:fontRef idx="minor">
            <a:schemeClr val="dk1"/>
          </a:fontRef>
        </p:style>
        <p:txBody>
          <a:bodyPr anchor="ctr"/>
          <a:lstStyle/>
          <a:p>
            <a:pPr algn="ctr">
              <a:defRPr/>
            </a:pPr>
            <a:endParaRPr lang="zh-TW" altLang="en-US"/>
          </a:p>
        </p:txBody>
      </p:sp>
      <p:sp>
        <p:nvSpPr>
          <p:cNvPr id="35" name="矩形 34"/>
          <p:cNvSpPr/>
          <p:nvPr/>
        </p:nvSpPr>
        <p:spPr>
          <a:xfrm>
            <a:off x="4286604" y="1546974"/>
            <a:ext cx="1408595" cy="469734"/>
          </a:xfrm>
          <a:prstGeom prst="rect">
            <a:avLst/>
          </a:prstGeom>
          <a:noFill/>
          <a:ln w="28575">
            <a:solidFill>
              <a:srgbClr val="FF0000"/>
            </a:solidFill>
          </a:ln>
        </p:spPr>
        <p:style>
          <a:lnRef idx="1">
            <a:schemeClr val="accent2"/>
          </a:lnRef>
          <a:fillRef idx="2">
            <a:schemeClr val="accent2"/>
          </a:fillRef>
          <a:effectRef idx="1">
            <a:schemeClr val="accent2"/>
          </a:effectRef>
          <a:fontRef idx="minor">
            <a:schemeClr val="dk1"/>
          </a:fontRef>
        </p:style>
        <p:txBody>
          <a:bodyPr anchor="ctr"/>
          <a:lstStyle/>
          <a:p>
            <a:pPr algn="ctr">
              <a:defRPr/>
            </a:pPr>
            <a:endParaRPr lang="zh-TW" altLang="en-US"/>
          </a:p>
        </p:txBody>
      </p:sp>
      <p:sp>
        <p:nvSpPr>
          <p:cNvPr id="36" name="矩形 35"/>
          <p:cNvSpPr/>
          <p:nvPr/>
        </p:nvSpPr>
        <p:spPr>
          <a:xfrm>
            <a:off x="5695199" y="1530665"/>
            <a:ext cx="1410078" cy="497875"/>
          </a:xfrm>
          <a:prstGeom prst="rect">
            <a:avLst/>
          </a:prstGeom>
          <a:noFill/>
          <a:ln w="28575">
            <a:solidFill>
              <a:srgbClr val="FF0000"/>
            </a:solidFill>
          </a:ln>
        </p:spPr>
        <p:style>
          <a:lnRef idx="1">
            <a:schemeClr val="accent2"/>
          </a:lnRef>
          <a:fillRef idx="2">
            <a:schemeClr val="accent2"/>
          </a:fillRef>
          <a:effectRef idx="1">
            <a:schemeClr val="accent2"/>
          </a:effectRef>
          <a:fontRef idx="minor">
            <a:schemeClr val="dk1"/>
          </a:fontRef>
        </p:style>
        <p:txBody>
          <a:bodyPr anchor="ctr"/>
          <a:lstStyle/>
          <a:p>
            <a:pPr algn="ctr">
              <a:defRPr/>
            </a:pPr>
            <a:endParaRPr lang="zh-TW" altLang="en-US"/>
          </a:p>
        </p:txBody>
      </p:sp>
      <p:sp>
        <p:nvSpPr>
          <p:cNvPr id="37" name="矩形 36"/>
          <p:cNvSpPr/>
          <p:nvPr/>
        </p:nvSpPr>
        <p:spPr>
          <a:xfrm>
            <a:off x="2915816" y="2014917"/>
            <a:ext cx="4188723" cy="485734"/>
          </a:xfrm>
          <a:prstGeom prst="rect">
            <a:avLst/>
          </a:prstGeom>
          <a:noFill/>
          <a:ln w="28575">
            <a:solidFill>
              <a:srgbClr val="FF0000"/>
            </a:solidFill>
          </a:ln>
        </p:spPr>
        <p:style>
          <a:lnRef idx="1">
            <a:schemeClr val="accent2"/>
          </a:lnRef>
          <a:fillRef idx="2">
            <a:schemeClr val="accent2"/>
          </a:fillRef>
          <a:effectRef idx="1">
            <a:schemeClr val="accent2"/>
          </a:effectRef>
          <a:fontRef idx="minor">
            <a:schemeClr val="dk1"/>
          </a:fontRef>
        </p:style>
        <p:txBody>
          <a:bodyPr anchor="ctr"/>
          <a:lstStyle/>
          <a:p>
            <a:pPr algn="ctr">
              <a:defRPr/>
            </a:pPr>
            <a:endParaRPr lang="zh-TW" altLang="en-US"/>
          </a:p>
        </p:txBody>
      </p:sp>
      <p:sp>
        <p:nvSpPr>
          <p:cNvPr id="38" name="橢圓 37"/>
          <p:cNvSpPr/>
          <p:nvPr/>
        </p:nvSpPr>
        <p:spPr>
          <a:xfrm>
            <a:off x="1331020" y="2780481"/>
            <a:ext cx="1411561" cy="1466423"/>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
        <p:nvSpPr>
          <p:cNvPr id="39" name="矩形 38"/>
          <p:cNvSpPr/>
          <p:nvPr/>
        </p:nvSpPr>
        <p:spPr>
          <a:xfrm>
            <a:off x="7122850" y="1546963"/>
            <a:ext cx="1405359" cy="469745"/>
          </a:xfrm>
          <a:prstGeom prst="rect">
            <a:avLst/>
          </a:prstGeom>
          <a:noFill/>
          <a:ln w="28575">
            <a:solidFill>
              <a:srgbClr val="FF0000"/>
            </a:solidFill>
          </a:ln>
        </p:spPr>
        <p:style>
          <a:lnRef idx="1">
            <a:schemeClr val="accent2"/>
          </a:lnRef>
          <a:fillRef idx="2">
            <a:schemeClr val="accent2"/>
          </a:fillRef>
          <a:effectRef idx="1">
            <a:schemeClr val="accent2"/>
          </a:effectRef>
          <a:fontRef idx="minor">
            <a:schemeClr val="dk1"/>
          </a:fontRef>
        </p:style>
        <p:txBody>
          <a:bodyPr anchor="ctr"/>
          <a:lstStyle/>
          <a:p>
            <a:pPr algn="ctr">
              <a:defRPr/>
            </a:pPr>
            <a:endParaRPr lang="zh-TW" altLang="en-US"/>
          </a:p>
        </p:txBody>
      </p:sp>
      <p:sp>
        <p:nvSpPr>
          <p:cNvPr id="40" name="文字方塊 39"/>
          <p:cNvSpPr txBox="1">
            <a:spLocks noChangeArrowheads="1"/>
          </p:cNvSpPr>
          <p:nvPr/>
        </p:nvSpPr>
        <p:spPr bwMode="auto">
          <a:xfrm>
            <a:off x="2630390" y="1312171"/>
            <a:ext cx="6129617" cy="707886"/>
          </a:xfrm>
          <a:prstGeom prst="rect">
            <a:avLst/>
          </a:prstGeom>
          <a:solidFill>
            <a:srgbClr val="FFFF99"/>
          </a:solidFill>
          <a:ln w="38100">
            <a:solidFill>
              <a:srgbClr val="C35D09"/>
            </a:solidFill>
            <a:miter lim="800000"/>
            <a:headEnd/>
            <a:tailEnd/>
          </a:ln>
        </p:spPr>
        <p:txBody>
          <a:bodyPr wrap="square">
            <a:spAutoFit/>
          </a:bodyPr>
          <a:lstStyle/>
          <a:p>
            <a:pPr algn="ctr" eaLnBrk="0" hangingPunct="0"/>
            <a:r>
              <a:rPr lang="zh-TW" altLang="en-US" sz="2000" b="1">
                <a:latin typeface="微軟正黑體" pitchFamily="34" charset="-120"/>
                <a:ea typeface="微軟正黑體" pitchFamily="34" charset="-120"/>
              </a:rPr>
              <a:t>階段別分別為第一、第二、第三、第四學習階段</a:t>
            </a:r>
            <a:endParaRPr lang="en-US" altLang="zh-TW" sz="2000" b="1">
              <a:latin typeface="微軟正黑體" pitchFamily="34" charset="-120"/>
              <a:ea typeface="微軟正黑體" pitchFamily="34" charset="-120"/>
            </a:endParaRPr>
          </a:p>
          <a:p>
            <a:pPr algn="ctr" eaLnBrk="0" hangingPunct="0"/>
            <a:r>
              <a:rPr lang="zh-TW" altLang="en-US" sz="2000" b="1">
                <a:latin typeface="微軟正黑體" pitchFamily="34" charset="-120"/>
                <a:ea typeface="微軟正黑體" pitchFamily="34" charset="-120"/>
              </a:rPr>
              <a:t>各為國小</a:t>
            </a:r>
            <a:r>
              <a:rPr lang="en-US" altLang="zh-TW" sz="2000" b="1">
                <a:latin typeface="微軟正黑體" pitchFamily="34" charset="-120"/>
                <a:ea typeface="微軟正黑體" pitchFamily="34" charset="-120"/>
              </a:rPr>
              <a:t>12</a:t>
            </a:r>
            <a:r>
              <a:rPr lang="zh-TW" altLang="en-US" sz="2000" b="1">
                <a:latin typeface="微軟正黑體" pitchFamily="34" charset="-120"/>
                <a:ea typeface="微軟正黑體" pitchFamily="34" charset="-120"/>
              </a:rPr>
              <a:t>年級、</a:t>
            </a:r>
            <a:r>
              <a:rPr lang="en-US" altLang="zh-TW" sz="2000" b="1">
                <a:latin typeface="微軟正黑體" pitchFamily="34" charset="-120"/>
                <a:ea typeface="微軟正黑體" pitchFamily="34" charset="-120"/>
              </a:rPr>
              <a:t>34</a:t>
            </a:r>
            <a:r>
              <a:rPr lang="zh-TW" altLang="en-US" sz="2000" b="1">
                <a:latin typeface="微軟正黑體" pitchFamily="34" charset="-120"/>
                <a:ea typeface="微軟正黑體" pitchFamily="34" charset="-120"/>
              </a:rPr>
              <a:t>年級、</a:t>
            </a:r>
            <a:r>
              <a:rPr lang="en-US" altLang="zh-TW" sz="2000" b="1">
                <a:latin typeface="微軟正黑體" pitchFamily="34" charset="-120"/>
                <a:ea typeface="微軟正黑體" pitchFamily="34" charset="-120"/>
              </a:rPr>
              <a:t>56</a:t>
            </a:r>
            <a:r>
              <a:rPr lang="zh-TW" altLang="en-US" sz="2000" b="1">
                <a:latin typeface="微軟正黑體" pitchFamily="34" charset="-120"/>
                <a:ea typeface="微軟正黑體" pitchFamily="34" charset="-120"/>
              </a:rPr>
              <a:t>年級、國中</a:t>
            </a:r>
            <a:r>
              <a:rPr lang="en-US" altLang="zh-TW" sz="2000" b="1">
                <a:latin typeface="微軟正黑體" pitchFamily="34" charset="-120"/>
                <a:ea typeface="微軟正黑體" pitchFamily="34" charset="-120"/>
              </a:rPr>
              <a:t>789</a:t>
            </a:r>
            <a:r>
              <a:rPr lang="zh-TW" altLang="en-US" sz="2000" b="1">
                <a:latin typeface="微軟正黑體" pitchFamily="34" charset="-120"/>
                <a:ea typeface="微軟正黑體" pitchFamily="34" charset="-120"/>
              </a:rPr>
              <a:t>年級</a:t>
            </a:r>
          </a:p>
        </p:txBody>
      </p:sp>
      <p:sp>
        <p:nvSpPr>
          <p:cNvPr id="41" name="文字方塊 40"/>
          <p:cNvSpPr txBox="1">
            <a:spLocks noChangeArrowheads="1"/>
          </p:cNvSpPr>
          <p:nvPr/>
        </p:nvSpPr>
        <p:spPr bwMode="auto">
          <a:xfrm>
            <a:off x="2908450" y="2214816"/>
            <a:ext cx="5619759" cy="369332"/>
          </a:xfrm>
          <a:prstGeom prst="rect">
            <a:avLst/>
          </a:prstGeom>
          <a:solidFill>
            <a:srgbClr val="99CCFF"/>
          </a:solidFill>
          <a:ln w="28575">
            <a:solidFill>
              <a:srgbClr val="0000FF"/>
            </a:solidFill>
            <a:miter lim="800000"/>
            <a:headEnd/>
            <a:tailEnd/>
          </a:ln>
        </p:spPr>
        <p:txBody>
          <a:bodyPr wrap="square">
            <a:spAutoFit/>
          </a:bodyPr>
          <a:lstStyle/>
          <a:p>
            <a:pPr eaLnBrk="0" hangingPunct="0"/>
            <a:r>
              <a:rPr lang="zh-TW" altLang="en-US" b="1">
                <a:latin typeface="微軟正黑體" pitchFamily="34" charset="-120"/>
                <a:ea typeface="微軟正黑體" pitchFamily="34" charset="-120"/>
              </a:rPr>
              <a:t>國小階段</a:t>
            </a:r>
            <a:r>
              <a:rPr lang="zh-TW" altLang="en-US" b="1">
                <a:solidFill>
                  <a:srgbClr val="FF0000"/>
                </a:solidFill>
                <a:latin typeface="微軟正黑體" pitchFamily="34" charset="-120"/>
                <a:ea typeface="微軟正黑體" pitchFamily="34" charset="-120"/>
              </a:rPr>
              <a:t>語文</a:t>
            </a:r>
            <a:r>
              <a:rPr lang="zh-TW" altLang="en-US" b="1">
                <a:latin typeface="微軟正黑體" pitchFamily="34" charset="-120"/>
                <a:ea typeface="微軟正黑體" pitchFamily="34" charset="-120"/>
              </a:rPr>
              <a:t>領域</a:t>
            </a:r>
            <a:r>
              <a:rPr lang="zh-TW" altLang="en-US" b="1">
                <a:solidFill>
                  <a:srgbClr val="FF0000"/>
                </a:solidFill>
                <a:latin typeface="微軟正黑體" pitchFamily="34" charset="-120"/>
                <a:ea typeface="微軟正黑體" pitchFamily="34" charset="-120"/>
              </a:rPr>
              <a:t>新增</a:t>
            </a:r>
            <a:r>
              <a:rPr lang="en-US" altLang="zh-TW" b="1">
                <a:solidFill>
                  <a:srgbClr val="FF0000"/>
                </a:solidFill>
                <a:latin typeface="微軟正黑體" pitchFamily="34" charset="-120"/>
                <a:ea typeface="微軟正黑體" pitchFamily="34" charset="-120"/>
              </a:rPr>
              <a:t>”</a:t>
            </a:r>
            <a:r>
              <a:rPr lang="zh-TW" altLang="en-US" b="1">
                <a:solidFill>
                  <a:srgbClr val="FF0000"/>
                </a:solidFill>
                <a:latin typeface="微軟正黑體" pitchFamily="34" charset="-120"/>
                <a:ea typeface="微軟正黑體" pitchFamily="34" charset="-120"/>
              </a:rPr>
              <a:t>新住民語文 </a:t>
            </a:r>
            <a:r>
              <a:rPr lang="en-US" altLang="zh-TW" b="1">
                <a:solidFill>
                  <a:srgbClr val="FF0000"/>
                </a:solidFill>
                <a:latin typeface="微軟正黑體" pitchFamily="34" charset="-120"/>
                <a:ea typeface="微軟正黑體" pitchFamily="34" charset="-120"/>
              </a:rPr>
              <a:t>“</a:t>
            </a:r>
            <a:r>
              <a:rPr lang="zh-TW" altLang="en-US" b="1">
                <a:solidFill>
                  <a:srgbClr val="FF0000"/>
                </a:solidFill>
                <a:latin typeface="微軟正黑體" pitchFamily="34" charset="-120"/>
                <a:ea typeface="微軟正黑體" pitchFamily="34" charset="-120"/>
              </a:rPr>
              <a:t>選項</a:t>
            </a:r>
            <a:endParaRPr lang="en-US" altLang="zh-TW" b="1">
              <a:solidFill>
                <a:srgbClr val="FF0000"/>
              </a:solidFill>
              <a:latin typeface="微軟正黑體" pitchFamily="34" charset="-120"/>
              <a:ea typeface="微軟正黑體" pitchFamily="34" charset="-120"/>
            </a:endParaRPr>
          </a:p>
        </p:txBody>
      </p:sp>
      <p:sp>
        <p:nvSpPr>
          <p:cNvPr id="42" name="文字方塊 41"/>
          <p:cNvSpPr txBox="1">
            <a:spLocks noChangeArrowheads="1"/>
          </p:cNvSpPr>
          <p:nvPr/>
        </p:nvSpPr>
        <p:spPr bwMode="auto">
          <a:xfrm>
            <a:off x="1309739" y="2673691"/>
            <a:ext cx="3369234" cy="1646605"/>
          </a:xfrm>
          <a:prstGeom prst="rect">
            <a:avLst/>
          </a:prstGeom>
          <a:solidFill>
            <a:srgbClr val="FFCCCC"/>
          </a:solidFill>
          <a:ln w="28575">
            <a:solidFill>
              <a:srgbClr val="FF0000"/>
            </a:solidFill>
            <a:miter lim="800000"/>
            <a:headEnd/>
            <a:tailEnd/>
          </a:ln>
        </p:spPr>
        <p:txBody>
          <a:bodyPr wrap="square">
            <a:spAutoFit/>
          </a:bodyPr>
          <a:lstStyle/>
          <a:p>
            <a:pPr eaLnBrk="0" hangingPunct="0">
              <a:spcBef>
                <a:spcPts val="1200"/>
              </a:spcBef>
            </a:pPr>
            <a:r>
              <a:rPr lang="zh-TW" altLang="en-US" sz="2400" b="1">
                <a:latin typeface="微軟正黑體" pitchFamily="34" charset="-120"/>
                <a:ea typeface="微軟正黑體" pitchFamily="34" charset="-120"/>
              </a:rPr>
              <a:t>國民小學第一學習階段的</a:t>
            </a:r>
            <a:r>
              <a:rPr lang="zh-TW" altLang="en-US" sz="2400" b="1">
                <a:solidFill>
                  <a:srgbClr val="FF0000"/>
                </a:solidFill>
                <a:latin typeface="微軟正黑體" pitchFamily="34" charset="-120"/>
                <a:ea typeface="微軟正黑體" pitchFamily="34" charset="-120"/>
              </a:rPr>
              <a:t>生活課程</a:t>
            </a:r>
            <a:r>
              <a:rPr lang="zh-TW" altLang="en-US" sz="2400" b="1">
                <a:latin typeface="微軟正黑體" pitchFamily="34" charset="-120"/>
                <a:ea typeface="微軟正黑體" pitchFamily="34" charset="-120"/>
              </a:rPr>
              <a:t>固定為</a:t>
            </a:r>
            <a:r>
              <a:rPr lang="en-US" altLang="zh-TW" sz="2400" b="1">
                <a:solidFill>
                  <a:srgbClr val="FF0000"/>
                </a:solidFill>
                <a:latin typeface="微軟正黑體" pitchFamily="34" charset="-120"/>
                <a:ea typeface="微軟正黑體" pitchFamily="34" charset="-120"/>
              </a:rPr>
              <a:t>6</a:t>
            </a:r>
            <a:r>
              <a:rPr lang="zh-TW" altLang="en-US" sz="2400" b="1">
                <a:solidFill>
                  <a:srgbClr val="FF0000"/>
                </a:solidFill>
                <a:latin typeface="微軟正黑體" pitchFamily="34" charset="-120"/>
                <a:ea typeface="微軟正黑體" pitchFamily="34" charset="-120"/>
              </a:rPr>
              <a:t>節</a:t>
            </a:r>
            <a:endParaRPr lang="en-US" altLang="zh-TW" sz="2400" b="1">
              <a:solidFill>
                <a:srgbClr val="FF0000"/>
              </a:solidFill>
              <a:latin typeface="微軟正黑體" pitchFamily="34" charset="-120"/>
              <a:ea typeface="微軟正黑體" pitchFamily="34" charset="-120"/>
            </a:endParaRPr>
          </a:p>
          <a:p>
            <a:pPr eaLnBrk="0" hangingPunct="0">
              <a:spcBef>
                <a:spcPts val="600"/>
              </a:spcBef>
              <a:spcAft>
                <a:spcPts val="600"/>
              </a:spcAft>
            </a:pPr>
            <a:r>
              <a:rPr lang="zh-TW" altLang="en-US" sz="2400" b="1">
                <a:latin typeface="微軟正黑體" pitchFamily="34" charset="-120"/>
                <a:ea typeface="微軟正黑體" pitchFamily="34" charset="-120"/>
              </a:rPr>
              <a:t>整合社會、自然科學、藝術及</a:t>
            </a:r>
            <a:r>
              <a:rPr lang="zh-TW" altLang="en-US" sz="2400" b="1">
                <a:solidFill>
                  <a:srgbClr val="0000FF"/>
                </a:solidFill>
                <a:latin typeface="微軟正黑體" pitchFamily="34" charset="-120"/>
                <a:ea typeface="微軟正黑體" pitchFamily="34" charset="-120"/>
              </a:rPr>
              <a:t>綜合活動領域</a:t>
            </a:r>
          </a:p>
        </p:txBody>
      </p:sp>
      <p:sp>
        <p:nvSpPr>
          <p:cNvPr id="43" name="文字方塊 42"/>
          <p:cNvSpPr txBox="1">
            <a:spLocks noChangeArrowheads="1"/>
          </p:cNvSpPr>
          <p:nvPr/>
        </p:nvSpPr>
        <p:spPr bwMode="auto">
          <a:xfrm>
            <a:off x="1312380" y="4477673"/>
            <a:ext cx="7250564" cy="769441"/>
          </a:xfrm>
          <a:prstGeom prst="rect">
            <a:avLst/>
          </a:prstGeom>
          <a:solidFill>
            <a:srgbClr val="CCFFCC"/>
          </a:solidFill>
          <a:ln w="28575">
            <a:solidFill>
              <a:srgbClr val="006600"/>
            </a:solidFill>
            <a:miter lim="800000"/>
            <a:headEnd/>
            <a:tailEnd/>
          </a:ln>
        </p:spPr>
        <p:txBody>
          <a:bodyPr wrap="square">
            <a:spAutoFit/>
          </a:bodyPr>
          <a:lstStyle/>
          <a:p>
            <a:pPr eaLnBrk="0" hangingPunct="0"/>
            <a:r>
              <a:rPr lang="zh-TW" altLang="en-US" sz="2200" b="1">
                <a:latin typeface="微軟正黑體" pitchFamily="34" charset="-120"/>
                <a:ea typeface="微軟正黑體" pitchFamily="34" charset="-120"/>
              </a:rPr>
              <a:t>新增</a:t>
            </a:r>
            <a:r>
              <a:rPr lang="zh-TW" altLang="en-US" sz="2200" b="1">
                <a:solidFill>
                  <a:srgbClr val="FF0000"/>
                </a:solidFill>
                <a:latin typeface="微軟正黑體" pitchFamily="34" charset="-120"/>
                <a:ea typeface="微軟正黑體" pitchFamily="34" charset="-120"/>
              </a:rPr>
              <a:t>科技領域</a:t>
            </a:r>
            <a:r>
              <a:rPr lang="zh-TW" altLang="en-US" sz="2200" b="1">
                <a:latin typeface="微軟正黑體" pitchFamily="34" charset="-120"/>
                <a:ea typeface="微軟正黑體" pitchFamily="34" charset="-120"/>
              </a:rPr>
              <a:t>，國民小學階段不排課，融入各領域教學</a:t>
            </a:r>
            <a:endParaRPr lang="en-US" altLang="zh-TW" sz="2200" b="1">
              <a:latin typeface="微軟正黑體" pitchFamily="34" charset="-120"/>
              <a:ea typeface="微軟正黑體" pitchFamily="34" charset="-120"/>
            </a:endParaRPr>
          </a:p>
          <a:p>
            <a:pPr eaLnBrk="0" hangingPunct="0"/>
            <a:r>
              <a:rPr lang="zh-TW" altLang="en-US" sz="2200" b="1">
                <a:latin typeface="微軟正黑體" pitchFamily="34" charset="-120"/>
                <a:ea typeface="微軟正黑體" pitchFamily="34" charset="-120"/>
              </a:rPr>
              <a:t>國民中學增</a:t>
            </a:r>
            <a:r>
              <a:rPr lang="en-US" altLang="zh-TW" sz="2200" b="1">
                <a:latin typeface="微軟正黑體" pitchFamily="34" charset="-120"/>
                <a:ea typeface="微軟正黑體" pitchFamily="34" charset="-120"/>
              </a:rPr>
              <a:t>2</a:t>
            </a:r>
            <a:r>
              <a:rPr lang="zh-TW" altLang="en-US" sz="2200" b="1">
                <a:latin typeface="微軟正黑體" pitchFamily="34" charset="-120"/>
                <a:ea typeface="微軟正黑體" pitchFamily="34" charset="-120"/>
              </a:rPr>
              <a:t>節，</a:t>
            </a:r>
            <a:r>
              <a:rPr lang="en-US" altLang="zh-TW" sz="2200" b="1">
                <a:latin typeface="微軟正黑體" pitchFamily="34" charset="-120"/>
                <a:ea typeface="微軟正黑體" pitchFamily="34" charset="-120"/>
              </a:rPr>
              <a:t>1</a:t>
            </a:r>
            <a:r>
              <a:rPr lang="zh-TW" altLang="en-US" sz="2200" b="1">
                <a:latin typeface="微軟正黑體" pitchFamily="34" charset="-120"/>
                <a:ea typeface="微軟正黑體" pitchFamily="34" charset="-120"/>
              </a:rPr>
              <a:t>節為資訊科技，</a:t>
            </a:r>
            <a:r>
              <a:rPr lang="en-US" altLang="zh-TW" sz="2200" b="1">
                <a:latin typeface="微軟正黑體" pitchFamily="34" charset="-120"/>
                <a:ea typeface="微軟正黑體" pitchFamily="34" charset="-120"/>
              </a:rPr>
              <a:t>1</a:t>
            </a:r>
            <a:r>
              <a:rPr lang="zh-TW" altLang="en-US" sz="2200" b="1">
                <a:latin typeface="微軟正黑體" pitchFamily="34" charset="-120"/>
                <a:ea typeface="微軟正黑體" pitchFamily="34" charset="-120"/>
              </a:rPr>
              <a:t>節為生活科技。</a:t>
            </a:r>
          </a:p>
        </p:txBody>
      </p:sp>
      <p:sp>
        <p:nvSpPr>
          <p:cNvPr id="44" name="矩形 43"/>
          <p:cNvSpPr/>
          <p:nvPr/>
        </p:nvSpPr>
        <p:spPr>
          <a:xfrm>
            <a:off x="546796" y="5440214"/>
            <a:ext cx="732470" cy="941535"/>
          </a:xfrm>
          <a:prstGeom prst="rect">
            <a:avLst/>
          </a:prstGeom>
          <a:noFill/>
          <a:ln w="28575">
            <a:solidFill>
              <a:srgbClr val="FF0000"/>
            </a:solidFill>
          </a:ln>
        </p:spPr>
        <p:style>
          <a:lnRef idx="1">
            <a:schemeClr val="accent2"/>
          </a:lnRef>
          <a:fillRef idx="2">
            <a:schemeClr val="accent2"/>
          </a:fillRef>
          <a:effectRef idx="1">
            <a:schemeClr val="accent2"/>
          </a:effectRef>
          <a:fontRef idx="minor">
            <a:schemeClr val="dk1"/>
          </a:fontRef>
        </p:style>
        <p:txBody>
          <a:bodyPr anchor="ctr"/>
          <a:lstStyle/>
          <a:p>
            <a:pPr algn="ctr">
              <a:defRPr/>
            </a:pPr>
            <a:endParaRPr lang="zh-TW" altLang="en-US"/>
          </a:p>
        </p:txBody>
      </p:sp>
      <p:sp>
        <p:nvSpPr>
          <p:cNvPr id="45" name="文字方塊 44"/>
          <p:cNvSpPr txBox="1">
            <a:spLocks noChangeArrowheads="1"/>
          </p:cNvSpPr>
          <p:nvPr/>
        </p:nvSpPr>
        <p:spPr bwMode="auto">
          <a:xfrm>
            <a:off x="1302704" y="5241471"/>
            <a:ext cx="7252047" cy="1200329"/>
          </a:xfrm>
          <a:prstGeom prst="rect">
            <a:avLst/>
          </a:prstGeom>
          <a:solidFill>
            <a:srgbClr val="DEBDFF"/>
          </a:solidFill>
          <a:ln w="28575">
            <a:solidFill>
              <a:srgbClr val="7030A0"/>
            </a:solidFill>
            <a:miter lim="800000"/>
            <a:headEnd/>
            <a:tailEnd/>
          </a:ln>
        </p:spPr>
        <p:txBody>
          <a:bodyPr wrap="square">
            <a:spAutoFit/>
          </a:bodyPr>
          <a:lstStyle/>
          <a:p>
            <a:pPr eaLnBrk="0" hangingPunct="0"/>
            <a:r>
              <a:rPr lang="zh-TW" altLang="en-US" sz="2400" b="1" dirty="0">
                <a:solidFill>
                  <a:srgbClr val="FF0000"/>
                </a:solidFill>
                <a:latin typeface="微軟正黑體" pitchFamily="34" charset="-120"/>
                <a:ea typeface="微軟正黑體" pitchFamily="34" charset="-120"/>
              </a:rPr>
              <a:t>校訂（彈性學習）課程，分為四類課程</a:t>
            </a:r>
            <a:endParaRPr lang="en-US" altLang="zh-TW" sz="2400" b="1" dirty="0">
              <a:solidFill>
                <a:srgbClr val="FF0000"/>
              </a:solidFill>
              <a:latin typeface="微軟正黑體" pitchFamily="34" charset="-120"/>
              <a:ea typeface="微軟正黑體" pitchFamily="34" charset="-120"/>
            </a:endParaRPr>
          </a:p>
          <a:p>
            <a:pPr eaLnBrk="0" hangingPunct="0"/>
            <a:r>
              <a:rPr lang="zh-TW" altLang="en-US" sz="2400" b="1" dirty="0">
                <a:latin typeface="微軟正黑體" pitchFamily="34" charset="-120"/>
                <a:ea typeface="微軟正黑體" pitchFamily="34" charset="-120"/>
              </a:rPr>
              <a:t>分別為第一學習階段</a:t>
            </a:r>
            <a:r>
              <a:rPr lang="en-US" altLang="zh-TW" sz="2400" b="1" dirty="0">
                <a:latin typeface="微軟正黑體" pitchFamily="34" charset="-120"/>
                <a:ea typeface="微軟正黑體" pitchFamily="34" charset="-120"/>
              </a:rPr>
              <a:t>2-4</a:t>
            </a:r>
            <a:r>
              <a:rPr lang="zh-TW" altLang="en-US" sz="2400" b="1" dirty="0">
                <a:latin typeface="微軟正黑體" pitchFamily="34" charset="-120"/>
                <a:ea typeface="微軟正黑體" pitchFamily="34" charset="-120"/>
              </a:rPr>
              <a:t>節，第二學習階段</a:t>
            </a:r>
            <a:r>
              <a:rPr lang="en-US" altLang="zh-TW" sz="2400" b="1" dirty="0">
                <a:latin typeface="微軟正黑體" pitchFamily="34" charset="-120"/>
                <a:ea typeface="微軟正黑體" pitchFamily="34" charset="-120"/>
              </a:rPr>
              <a:t>3-6</a:t>
            </a:r>
            <a:r>
              <a:rPr lang="zh-TW" altLang="en-US" sz="2400" b="1" dirty="0">
                <a:latin typeface="微軟正黑體" pitchFamily="34" charset="-120"/>
                <a:ea typeface="微軟正黑體" pitchFamily="34" charset="-120"/>
              </a:rPr>
              <a:t>節</a:t>
            </a:r>
            <a:endParaRPr lang="en-US" altLang="zh-TW" sz="2400" b="1" dirty="0">
              <a:latin typeface="微軟正黑體" pitchFamily="34" charset="-120"/>
              <a:ea typeface="微軟正黑體" pitchFamily="34" charset="-120"/>
            </a:endParaRPr>
          </a:p>
          <a:p>
            <a:pPr eaLnBrk="0" hangingPunct="0"/>
            <a:r>
              <a:rPr lang="zh-TW" altLang="en-US" sz="2400" b="1" dirty="0">
                <a:latin typeface="微軟正黑體" pitchFamily="34" charset="-120"/>
                <a:ea typeface="微軟正黑體" pitchFamily="34" charset="-120"/>
              </a:rPr>
              <a:t>            第三學習階段</a:t>
            </a:r>
            <a:r>
              <a:rPr lang="en-US" altLang="zh-TW" sz="2400" b="1" dirty="0">
                <a:latin typeface="微軟正黑體" pitchFamily="34" charset="-120"/>
                <a:ea typeface="微軟正黑體" pitchFamily="34" charset="-120"/>
              </a:rPr>
              <a:t>4-7</a:t>
            </a:r>
            <a:r>
              <a:rPr lang="zh-TW" altLang="en-US" sz="2400" b="1" dirty="0">
                <a:latin typeface="微軟正黑體" pitchFamily="34" charset="-120"/>
                <a:ea typeface="微軟正黑體" pitchFamily="34" charset="-120"/>
              </a:rPr>
              <a:t>節，第四學習階段</a:t>
            </a:r>
            <a:r>
              <a:rPr lang="en-US" altLang="zh-TW" sz="2400" b="1" dirty="0">
                <a:latin typeface="微軟正黑體" pitchFamily="34" charset="-120"/>
                <a:ea typeface="微軟正黑體" pitchFamily="34" charset="-120"/>
              </a:rPr>
              <a:t>3-6</a:t>
            </a:r>
            <a:r>
              <a:rPr lang="zh-TW" altLang="en-US" sz="2400" b="1" dirty="0">
                <a:latin typeface="微軟正黑體" pitchFamily="34" charset="-120"/>
                <a:ea typeface="微軟正黑體" pitchFamily="34" charset="-120"/>
              </a:rPr>
              <a:t>節</a:t>
            </a:r>
            <a:endParaRPr lang="en-US" altLang="zh-TW" sz="2400" b="1" dirty="0">
              <a:latin typeface="微軟正黑體" pitchFamily="34" charset="-120"/>
              <a:ea typeface="微軟正黑體" pitchFamily="34" charset="-120"/>
            </a:endParaRPr>
          </a:p>
        </p:txBody>
      </p:sp>
    </p:spTree>
    <p:extLst>
      <p:ext uri="{BB962C8B-B14F-4D97-AF65-F5344CB8AC3E}">
        <p14:creationId xmlns="" xmlns:p14="http://schemas.microsoft.com/office/powerpoint/2010/main" val="2749361259"/>
      </p:ext>
    </p:extLst>
  </p:cSld>
  <p:clrMapOvr>
    <a:masterClrMapping/>
  </p:clrMapOvr>
  <p:transition spd="slow">
    <p:cu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up)">
                                      <p:cBhvr>
                                        <p:cTn id="7" dur="500"/>
                                        <p:tgtEl>
                                          <p:spTgt spid="2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31"/>
                                        </p:tgtEl>
                                        <p:attrNameLst>
                                          <p:attrName>style.visibility</p:attrName>
                                        </p:attrNameLst>
                                      </p:cBhvr>
                                      <p:to>
                                        <p:strVal val="visible"/>
                                      </p:to>
                                    </p:set>
                                    <p:animEffect transition="in" filter="wipe(up)">
                                      <p:cBhvr>
                                        <p:cTn id="12" dur="500"/>
                                        <p:tgtEl>
                                          <p:spTgt spid="31"/>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35"/>
                                        </p:tgtEl>
                                        <p:attrNameLst>
                                          <p:attrName>style.visibility</p:attrName>
                                        </p:attrNameLst>
                                      </p:cBhvr>
                                      <p:to>
                                        <p:strVal val="visible"/>
                                      </p:to>
                                    </p:set>
                                    <p:animEffect transition="in" filter="wipe(up)">
                                      <p:cBhvr>
                                        <p:cTn id="17" dur="500"/>
                                        <p:tgtEl>
                                          <p:spTgt spid="35"/>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grpId="0" nodeType="clickEffect">
                                  <p:stCondLst>
                                    <p:cond delay="0"/>
                                  </p:stCondLst>
                                  <p:childTnLst>
                                    <p:set>
                                      <p:cBhvr>
                                        <p:cTn id="21" dur="1" fill="hold">
                                          <p:stCondLst>
                                            <p:cond delay="0"/>
                                          </p:stCondLst>
                                        </p:cTn>
                                        <p:tgtEl>
                                          <p:spTgt spid="36"/>
                                        </p:tgtEl>
                                        <p:attrNameLst>
                                          <p:attrName>style.visibility</p:attrName>
                                        </p:attrNameLst>
                                      </p:cBhvr>
                                      <p:to>
                                        <p:strVal val="visible"/>
                                      </p:to>
                                    </p:set>
                                    <p:animEffect transition="in" filter="wipe(up)">
                                      <p:cBhvr>
                                        <p:cTn id="22" dur="500"/>
                                        <p:tgtEl>
                                          <p:spTgt spid="36"/>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1" fill="hold" grpId="0" nodeType="clickEffect">
                                  <p:stCondLst>
                                    <p:cond delay="0"/>
                                  </p:stCondLst>
                                  <p:childTnLst>
                                    <p:set>
                                      <p:cBhvr>
                                        <p:cTn id="26" dur="1" fill="hold">
                                          <p:stCondLst>
                                            <p:cond delay="0"/>
                                          </p:stCondLst>
                                        </p:cTn>
                                        <p:tgtEl>
                                          <p:spTgt spid="39"/>
                                        </p:tgtEl>
                                        <p:attrNameLst>
                                          <p:attrName>style.visibility</p:attrName>
                                        </p:attrNameLst>
                                      </p:cBhvr>
                                      <p:to>
                                        <p:strVal val="visible"/>
                                      </p:to>
                                    </p:set>
                                    <p:animEffect transition="in" filter="wipe(up)">
                                      <p:cBhvr>
                                        <p:cTn id="27" dur="500"/>
                                        <p:tgtEl>
                                          <p:spTgt spid="39"/>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40"/>
                                        </p:tgtEl>
                                        <p:attrNameLst>
                                          <p:attrName>style.visibility</p:attrName>
                                        </p:attrNameLst>
                                      </p:cBhvr>
                                      <p:to>
                                        <p:strVal val="visible"/>
                                      </p:to>
                                    </p:set>
                                    <p:animEffect transition="in" filter="fade">
                                      <p:cBhvr>
                                        <p:cTn id="32" dur="250"/>
                                        <p:tgtEl>
                                          <p:spTgt spid="40"/>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1" fill="hold" grpId="0" nodeType="clickEffect">
                                  <p:stCondLst>
                                    <p:cond delay="0"/>
                                  </p:stCondLst>
                                  <p:childTnLst>
                                    <p:set>
                                      <p:cBhvr>
                                        <p:cTn id="36" dur="1" fill="hold">
                                          <p:stCondLst>
                                            <p:cond delay="0"/>
                                          </p:stCondLst>
                                        </p:cTn>
                                        <p:tgtEl>
                                          <p:spTgt spid="37"/>
                                        </p:tgtEl>
                                        <p:attrNameLst>
                                          <p:attrName>style.visibility</p:attrName>
                                        </p:attrNameLst>
                                      </p:cBhvr>
                                      <p:to>
                                        <p:strVal val="visible"/>
                                      </p:to>
                                    </p:set>
                                    <p:animEffect transition="in" filter="wipe(up)">
                                      <p:cBhvr>
                                        <p:cTn id="37" dur="500"/>
                                        <p:tgtEl>
                                          <p:spTgt spid="37"/>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41"/>
                                        </p:tgtEl>
                                        <p:attrNameLst>
                                          <p:attrName>style.visibility</p:attrName>
                                        </p:attrNameLst>
                                      </p:cBhvr>
                                      <p:to>
                                        <p:strVal val="visible"/>
                                      </p:to>
                                    </p:set>
                                    <p:animEffect transition="in" filter="fade">
                                      <p:cBhvr>
                                        <p:cTn id="42" dur="250"/>
                                        <p:tgtEl>
                                          <p:spTgt spid="41"/>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1" fill="hold" grpId="0" nodeType="clickEffect">
                                  <p:stCondLst>
                                    <p:cond delay="0"/>
                                  </p:stCondLst>
                                  <p:childTnLst>
                                    <p:set>
                                      <p:cBhvr>
                                        <p:cTn id="46" dur="1" fill="hold">
                                          <p:stCondLst>
                                            <p:cond delay="0"/>
                                          </p:stCondLst>
                                        </p:cTn>
                                        <p:tgtEl>
                                          <p:spTgt spid="28"/>
                                        </p:tgtEl>
                                        <p:attrNameLst>
                                          <p:attrName>style.visibility</p:attrName>
                                        </p:attrNameLst>
                                      </p:cBhvr>
                                      <p:to>
                                        <p:strVal val="visible"/>
                                      </p:to>
                                    </p:set>
                                    <p:animEffect transition="in" filter="wipe(up)">
                                      <p:cBhvr>
                                        <p:cTn id="47" dur="500"/>
                                        <p:tgtEl>
                                          <p:spTgt spid="28"/>
                                        </p:tgtEl>
                                      </p:cBhvr>
                                    </p:animEffect>
                                  </p:childTnLst>
                                </p:cTn>
                              </p:par>
                            </p:childTnLst>
                          </p:cTn>
                        </p:par>
                      </p:childTnLst>
                    </p:cTn>
                  </p:par>
                  <p:par>
                    <p:cTn id="48" fill="hold">
                      <p:stCondLst>
                        <p:cond delay="indefinite"/>
                      </p:stCondLst>
                      <p:childTnLst>
                        <p:par>
                          <p:cTn id="49" fill="hold">
                            <p:stCondLst>
                              <p:cond delay="0"/>
                            </p:stCondLst>
                            <p:childTnLst>
                              <p:par>
                                <p:cTn id="50" presetID="21" presetClass="entr" presetSubtype="1" fill="hold" grpId="0" nodeType="clickEffect">
                                  <p:stCondLst>
                                    <p:cond delay="0"/>
                                  </p:stCondLst>
                                  <p:childTnLst>
                                    <p:set>
                                      <p:cBhvr>
                                        <p:cTn id="51" dur="1" fill="hold">
                                          <p:stCondLst>
                                            <p:cond delay="0"/>
                                          </p:stCondLst>
                                        </p:cTn>
                                        <p:tgtEl>
                                          <p:spTgt spid="38"/>
                                        </p:tgtEl>
                                        <p:attrNameLst>
                                          <p:attrName>style.visibility</p:attrName>
                                        </p:attrNameLst>
                                      </p:cBhvr>
                                      <p:to>
                                        <p:strVal val="visible"/>
                                      </p:to>
                                    </p:set>
                                    <p:animEffect transition="in" filter="wheel(1)">
                                      <p:cBhvr>
                                        <p:cTn id="52" dur="250"/>
                                        <p:tgtEl>
                                          <p:spTgt spid="38"/>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grpId="0" nodeType="clickEffect">
                                  <p:stCondLst>
                                    <p:cond delay="0"/>
                                  </p:stCondLst>
                                  <p:childTnLst>
                                    <p:set>
                                      <p:cBhvr>
                                        <p:cTn id="56" dur="1" fill="hold">
                                          <p:stCondLst>
                                            <p:cond delay="0"/>
                                          </p:stCondLst>
                                        </p:cTn>
                                        <p:tgtEl>
                                          <p:spTgt spid="42"/>
                                        </p:tgtEl>
                                        <p:attrNameLst>
                                          <p:attrName>style.visibility</p:attrName>
                                        </p:attrNameLst>
                                      </p:cBhvr>
                                      <p:to>
                                        <p:strVal val="visible"/>
                                      </p:to>
                                    </p:set>
                                    <p:animEffect transition="in" filter="fade">
                                      <p:cBhvr>
                                        <p:cTn id="57" dur="250"/>
                                        <p:tgtEl>
                                          <p:spTgt spid="42"/>
                                        </p:tgtEl>
                                      </p:cBhvr>
                                    </p:animEffect>
                                  </p:childTnLst>
                                </p:cTn>
                              </p:par>
                            </p:childTnLst>
                          </p:cTn>
                        </p:par>
                      </p:childTnLst>
                    </p:cTn>
                  </p:par>
                  <p:par>
                    <p:cTn id="58" fill="hold">
                      <p:stCondLst>
                        <p:cond delay="indefinite"/>
                      </p:stCondLst>
                      <p:childTnLst>
                        <p:par>
                          <p:cTn id="59" fill="hold">
                            <p:stCondLst>
                              <p:cond delay="0"/>
                            </p:stCondLst>
                            <p:childTnLst>
                              <p:par>
                                <p:cTn id="60" presetID="22" presetClass="entr" presetSubtype="1" fill="hold" grpId="0" nodeType="clickEffect">
                                  <p:stCondLst>
                                    <p:cond delay="0"/>
                                  </p:stCondLst>
                                  <p:childTnLst>
                                    <p:set>
                                      <p:cBhvr>
                                        <p:cTn id="61" dur="1" fill="hold">
                                          <p:stCondLst>
                                            <p:cond delay="0"/>
                                          </p:stCondLst>
                                        </p:cTn>
                                        <p:tgtEl>
                                          <p:spTgt spid="30"/>
                                        </p:tgtEl>
                                        <p:attrNameLst>
                                          <p:attrName>style.visibility</p:attrName>
                                        </p:attrNameLst>
                                      </p:cBhvr>
                                      <p:to>
                                        <p:strVal val="visible"/>
                                      </p:to>
                                    </p:set>
                                    <p:animEffect transition="in" filter="wipe(up)">
                                      <p:cBhvr>
                                        <p:cTn id="62" dur="500"/>
                                        <p:tgtEl>
                                          <p:spTgt spid="30"/>
                                        </p:tgtEl>
                                      </p:cBhvr>
                                    </p:animEffect>
                                  </p:childTnLst>
                                </p:cTn>
                              </p:par>
                            </p:childTnLst>
                          </p:cTn>
                        </p:par>
                      </p:childTnLst>
                    </p:cTn>
                  </p:par>
                  <p:par>
                    <p:cTn id="63" fill="hold">
                      <p:stCondLst>
                        <p:cond delay="indefinite"/>
                      </p:stCondLst>
                      <p:childTnLst>
                        <p:par>
                          <p:cTn id="64" fill="hold">
                            <p:stCondLst>
                              <p:cond delay="0"/>
                            </p:stCondLst>
                            <p:childTnLst>
                              <p:par>
                                <p:cTn id="65" presetID="10" presetClass="entr" presetSubtype="0" fill="hold" grpId="0" nodeType="clickEffect">
                                  <p:stCondLst>
                                    <p:cond delay="0"/>
                                  </p:stCondLst>
                                  <p:childTnLst>
                                    <p:set>
                                      <p:cBhvr>
                                        <p:cTn id="66" dur="1" fill="hold">
                                          <p:stCondLst>
                                            <p:cond delay="0"/>
                                          </p:stCondLst>
                                        </p:cTn>
                                        <p:tgtEl>
                                          <p:spTgt spid="43"/>
                                        </p:tgtEl>
                                        <p:attrNameLst>
                                          <p:attrName>style.visibility</p:attrName>
                                        </p:attrNameLst>
                                      </p:cBhvr>
                                      <p:to>
                                        <p:strVal val="visible"/>
                                      </p:to>
                                    </p:set>
                                    <p:animEffect transition="in" filter="fade">
                                      <p:cBhvr>
                                        <p:cTn id="67" dur="250"/>
                                        <p:tgtEl>
                                          <p:spTgt spid="43"/>
                                        </p:tgtEl>
                                      </p:cBhvr>
                                    </p:animEffect>
                                  </p:childTnLst>
                                </p:cTn>
                              </p:par>
                            </p:childTnLst>
                          </p:cTn>
                        </p:par>
                      </p:childTnLst>
                    </p:cTn>
                  </p:par>
                  <p:par>
                    <p:cTn id="68" fill="hold">
                      <p:stCondLst>
                        <p:cond delay="indefinite"/>
                      </p:stCondLst>
                      <p:childTnLst>
                        <p:par>
                          <p:cTn id="69" fill="hold">
                            <p:stCondLst>
                              <p:cond delay="0"/>
                            </p:stCondLst>
                            <p:childTnLst>
                              <p:par>
                                <p:cTn id="70" presetID="22" presetClass="entr" presetSubtype="1" fill="hold" grpId="0" nodeType="clickEffect">
                                  <p:stCondLst>
                                    <p:cond delay="0"/>
                                  </p:stCondLst>
                                  <p:childTnLst>
                                    <p:set>
                                      <p:cBhvr>
                                        <p:cTn id="71" dur="1" fill="hold">
                                          <p:stCondLst>
                                            <p:cond delay="0"/>
                                          </p:stCondLst>
                                        </p:cTn>
                                        <p:tgtEl>
                                          <p:spTgt spid="44"/>
                                        </p:tgtEl>
                                        <p:attrNameLst>
                                          <p:attrName>style.visibility</p:attrName>
                                        </p:attrNameLst>
                                      </p:cBhvr>
                                      <p:to>
                                        <p:strVal val="visible"/>
                                      </p:to>
                                    </p:set>
                                    <p:animEffect transition="in" filter="wipe(up)">
                                      <p:cBhvr>
                                        <p:cTn id="72" dur="500"/>
                                        <p:tgtEl>
                                          <p:spTgt spid="44"/>
                                        </p:tgtEl>
                                      </p:cBhvr>
                                    </p:animEffect>
                                  </p:childTnLst>
                                </p:cTn>
                              </p:par>
                            </p:childTnLst>
                          </p:cTn>
                        </p:par>
                      </p:childTnLst>
                    </p:cTn>
                  </p:par>
                  <p:par>
                    <p:cTn id="73" fill="hold">
                      <p:stCondLst>
                        <p:cond delay="indefinite"/>
                      </p:stCondLst>
                      <p:childTnLst>
                        <p:par>
                          <p:cTn id="74" fill="hold">
                            <p:stCondLst>
                              <p:cond delay="0"/>
                            </p:stCondLst>
                            <p:childTnLst>
                              <p:par>
                                <p:cTn id="75" presetID="10" presetClass="entr" presetSubtype="0" fill="hold" grpId="0" nodeType="clickEffect">
                                  <p:stCondLst>
                                    <p:cond delay="0"/>
                                  </p:stCondLst>
                                  <p:childTnLst>
                                    <p:set>
                                      <p:cBhvr>
                                        <p:cTn id="76" dur="1" fill="hold">
                                          <p:stCondLst>
                                            <p:cond delay="0"/>
                                          </p:stCondLst>
                                        </p:cTn>
                                        <p:tgtEl>
                                          <p:spTgt spid="45"/>
                                        </p:tgtEl>
                                        <p:attrNameLst>
                                          <p:attrName>style.visibility</p:attrName>
                                        </p:attrNameLst>
                                      </p:cBhvr>
                                      <p:to>
                                        <p:strVal val="visible"/>
                                      </p:to>
                                    </p:set>
                                    <p:animEffect transition="in" filter="fade">
                                      <p:cBhvr>
                                        <p:cTn id="77" dur="25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29" grpId="0" animBg="1"/>
      <p:bldP spid="30" grpId="0" animBg="1"/>
      <p:bldP spid="31"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矩形 18"/>
          <p:cNvSpPr/>
          <p:nvPr/>
        </p:nvSpPr>
        <p:spPr>
          <a:xfrm>
            <a:off x="4411488" y="2718417"/>
            <a:ext cx="124532" cy="4139582"/>
          </a:xfrm>
          <a:prstGeom prst="rect">
            <a:avLst/>
          </a:prstGeom>
          <a:solidFill>
            <a:srgbClr val="4CAF50"/>
          </a:solidFill>
          <a:ln>
            <a:noFill/>
          </a:ln>
        </p:spPr>
        <p:txBody>
          <a:bodyPr wrap="square" rtlCol="0" anchor="ctr">
            <a:spAutoFit/>
          </a:bodyPr>
          <a:lstStyle/>
          <a:p>
            <a:pPr algn="ctr"/>
            <a:endParaRPr lang="zh-TW" altLang="en-US" sz="2400">
              <a:solidFill>
                <a:schemeClr val="bg1"/>
              </a:solidFill>
              <a:latin typeface="微軟正黑體" panose="020B0604030504040204" pitchFamily="34" charset="-120"/>
              <a:ea typeface="微軟正黑體" panose="020B0604030504040204" pitchFamily="34" charset="-120"/>
            </a:endParaRPr>
          </a:p>
        </p:txBody>
      </p:sp>
      <p:sp>
        <p:nvSpPr>
          <p:cNvPr id="20" name="圓角化同側角落矩形 19"/>
          <p:cNvSpPr/>
          <p:nvPr/>
        </p:nvSpPr>
        <p:spPr>
          <a:xfrm flipV="1">
            <a:off x="3273716" y="6086888"/>
            <a:ext cx="2420433" cy="798496"/>
          </a:xfrm>
          <a:prstGeom prst="round2SameRect">
            <a:avLst>
              <a:gd name="adj1" fmla="val 0"/>
              <a:gd name="adj2" fmla="val 50000"/>
            </a:avLst>
          </a:prstGeom>
          <a:solidFill>
            <a:srgbClr val="388E3C"/>
          </a:solidFill>
          <a:ln>
            <a:noFill/>
          </a:ln>
        </p:spPr>
        <p:txBody>
          <a:bodyPr wrap="square" rtlCol="0" anchor="ctr">
            <a:spAutoFit/>
          </a:bodyPr>
          <a:lstStyle/>
          <a:p>
            <a:pPr algn="ctr"/>
            <a:endParaRPr lang="zh-TW" altLang="en-US" sz="2400">
              <a:solidFill>
                <a:schemeClr val="bg1"/>
              </a:solidFill>
              <a:latin typeface="微軟正黑體" panose="020B0604030504040204" pitchFamily="34" charset="-120"/>
              <a:ea typeface="微軟正黑體" panose="020B0604030504040204" pitchFamily="34" charset="-120"/>
            </a:endParaRPr>
          </a:p>
        </p:txBody>
      </p:sp>
      <p:sp>
        <p:nvSpPr>
          <p:cNvPr id="21" name="文字方塊 20"/>
          <p:cNvSpPr txBox="1"/>
          <p:nvPr/>
        </p:nvSpPr>
        <p:spPr>
          <a:xfrm>
            <a:off x="3841620" y="6167045"/>
            <a:ext cx="1271502" cy="646331"/>
          </a:xfrm>
          <a:prstGeom prst="rect">
            <a:avLst/>
          </a:prstGeom>
          <a:noFill/>
        </p:spPr>
        <p:txBody>
          <a:bodyPr wrap="none" rtlCol="0">
            <a:spAutoFit/>
          </a:bodyPr>
          <a:lstStyle/>
          <a:p>
            <a:pPr algn="ctr"/>
            <a:r>
              <a:rPr lang="zh-TW" altLang="en-US" b="1" dirty="0">
                <a:solidFill>
                  <a:schemeClr val="bg1"/>
                </a:solidFill>
                <a:latin typeface="微軟正黑體" panose="020B0604030504040204" pitchFamily="34" charset="-120"/>
                <a:ea typeface="微軟正黑體" panose="020B0604030504040204" pitchFamily="34" charset="-120"/>
              </a:rPr>
              <a:t>校訂課程</a:t>
            </a:r>
            <a:endParaRPr lang="en-US" altLang="zh-TW" b="1" dirty="0">
              <a:solidFill>
                <a:schemeClr val="bg1"/>
              </a:solidFill>
              <a:latin typeface="微軟正黑體" panose="020B0604030504040204" pitchFamily="34" charset="-120"/>
              <a:ea typeface="微軟正黑體" panose="020B0604030504040204" pitchFamily="34" charset="-120"/>
            </a:endParaRPr>
          </a:p>
          <a:p>
            <a:pPr algn="ctr"/>
            <a:r>
              <a:rPr lang="en-US" altLang="zh-TW" b="1" dirty="0">
                <a:solidFill>
                  <a:schemeClr val="bg1"/>
                </a:solidFill>
                <a:latin typeface="微軟正黑體" panose="020B0604030504040204" pitchFamily="34" charset="-120"/>
                <a:ea typeface="微軟正黑體" panose="020B0604030504040204" pitchFamily="34" charset="-120"/>
              </a:rPr>
              <a:t>(</a:t>
            </a:r>
            <a:r>
              <a:rPr lang="zh-TW" altLang="en-US" b="1" dirty="0">
                <a:solidFill>
                  <a:schemeClr val="bg1"/>
                </a:solidFill>
                <a:latin typeface="微軟正黑體" panose="020B0604030504040204" pitchFamily="34" charset="-120"/>
                <a:ea typeface="微軟正黑體" panose="020B0604030504040204" pitchFamily="34" charset="-120"/>
              </a:rPr>
              <a:t>彈性學習</a:t>
            </a:r>
            <a:r>
              <a:rPr lang="en-US" altLang="zh-TW" b="1" dirty="0">
                <a:solidFill>
                  <a:schemeClr val="bg1"/>
                </a:solidFill>
                <a:latin typeface="微軟正黑體" panose="020B0604030504040204" pitchFamily="34" charset="-120"/>
                <a:ea typeface="微軟正黑體" panose="020B0604030504040204" pitchFamily="34" charset="-120"/>
              </a:rPr>
              <a:t>)</a:t>
            </a:r>
            <a:endParaRPr lang="zh-TW" altLang="en-US" b="1" dirty="0">
              <a:solidFill>
                <a:schemeClr val="bg1"/>
              </a:solidFill>
              <a:latin typeface="微軟正黑體" panose="020B0604030504040204" pitchFamily="34" charset="-120"/>
              <a:ea typeface="微軟正黑體" panose="020B0604030504040204" pitchFamily="34" charset="-120"/>
            </a:endParaRPr>
          </a:p>
        </p:txBody>
      </p:sp>
      <p:grpSp>
        <p:nvGrpSpPr>
          <p:cNvPr id="14" name="群組 13"/>
          <p:cNvGrpSpPr/>
          <p:nvPr/>
        </p:nvGrpSpPr>
        <p:grpSpPr>
          <a:xfrm>
            <a:off x="4499485" y="3707785"/>
            <a:ext cx="4439340" cy="2385511"/>
            <a:chOff x="4499485" y="3707785"/>
            <a:chExt cx="4439340" cy="2385511"/>
          </a:xfrm>
        </p:grpSpPr>
        <p:grpSp>
          <p:nvGrpSpPr>
            <p:cNvPr id="5" name="群組 4"/>
            <p:cNvGrpSpPr/>
            <p:nvPr/>
          </p:nvGrpSpPr>
          <p:grpSpPr>
            <a:xfrm>
              <a:off x="4499485" y="4653136"/>
              <a:ext cx="1440160" cy="1008112"/>
              <a:chOff x="4499485" y="4653136"/>
              <a:chExt cx="1440160" cy="1008112"/>
            </a:xfrm>
          </p:grpSpPr>
          <p:sp>
            <p:nvSpPr>
              <p:cNvPr id="18" name="橢圓 17"/>
              <p:cNvSpPr/>
              <p:nvPr/>
            </p:nvSpPr>
            <p:spPr>
              <a:xfrm>
                <a:off x="4499485" y="4653136"/>
                <a:ext cx="1440160" cy="1008112"/>
              </a:xfrm>
              <a:prstGeom prst="ellipse">
                <a:avLst/>
              </a:prstGeom>
              <a:solidFill>
                <a:srgbClr val="E65100"/>
              </a:solidFill>
              <a:ln>
                <a:noFill/>
              </a:ln>
            </p:spPr>
            <p:txBody>
              <a:bodyPr wrap="square" rtlCol="0" anchor="ctr">
                <a:spAutoFit/>
              </a:bodyPr>
              <a:lstStyle/>
              <a:p>
                <a:pPr algn="ctr"/>
                <a:endParaRPr lang="zh-TW" altLang="en-US" sz="2400">
                  <a:solidFill>
                    <a:schemeClr val="bg1"/>
                  </a:solidFill>
                  <a:latin typeface="微軟正黑體" panose="020B0604030504040204" pitchFamily="34" charset="-120"/>
                  <a:ea typeface="微軟正黑體" panose="020B0604030504040204" pitchFamily="34" charset="-120"/>
                </a:endParaRPr>
              </a:p>
            </p:txBody>
          </p:sp>
          <p:sp>
            <p:nvSpPr>
              <p:cNvPr id="22" name="文字方塊 21"/>
              <p:cNvSpPr txBox="1"/>
              <p:nvPr/>
            </p:nvSpPr>
            <p:spPr>
              <a:xfrm>
                <a:off x="4816987" y="4869160"/>
                <a:ext cx="877163" cy="646331"/>
              </a:xfrm>
              <a:prstGeom prst="rect">
                <a:avLst/>
              </a:prstGeom>
              <a:noFill/>
            </p:spPr>
            <p:txBody>
              <a:bodyPr wrap="none" rtlCol="0">
                <a:spAutoFit/>
              </a:bodyPr>
              <a:lstStyle/>
              <a:p>
                <a:pPr algn="ctr"/>
                <a:r>
                  <a:rPr lang="zh-TW" altLang="en-US" b="1">
                    <a:solidFill>
                      <a:schemeClr val="bg1"/>
                    </a:solidFill>
                    <a:latin typeface="微軟正黑體" panose="020B0604030504040204" pitchFamily="34" charset="-120"/>
                    <a:ea typeface="微軟正黑體" panose="020B0604030504040204" pitchFamily="34" charset="-120"/>
                  </a:rPr>
                  <a:t>其他類</a:t>
                </a:r>
                <a:endParaRPr lang="en-US" altLang="zh-TW" b="1">
                  <a:solidFill>
                    <a:schemeClr val="bg1"/>
                  </a:solidFill>
                  <a:latin typeface="微軟正黑體" panose="020B0604030504040204" pitchFamily="34" charset="-120"/>
                  <a:ea typeface="微軟正黑體" panose="020B0604030504040204" pitchFamily="34" charset="-120"/>
                </a:endParaRPr>
              </a:p>
              <a:p>
                <a:pPr algn="ctr"/>
                <a:r>
                  <a:rPr lang="zh-TW" altLang="en-US" b="1">
                    <a:solidFill>
                      <a:schemeClr val="bg1"/>
                    </a:solidFill>
                    <a:latin typeface="微軟正黑體" panose="020B0604030504040204" pitchFamily="34" charset="-120"/>
                    <a:ea typeface="微軟正黑體" panose="020B0604030504040204" pitchFamily="34" charset="-120"/>
                  </a:rPr>
                  <a:t>課程</a:t>
                </a:r>
              </a:p>
            </p:txBody>
          </p:sp>
        </p:grpSp>
        <p:grpSp>
          <p:nvGrpSpPr>
            <p:cNvPr id="10" name="群組 9"/>
            <p:cNvGrpSpPr/>
            <p:nvPr/>
          </p:nvGrpSpPr>
          <p:grpSpPr>
            <a:xfrm>
              <a:off x="5822844" y="3707785"/>
              <a:ext cx="3115981" cy="2385511"/>
              <a:chOff x="5822844" y="3707785"/>
              <a:chExt cx="3115981" cy="2385511"/>
            </a:xfrm>
          </p:grpSpPr>
          <p:sp>
            <p:nvSpPr>
              <p:cNvPr id="56" name="手繪多邊形 55"/>
              <p:cNvSpPr/>
              <p:nvPr/>
            </p:nvSpPr>
            <p:spPr>
              <a:xfrm flipH="1">
                <a:off x="5822844" y="5512052"/>
                <a:ext cx="2722648" cy="581244"/>
              </a:xfrm>
              <a:custGeom>
                <a:avLst/>
                <a:gdLst>
                  <a:gd name="connsiteX0" fmla="*/ 2623457 w 2625658"/>
                  <a:gd name="connsiteY0" fmla="*/ 0 h 457200"/>
                  <a:gd name="connsiteX1" fmla="*/ 2198914 w 2625658"/>
                  <a:gd name="connsiteY1" fmla="*/ 402771 h 457200"/>
                  <a:gd name="connsiteX2" fmla="*/ 0 w 2625658"/>
                  <a:gd name="connsiteY2" fmla="*/ 457200 h 457200"/>
                  <a:gd name="connsiteX0" fmla="*/ 2623457 w 2625658"/>
                  <a:gd name="connsiteY0" fmla="*/ 0 h 457200"/>
                  <a:gd name="connsiteX1" fmla="*/ 2198914 w 2625658"/>
                  <a:gd name="connsiteY1" fmla="*/ 402771 h 457200"/>
                  <a:gd name="connsiteX2" fmla="*/ 0 w 2625658"/>
                  <a:gd name="connsiteY2" fmla="*/ 457200 h 457200"/>
                  <a:gd name="connsiteX0" fmla="*/ 2623457 w 2625658"/>
                  <a:gd name="connsiteY0" fmla="*/ 0 h 457200"/>
                  <a:gd name="connsiteX1" fmla="*/ 2198914 w 2625658"/>
                  <a:gd name="connsiteY1" fmla="*/ 402771 h 457200"/>
                  <a:gd name="connsiteX2" fmla="*/ 0 w 2625658"/>
                  <a:gd name="connsiteY2" fmla="*/ 457200 h 457200"/>
                  <a:gd name="connsiteX0" fmla="*/ 2623457 w 2625191"/>
                  <a:gd name="connsiteY0" fmla="*/ 0 h 457200"/>
                  <a:gd name="connsiteX1" fmla="*/ 2188028 w 2625191"/>
                  <a:gd name="connsiteY1" fmla="*/ 424542 h 457200"/>
                  <a:gd name="connsiteX2" fmla="*/ 0 w 2625191"/>
                  <a:gd name="connsiteY2" fmla="*/ 457200 h 457200"/>
                  <a:gd name="connsiteX0" fmla="*/ 2623457 w 2625191"/>
                  <a:gd name="connsiteY0" fmla="*/ 0 h 457200"/>
                  <a:gd name="connsiteX1" fmla="*/ 2188028 w 2625191"/>
                  <a:gd name="connsiteY1" fmla="*/ 424542 h 457200"/>
                  <a:gd name="connsiteX2" fmla="*/ 0 w 2625191"/>
                  <a:gd name="connsiteY2" fmla="*/ 457200 h 457200"/>
                  <a:gd name="connsiteX0" fmla="*/ 2623457 w 2625191"/>
                  <a:gd name="connsiteY0" fmla="*/ 0 h 1037416"/>
                  <a:gd name="connsiteX1" fmla="*/ 2188028 w 2625191"/>
                  <a:gd name="connsiteY1" fmla="*/ 1034142 h 1037416"/>
                  <a:gd name="connsiteX2" fmla="*/ 0 w 2625191"/>
                  <a:gd name="connsiteY2" fmla="*/ 457200 h 1037416"/>
                  <a:gd name="connsiteX0" fmla="*/ 2601685 w 2603419"/>
                  <a:gd name="connsiteY0" fmla="*/ 0 h 1056088"/>
                  <a:gd name="connsiteX1" fmla="*/ 2166256 w 2603419"/>
                  <a:gd name="connsiteY1" fmla="*/ 1034142 h 1056088"/>
                  <a:gd name="connsiteX2" fmla="*/ 0 w 2603419"/>
                  <a:gd name="connsiteY2" fmla="*/ 1034142 h 1056088"/>
                  <a:gd name="connsiteX0" fmla="*/ 2601685 w 2603419"/>
                  <a:gd name="connsiteY0" fmla="*/ 0 h 1077685"/>
                  <a:gd name="connsiteX1" fmla="*/ 2166256 w 2603419"/>
                  <a:gd name="connsiteY1" fmla="*/ 1034142 h 1077685"/>
                  <a:gd name="connsiteX2" fmla="*/ 0 w 2603419"/>
                  <a:gd name="connsiteY2" fmla="*/ 1077685 h 1077685"/>
                  <a:gd name="connsiteX0" fmla="*/ 2590800 w 2592534"/>
                  <a:gd name="connsiteY0" fmla="*/ 0 h 1066799"/>
                  <a:gd name="connsiteX1" fmla="*/ 2155371 w 2592534"/>
                  <a:gd name="connsiteY1" fmla="*/ 1034142 h 1066799"/>
                  <a:gd name="connsiteX2" fmla="*/ 0 w 2592534"/>
                  <a:gd name="connsiteY2" fmla="*/ 1066799 h 1066799"/>
                  <a:gd name="connsiteX0" fmla="*/ 2590800 w 2592534"/>
                  <a:gd name="connsiteY0" fmla="*/ 0 h 1056088"/>
                  <a:gd name="connsiteX1" fmla="*/ 2155371 w 2592534"/>
                  <a:gd name="connsiteY1" fmla="*/ 1034142 h 1056088"/>
                  <a:gd name="connsiteX2" fmla="*/ 0 w 2592534"/>
                  <a:gd name="connsiteY2" fmla="*/ 1034142 h 1056088"/>
                  <a:gd name="connsiteX0" fmla="*/ 2590800 w 2592534"/>
                  <a:gd name="connsiteY0" fmla="*/ 0 h 1067294"/>
                  <a:gd name="connsiteX1" fmla="*/ 2155371 w 2592534"/>
                  <a:gd name="connsiteY1" fmla="*/ 1034142 h 1067294"/>
                  <a:gd name="connsiteX2" fmla="*/ 0 w 2592534"/>
                  <a:gd name="connsiteY2" fmla="*/ 1034142 h 1067294"/>
                  <a:gd name="connsiteX0" fmla="*/ 2786742 w 2788476"/>
                  <a:gd name="connsiteY0" fmla="*/ 0 h 1078200"/>
                  <a:gd name="connsiteX1" fmla="*/ 2351313 w 2788476"/>
                  <a:gd name="connsiteY1" fmla="*/ 1034142 h 1078200"/>
                  <a:gd name="connsiteX2" fmla="*/ 0 w 2788476"/>
                  <a:gd name="connsiteY2" fmla="*/ 1055913 h 1078200"/>
                  <a:gd name="connsiteX0" fmla="*/ 2786742 w 2787303"/>
                  <a:gd name="connsiteY0" fmla="*/ 0 h 1057475"/>
                  <a:gd name="connsiteX1" fmla="*/ 2277422 w 2787303"/>
                  <a:gd name="connsiteY1" fmla="*/ 544615 h 1057475"/>
                  <a:gd name="connsiteX2" fmla="*/ 0 w 2787303"/>
                  <a:gd name="connsiteY2" fmla="*/ 1055913 h 1057475"/>
                  <a:gd name="connsiteX0" fmla="*/ 2722087 w 2722648"/>
                  <a:gd name="connsiteY0" fmla="*/ 0 h 588672"/>
                  <a:gd name="connsiteX1" fmla="*/ 2212767 w 2722648"/>
                  <a:gd name="connsiteY1" fmla="*/ 544615 h 588672"/>
                  <a:gd name="connsiteX2" fmla="*/ 0 w 2722648"/>
                  <a:gd name="connsiteY2" fmla="*/ 566385 h 588672"/>
                  <a:gd name="connsiteX0" fmla="*/ 2722087 w 2722648"/>
                  <a:gd name="connsiteY0" fmla="*/ 0 h 581244"/>
                  <a:gd name="connsiteX1" fmla="*/ 2212767 w 2722648"/>
                  <a:gd name="connsiteY1" fmla="*/ 544615 h 581244"/>
                  <a:gd name="connsiteX2" fmla="*/ 0 w 2722648"/>
                  <a:gd name="connsiteY2" fmla="*/ 566385 h 581244"/>
                </a:gdLst>
                <a:ahLst/>
                <a:cxnLst>
                  <a:cxn ang="0">
                    <a:pos x="connsiteX0" y="connsiteY0"/>
                  </a:cxn>
                  <a:cxn ang="0">
                    <a:pos x="connsiteX1" y="connsiteY1"/>
                  </a:cxn>
                  <a:cxn ang="0">
                    <a:pos x="connsiteX2" y="connsiteY2"/>
                  </a:cxn>
                </a:cxnLst>
                <a:rect l="l" t="t" r="r" b="b"/>
                <a:pathLst>
                  <a:path w="2722648" h="581244">
                    <a:moveTo>
                      <a:pt x="2722087" y="0"/>
                    </a:moveTo>
                    <a:cubicBezTo>
                      <a:pt x="2730251" y="160564"/>
                      <a:pt x="2653638" y="462972"/>
                      <a:pt x="2212767" y="544615"/>
                    </a:cubicBezTo>
                    <a:cubicBezTo>
                      <a:pt x="1505195" y="599044"/>
                      <a:pt x="876795" y="580569"/>
                      <a:pt x="0" y="566385"/>
                    </a:cubicBezTo>
                  </a:path>
                </a:pathLst>
              </a:custGeom>
              <a:noFill/>
              <a:ln w="28575">
                <a:solidFill>
                  <a:srgbClr val="E65100"/>
                </a:solidFill>
                <a:prstDash val="sysDash"/>
              </a:ln>
            </p:spPr>
            <p:txBody>
              <a:bodyPr rtlCol="0" anchor="ctr"/>
              <a:lstStyle/>
              <a:p>
                <a:pPr algn="ctr"/>
                <a:endParaRPr lang="zh-TW" altLang="en-US"/>
              </a:p>
            </p:txBody>
          </p:sp>
          <p:sp>
            <p:nvSpPr>
              <p:cNvPr id="26" name="文字方塊 25"/>
              <p:cNvSpPr txBox="1"/>
              <p:nvPr/>
            </p:nvSpPr>
            <p:spPr>
              <a:xfrm>
                <a:off x="6063941" y="3707785"/>
                <a:ext cx="2874884" cy="2308324"/>
              </a:xfrm>
              <a:prstGeom prst="rect">
                <a:avLst/>
              </a:prstGeom>
              <a:noFill/>
            </p:spPr>
            <p:txBody>
              <a:bodyPr wrap="square" rtlCol="0">
                <a:spAutoFit/>
              </a:bodyPr>
              <a:lstStyle/>
              <a:p>
                <a:pPr marL="285750" indent="-285750">
                  <a:buFont typeface="Arial" panose="020B0604020202020204" pitchFamily="34" charset="0"/>
                  <a:buChar char="•"/>
                </a:pPr>
                <a:r>
                  <a:rPr lang="zh-TW" altLang="en-US" dirty="0">
                    <a:latin typeface="微軟正黑體" panose="020B0604030504040204" pitchFamily="34" charset="-120"/>
                    <a:ea typeface="微軟正黑體" panose="020B0604030504040204" pitchFamily="34" charset="-120"/>
                  </a:rPr>
                  <a:t>本土語文</a:t>
                </a:r>
                <a:r>
                  <a:rPr lang="en-US" altLang="zh-TW" dirty="0">
                    <a:latin typeface="微軟正黑體" panose="020B0604030504040204" pitchFamily="34" charset="-120"/>
                    <a:ea typeface="微軟正黑體" panose="020B0604030504040204" pitchFamily="34" charset="-120"/>
                  </a:rPr>
                  <a:t>/</a:t>
                </a:r>
                <a:r>
                  <a:rPr lang="zh-TW" altLang="en-US" dirty="0">
                    <a:latin typeface="微軟正黑體" panose="020B0604030504040204" pitchFamily="34" charset="-120"/>
                    <a:ea typeface="微軟正黑體" panose="020B0604030504040204" pitchFamily="34" charset="-120"/>
                  </a:rPr>
                  <a:t>新住民語文、</a:t>
                </a:r>
                <a:endParaRPr lang="en-US" altLang="zh-TW" dirty="0">
                  <a:latin typeface="微軟正黑體" panose="020B0604030504040204" pitchFamily="34" charset="-120"/>
                  <a:ea typeface="微軟正黑體" panose="020B0604030504040204" pitchFamily="34" charset="-120"/>
                </a:endParaRPr>
              </a:p>
              <a:p>
                <a:pPr marL="285750" indent="-285750">
                  <a:buFont typeface="Arial" panose="020B0604020202020204" pitchFamily="34" charset="0"/>
                  <a:buChar char="•"/>
                </a:pPr>
                <a:r>
                  <a:rPr lang="zh-TW" altLang="en-US" dirty="0">
                    <a:latin typeface="微軟正黑體" panose="020B0604030504040204" pitchFamily="34" charset="-120"/>
                    <a:ea typeface="微軟正黑體" panose="020B0604030504040204" pitchFamily="34" charset="-120"/>
                  </a:rPr>
                  <a:t>服務學習、</a:t>
                </a:r>
                <a:endParaRPr lang="en-US" altLang="zh-TW" dirty="0">
                  <a:latin typeface="微軟正黑體" panose="020B0604030504040204" pitchFamily="34" charset="-120"/>
                  <a:ea typeface="微軟正黑體" panose="020B0604030504040204" pitchFamily="34" charset="-120"/>
                </a:endParaRPr>
              </a:p>
              <a:p>
                <a:pPr marL="285750" indent="-285750">
                  <a:buFont typeface="Arial" panose="020B0604020202020204" pitchFamily="34" charset="0"/>
                  <a:buChar char="•"/>
                </a:pPr>
                <a:r>
                  <a:rPr lang="zh-TW" altLang="en-US" dirty="0">
                    <a:latin typeface="微軟正黑體" panose="020B0604030504040204" pitchFamily="34" charset="-120"/>
                    <a:ea typeface="微軟正黑體" panose="020B0604030504040204" pitchFamily="34" charset="-120"/>
                  </a:rPr>
                  <a:t>戶外教育、</a:t>
                </a:r>
                <a:endParaRPr lang="en-US" altLang="zh-TW" dirty="0">
                  <a:latin typeface="微軟正黑體" panose="020B0604030504040204" pitchFamily="34" charset="-120"/>
                  <a:ea typeface="微軟正黑體" panose="020B0604030504040204" pitchFamily="34" charset="-120"/>
                </a:endParaRPr>
              </a:p>
              <a:p>
                <a:pPr marL="285750" indent="-285750">
                  <a:buFont typeface="Arial" panose="020B0604020202020204" pitchFamily="34" charset="0"/>
                  <a:buChar char="•"/>
                </a:pPr>
                <a:r>
                  <a:rPr lang="zh-TW" altLang="en-US" dirty="0">
                    <a:latin typeface="微軟正黑體" panose="020B0604030504040204" pitchFamily="34" charset="-120"/>
                    <a:ea typeface="微軟正黑體" panose="020B0604030504040204" pitchFamily="34" charset="-120"/>
                  </a:rPr>
                  <a:t>班際或校際交流、</a:t>
                </a:r>
                <a:endParaRPr lang="en-US" altLang="zh-TW" dirty="0">
                  <a:latin typeface="微軟正黑體" panose="020B0604030504040204" pitchFamily="34" charset="-120"/>
                  <a:ea typeface="微軟正黑體" panose="020B0604030504040204" pitchFamily="34" charset="-120"/>
                </a:endParaRPr>
              </a:p>
              <a:p>
                <a:pPr marL="285750" indent="-285750">
                  <a:buFont typeface="Arial" panose="020B0604020202020204" pitchFamily="34" charset="0"/>
                  <a:buChar char="•"/>
                </a:pPr>
                <a:r>
                  <a:rPr lang="zh-TW" altLang="en-US" dirty="0">
                    <a:latin typeface="微軟正黑體" panose="020B0604030504040204" pitchFamily="34" charset="-120"/>
                    <a:ea typeface="微軟正黑體" panose="020B0604030504040204" pitchFamily="34" charset="-120"/>
                  </a:rPr>
                  <a:t>自治活動、</a:t>
                </a:r>
                <a:endParaRPr lang="en-US" altLang="zh-TW" dirty="0">
                  <a:latin typeface="微軟正黑體" panose="020B0604030504040204" pitchFamily="34" charset="-120"/>
                  <a:ea typeface="微軟正黑體" panose="020B0604030504040204" pitchFamily="34" charset="-120"/>
                </a:endParaRPr>
              </a:p>
              <a:p>
                <a:pPr marL="285750" indent="-285750">
                  <a:buFont typeface="Arial" panose="020B0604020202020204" pitchFamily="34" charset="0"/>
                  <a:buChar char="•"/>
                </a:pPr>
                <a:r>
                  <a:rPr lang="zh-TW" altLang="en-US" dirty="0">
                    <a:latin typeface="微軟正黑體" panose="020B0604030504040204" pitchFamily="34" charset="-120"/>
                    <a:ea typeface="微軟正黑體" panose="020B0604030504040204" pitchFamily="34" charset="-120"/>
                  </a:rPr>
                  <a:t>班級輔導、</a:t>
                </a:r>
                <a:endParaRPr lang="en-US" altLang="zh-TW" dirty="0">
                  <a:latin typeface="微軟正黑體" panose="020B0604030504040204" pitchFamily="34" charset="-120"/>
                  <a:ea typeface="微軟正黑體" panose="020B0604030504040204" pitchFamily="34" charset="-120"/>
                </a:endParaRPr>
              </a:p>
              <a:p>
                <a:pPr marL="285750" indent="-285750">
                  <a:buFont typeface="Arial" panose="020B0604020202020204" pitchFamily="34" charset="0"/>
                  <a:buChar char="•"/>
                </a:pPr>
                <a:r>
                  <a:rPr lang="zh-TW" altLang="en-US" dirty="0">
                    <a:latin typeface="微軟正黑體" panose="020B0604030504040204" pitchFamily="34" charset="-120"/>
                    <a:ea typeface="微軟正黑體" panose="020B0604030504040204" pitchFamily="34" charset="-120"/>
                  </a:rPr>
                  <a:t>學生自主學習、</a:t>
                </a:r>
                <a:endParaRPr lang="en-US" altLang="zh-TW" dirty="0">
                  <a:latin typeface="微軟正黑體" panose="020B0604030504040204" pitchFamily="34" charset="-120"/>
                  <a:ea typeface="微軟正黑體" panose="020B0604030504040204" pitchFamily="34" charset="-120"/>
                </a:endParaRPr>
              </a:p>
              <a:p>
                <a:pPr marL="285750" indent="-285750">
                  <a:buFont typeface="Arial" panose="020B0604020202020204" pitchFamily="34" charset="0"/>
                  <a:buChar char="•"/>
                </a:pPr>
                <a:r>
                  <a:rPr lang="zh-TW" altLang="en-US" dirty="0">
                    <a:latin typeface="微軟正黑體" panose="020B0604030504040204" pitchFamily="34" charset="-120"/>
                    <a:ea typeface="微軟正黑體" panose="020B0604030504040204" pitchFamily="34" charset="-120"/>
                  </a:rPr>
                  <a:t>領域補救教學課程</a:t>
                </a:r>
              </a:p>
            </p:txBody>
          </p:sp>
        </p:grpSp>
      </p:grpSp>
      <p:grpSp>
        <p:nvGrpSpPr>
          <p:cNvPr id="13" name="群組 12"/>
          <p:cNvGrpSpPr/>
          <p:nvPr/>
        </p:nvGrpSpPr>
        <p:grpSpPr>
          <a:xfrm>
            <a:off x="4441163" y="2852936"/>
            <a:ext cx="4218728" cy="1008112"/>
            <a:chOff x="4441163" y="2852936"/>
            <a:chExt cx="4218728" cy="1008112"/>
          </a:xfrm>
        </p:grpSpPr>
        <p:grpSp>
          <p:nvGrpSpPr>
            <p:cNvPr id="4" name="群組 3"/>
            <p:cNvGrpSpPr/>
            <p:nvPr/>
          </p:nvGrpSpPr>
          <p:grpSpPr>
            <a:xfrm>
              <a:off x="4441163" y="2852936"/>
              <a:ext cx="1440160" cy="1008112"/>
              <a:chOff x="4441163" y="2852936"/>
              <a:chExt cx="1440160" cy="1008112"/>
            </a:xfrm>
          </p:grpSpPr>
          <p:sp>
            <p:nvSpPr>
              <p:cNvPr id="17" name="橢圓 16"/>
              <p:cNvSpPr/>
              <p:nvPr/>
            </p:nvSpPr>
            <p:spPr>
              <a:xfrm>
                <a:off x="4441163" y="2852936"/>
                <a:ext cx="1440160" cy="1008112"/>
              </a:xfrm>
              <a:prstGeom prst="ellipse">
                <a:avLst/>
              </a:prstGeom>
              <a:solidFill>
                <a:srgbClr val="E65100"/>
              </a:solidFill>
              <a:ln>
                <a:noFill/>
              </a:ln>
            </p:spPr>
            <p:txBody>
              <a:bodyPr wrap="square" rtlCol="0" anchor="ctr">
                <a:spAutoFit/>
              </a:bodyPr>
              <a:lstStyle/>
              <a:p>
                <a:pPr algn="ctr"/>
                <a:endParaRPr lang="zh-TW" altLang="en-US" sz="2400">
                  <a:solidFill>
                    <a:schemeClr val="bg1"/>
                  </a:solidFill>
                  <a:latin typeface="微軟正黑體" panose="020B0604030504040204" pitchFamily="34" charset="-120"/>
                  <a:ea typeface="微軟正黑體" panose="020B0604030504040204" pitchFamily="34" charset="-120"/>
                </a:endParaRPr>
              </a:p>
            </p:txBody>
          </p:sp>
          <p:sp>
            <p:nvSpPr>
              <p:cNvPr id="23" name="文字方塊 22"/>
              <p:cNvSpPr txBox="1"/>
              <p:nvPr/>
            </p:nvSpPr>
            <p:spPr>
              <a:xfrm>
                <a:off x="4660719" y="3033826"/>
                <a:ext cx="1107996" cy="646331"/>
              </a:xfrm>
              <a:prstGeom prst="rect">
                <a:avLst/>
              </a:prstGeom>
              <a:noFill/>
            </p:spPr>
            <p:txBody>
              <a:bodyPr wrap="none" rtlCol="0">
                <a:spAutoFit/>
              </a:bodyPr>
              <a:lstStyle/>
              <a:p>
                <a:pPr algn="ctr"/>
                <a:r>
                  <a:rPr lang="zh-TW" altLang="en-US" b="1">
                    <a:solidFill>
                      <a:schemeClr val="bg1"/>
                    </a:solidFill>
                    <a:latin typeface="微軟正黑體" panose="020B0604030504040204" pitchFamily="34" charset="-120"/>
                    <a:ea typeface="微軟正黑體" panose="020B0604030504040204" pitchFamily="34" charset="-120"/>
                  </a:rPr>
                  <a:t>特殊需求</a:t>
                </a:r>
                <a:endParaRPr lang="en-US" altLang="zh-TW" b="1">
                  <a:solidFill>
                    <a:schemeClr val="bg1"/>
                  </a:solidFill>
                  <a:latin typeface="微軟正黑體" panose="020B0604030504040204" pitchFamily="34" charset="-120"/>
                  <a:ea typeface="微軟正黑體" panose="020B0604030504040204" pitchFamily="34" charset="-120"/>
                </a:endParaRPr>
              </a:p>
              <a:p>
                <a:pPr algn="ctr"/>
                <a:r>
                  <a:rPr lang="zh-TW" altLang="en-US" b="1">
                    <a:solidFill>
                      <a:schemeClr val="bg1"/>
                    </a:solidFill>
                    <a:latin typeface="微軟正黑體" panose="020B0604030504040204" pitchFamily="34" charset="-120"/>
                    <a:ea typeface="微軟正黑體" panose="020B0604030504040204" pitchFamily="34" charset="-120"/>
                  </a:rPr>
                  <a:t>領域課程</a:t>
                </a:r>
              </a:p>
            </p:txBody>
          </p:sp>
        </p:grpSp>
        <p:grpSp>
          <p:nvGrpSpPr>
            <p:cNvPr id="9" name="群組 8"/>
            <p:cNvGrpSpPr/>
            <p:nvPr/>
          </p:nvGrpSpPr>
          <p:grpSpPr>
            <a:xfrm>
              <a:off x="5795877" y="2877419"/>
              <a:ext cx="2864014" cy="733388"/>
              <a:chOff x="5795877" y="2877419"/>
              <a:chExt cx="2864014" cy="733388"/>
            </a:xfrm>
          </p:grpSpPr>
          <p:sp>
            <p:nvSpPr>
              <p:cNvPr id="55" name="手繪多邊形 54"/>
              <p:cNvSpPr/>
              <p:nvPr/>
            </p:nvSpPr>
            <p:spPr>
              <a:xfrm flipH="1">
                <a:off x="5795877" y="3158220"/>
                <a:ext cx="2766706" cy="452587"/>
              </a:xfrm>
              <a:custGeom>
                <a:avLst/>
                <a:gdLst>
                  <a:gd name="connsiteX0" fmla="*/ 2623457 w 2625658"/>
                  <a:gd name="connsiteY0" fmla="*/ 0 h 457200"/>
                  <a:gd name="connsiteX1" fmla="*/ 2198914 w 2625658"/>
                  <a:gd name="connsiteY1" fmla="*/ 402771 h 457200"/>
                  <a:gd name="connsiteX2" fmla="*/ 0 w 2625658"/>
                  <a:gd name="connsiteY2" fmla="*/ 457200 h 457200"/>
                  <a:gd name="connsiteX0" fmla="*/ 2623457 w 2625658"/>
                  <a:gd name="connsiteY0" fmla="*/ 0 h 457200"/>
                  <a:gd name="connsiteX1" fmla="*/ 2198914 w 2625658"/>
                  <a:gd name="connsiteY1" fmla="*/ 402771 h 457200"/>
                  <a:gd name="connsiteX2" fmla="*/ 0 w 2625658"/>
                  <a:gd name="connsiteY2" fmla="*/ 457200 h 457200"/>
                  <a:gd name="connsiteX0" fmla="*/ 2623457 w 2625658"/>
                  <a:gd name="connsiteY0" fmla="*/ 0 h 457200"/>
                  <a:gd name="connsiteX1" fmla="*/ 2198914 w 2625658"/>
                  <a:gd name="connsiteY1" fmla="*/ 402771 h 457200"/>
                  <a:gd name="connsiteX2" fmla="*/ 0 w 2625658"/>
                  <a:gd name="connsiteY2" fmla="*/ 457200 h 457200"/>
                  <a:gd name="connsiteX0" fmla="*/ 2623457 w 2625191"/>
                  <a:gd name="connsiteY0" fmla="*/ 0 h 457200"/>
                  <a:gd name="connsiteX1" fmla="*/ 2188028 w 2625191"/>
                  <a:gd name="connsiteY1" fmla="*/ 424542 h 457200"/>
                  <a:gd name="connsiteX2" fmla="*/ 0 w 2625191"/>
                  <a:gd name="connsiteY2" fmla="*/ 457200 h 457200"/>
                  <a:gd name="connsiteX0" fmla="*/ 2623457 w 2625191"/>
                  <a:gd name="connsiteY0" fmla="*/ 0 h 457200"/>
                  <a:gd name="connsiteX1" fmla="*/ 2188028 w 2625191"/>
                  <a:gd name="connsiteY1" fmla="*/ 424542 h 457200"/>
                  <a:gd name="connsiteX2" fmla="*/ 0 w 2625191"/>
                  <a:gd name="connsiteY2" fmla="*/ 457200 h 457200"/>
                  <a:gd name="connsiteX0" fmla="*/ 2764972 w 2766706"/>
                  <a:gd name="connsiteY0" fmla="*/ 0 h 452587"/>
                  <a:gd name="connsiteX1" fmla="*/ 2329543 w 2766706"/>
                  <a:gd name="connsiteY1" fmla="*/ 424542 h 452587"/>
                  <a:gd name="connsiteX2" fmla="*/ 0 w 2766706"/>
                  <a:gd name="connsiteY2" fmla="*/ 446314 h 452587"/>
                </a:gdLst>
                <a:ahLst/>
                <a:cxnLst>
                  <a:cxn ang="0">
                    <a:pos x="connsiteX0" y="connsiteY0"/>
                  </a:cxn>
                  <a:cxn ang="0">
                    <a:pos x="connsiteX1" y="connsiteY1"/>
                  </a:cxn>
                  <a:cxn ang="0">
                    <a:pos x="connsiteX2" y="connsiteY2"/>
                  </a:cxn>
                </a:cxnLst>
                <a:rect l="l" t="t" r="r" b="b"/>
                <a:pathLst>
                  <a:path w="2766706" h="452587">
                    <a:moveTo>
                      <a:pt x="2764972" y="0"/>
                    </a:moveTo>
                    <a:cubicBezTo>
                      <a:pt x="2773136" y="160564"/>
                      <a:pt x="2770414" y="342899"/>
                      <a:pt x="2329543" y="424542"/>
                    </a:cubicBezTo>
                    <a:cubicBezTo>
                      <a:pt x="1621971" y="478971"/>
                      <a:pt x="729343" y="435428"/>
                      <a:pt x="0" y="446314"/>
                    </a:cubicBezTo>
                  </a:path>
                </a:pathLst>
              </a:custGeom>
              <a:noFill/>
              <a:ln w="28575">
                <a:solidFill>
                  <a:srgbClr val="E65100"/>
                </a:solidFill>
                <a:prstDash val="sysDash"/>
              </a:ln>
            </p:spPr>
            <p:txBody>
              <a:bodyPr rtlCol="0" anchor="ctr"/>
              <a:lstStyle/>
              <a:p>
                <a:pPr algn="ctr"/>
                <a:endParaRPr lang="zh-TW" altLang="en-US"/>
              </a:p>
            </p:txBody>
          </p:sp>
          <p:sp>
            <p:nvSpPr>
              <p:cNvPr id="27" name="矩形 26"/>
              <p:cNvSpPr/>
              <p:nvPr/>
            </p:nvSpPr>
            <p:spPr>
              <a:xfrm>
                <a:off x="6063941" y="2877419"/>
                <a:ext cx="2595950" cy="646331"/>
              </a:xfrm>
              <a:prstGeom prst="rect">
                <a:avLst/>
              </a:prstGeom>
            </p:spPr>
            <p:txBody>
              <a:bodyPr wrap="square">
                <a:spAutoFit/>
              </a:bodyPr>
              <a:lstStyle/>
              <a:p>
                <a:pPr marL="285750" indent="-285750">
                  <a:buFont typeface="Arial" panose="020B0604020202020204" pitchFamily="34" charset="0"/>
                  <a:buChar char="•"/>
                </a:pPr>
                <a:r>
                  <a:rPr lang="zh-TW" altLang="en-US" dirty="0">
                    <a:latin typeface="微軟正黑體" panose="020B0604030504040204" pitchFamily="34" charset="-120"/>
                    <a:ea typeface="微軟正黑體" panose="020B0604030504040204" pitchFamily="34" charset="-120"/>
                  </a:rPr>
                  <a:t>特殊教育及特殊類型班級學生的學習需求</a:t>
                </a:r>
              </a:p>
            </p:txBody>
          </p:sp>
        </p:grpSp>
      </p:grpSp>
      <p:grpSp>
        <p:nvGrpSpPr>
          <p:cNvPr id="12" name="群組 11"/>
          <p:cNvGrpSpPr/>
          <p:nvPr/>
        </p:nvGrpSpPr>
        <p:grpSpPr>
          <a:xfrm>
            <a:off x="575049" y="3801605"/>
            <a:ext cx="3960971" cy="1754326"/>
            <a:chOff x="575049" y="3801605"/>
            <a:chExt cx="3960971" cy="1754326"/>
          </a:xfrm>
        </p:grpSpPr>
        <p:grpSp>
          <p:nvGrpSpPr>
            <p:cNvPr id="3" name="群組 2"/>
            <p:cNvGrpSpPr/>
            <p:nvPr/>
          </p:nvGrpSpPr>
          <p:grpSpPr>
            <a:xfrm>
              <a:off x="3095860" y="3865488"/>
              <a:ext cx="1440160" cy="1008112"/>
              <a:chOff x="3095860" y="3865488"/>
              <a:chExt cx="1440160" cy="1008112"/>
            </a:xfrm>
          </p:grpSpPr>
          <p:sp>
            <p:nvSpPr>
              <p:cNvPr id="16" name="橢圓 15"/>
              <p:cNvSpPr/>
              <p:nvPr/>
            </p:nvSpPr>
            <p:spPr>
              <a:xfrm>
                <a:off x="3095860" y="3865488"/>
                <a:ext cx="1440160" cy="1008112"/>
              </a:xfrm>
              <a:prstGeom prst="ellipse">
                <a:avLst/>
              </a:prstGeom>
              <a:solidFill>
                <a:srgbClr val="1976D2"/>
              </a:solidFill>
              <a:ln>
                <a:noFill/>
              </a:ln>
            </p:spPr>
            <p:txBody>
              <a:bodyPr wrap="square" rtlCol="0" anchor="ctr">
                <a:spAutoFit/>
              </a:bodyPr>
              <a:lstStyle/>
              <a:p>
                <a:pPr algn="ctr"/>
                <a:endParaRPr lang="zh-TW" altLang="en-US" sz="2400">
                  <a:solidFill>
                    <a:schemeClr val="bg1"/>
                  </a:solidFill>
                  <a:latin typeface="微軟正黑體" panose="020B0604030504040204" pitchFamily="34" charset="-120"/>
                  <a:ea typeface="微軟正黑體" panose="020B0604030504040204" pitchFamily="34" charset="-120"/>
                </a:endParaRPr>
              </a:p>
            </p:txBody>
          </p:sp>
          <p:sp>
            <p:nvSpPr>
              <p:cNvPr id="24" name="文字方塊 23"/>
              <p:cNvSpPr txBox="1"/>
              <p:nvPr/>
            </p:nvSpPr>
            <p:spPr>
              <a:xfrm>
                <a:off x="3273716" y="4026863"/>
                <a:ext cx="1107996" cy="646331"/>
              </a:xfrm>
              <a:prstGeom prst="rect">
                <a:avLst/>
              </a:prstGeom>
              <a:noFill/>
            </p:spPr>
            <p:txBody>
              <a:bodyPr wrap="none" rtlCol="0">
                <a:spAutoFit/>
              </a:bodyPr>
              <a:lstStyle/>
              <a:p>
                <a:pPr algn="ctr"/>
                <a:r>
                  <a:rPr lang="zh-TW" altLang="en-US" b="1">
                    <a:solidFill>
                      <a:schemeClr val="bg1"/>
                    </a:solidFill>
                    <a:latin typeface="微軟正黑體" panose="020B0604030504040204" pitchFamily="34" charset="-120"/>
                    <a:ea typeface="微軟正黑體" panose="020B0604030504040204" pitchFamily="34" charset="-120"/>
                  </a:rPr>
                  <a:t>社團活動</a:t>
                </a:r>
              </a:p>
              <a:p>
                <a:pPr algn="ctr"/>
                <a:r>
                  <a:rPr lang="zh-TW" altLang="en-US" b="1">
                    <a:solidFill>
                      <a:schemeClr val="bg1"/>
                    </a:solidFill>
                    <a:latin typeface="微軟正黑體" panose="020B0604030504040204" pitchFamily="34" charset="-120"/>
                    <a:ea typeface="微軟正黑體" panose="020B0604030504040204" pitchFamily="34" charset="-120"/>
                  </a:rPr>
                  <a:t>技藝課程</a:t>
                </a:r>
              </a:p>
            </p:txBody>
          </p:sp>
        </p:grpSp>
        <p:grpSp>
          <p:nvGrpSpPr>
            <p:cNvPr id="7" name="群組 6"/>
            <p:cNvGrpSpPr/>
            <p:nvPr/>
          </p:nvGrpSpPr>
          <p:grpSpPr>
            <a:xfrm>
              <a:off x="575049" y="3801605"/>
              <a:ext cx="2867342" cy="1754326"/>
              <a:chOff x="575049" y="3801605"/>
              <a:chExt cx="2867342" cy="1754326"/>
            </a:xfrm>
          </p:grpSpPr>
          <p:sp>
            <p:nvSpPr>
              <p:cNvPr id="54" name="手繪多邊形 53"/>
              <p:cNvSpPr/>
              <p:nvPr/>
            </p:nvSpPr>
            <p:spPr>
              <a:xfrm>
                <a:off x="839754" y="4691467"/>
                <a:ext cx="2602637" cy="675895"/>
              </a:xfrm>
              <a:custGeom>
                <a:avLst/>
                <a:gdLst>
                  <a:gd name="connsiteX0" fmla="*/ 2623457 w 2625658"/>
                  <a:gd name="connsiteY0" fmla="*/ 0 h 457200"/>
                  <a:gd name="connsiteX1" fmla="*/ 2198914 w 2625658"/>
                  <a:gd name="connsiteY1" fmla="*/ 402771 h 457200"/>
                  <a:gd name="connsiteX2" fmla="*/ 0 w 2625658"/>
                  <a:gd name="connsiteY2" fmla="*/ 457200 h 457200"/>
                  <a:gd name="connsiteX0" fmla="*/ 2623457 w 2625658"/>
                  <a:gd name="connsiteY0" fmla="*/ 0 h 457200"/>
                  <a:gd name="connsiteX1" fmla="*/ 2198914 w 2625658"/>
                  <a:gd name="connsiteY1" fmla="*/ 402771 h 457200"/>
                  <a:gd name="connsiteX2" fmla="*/ 0 w 2625658"/>
                  <a:gd name="connsiteY2" fmla="*/ 457200 h 457200"/>
                  <a:gd name="connsiteX0" fmla="*/ 2623457 w 2625658"/>
                  <a:gd name="connsiteY0" fmla="*/ 0 h 457200"/>
                  <a:gd name="connsiteX1" fmla="*/ 2198914 w 2625658"/>
                  <a:gd name="connsiteY1" fmla="*/ 402771 h 457200"/>
                  <a:gd name="connsiteX2" fmla="*/ 0 w 2625658"/>
                  <a:gd name="connsiteY2" fmla="*/ 457200 h 457200"/>
                  <a:gd name="connsiteX0" fmla="*/ 2623457 w 2625191"/>
                  <a:gd name="connsiteY0" fmla="*/ 0 h 457200"/>
                  <a:gd name="connsiteX1" fmla="*/ 2188028 w 2625191"/>
                  <a:gd name="connsiteY1" fmla="*/ 424542 h 457200"/>
                  <a:gd name="connsiteX2" fmla="*/ 0 w 2625191"/>
                  <a:gd name="connsiteY2" fmla="*/ 457200 h 457200"/>
                  <a:gd name="connsiteX0" fmla="*/ 2623457 w 2625191"/>
                  <a:gd name="connsiteY0" fmla="*/ 0 h 457200"/>
                  <a:gd name="connsiteX1" fmla="*/ 2188028 w 2625191"/>
                  <a:gd name="connsiteY1" fmla="*/ 424542 h 457200"/>
                  <a:gd name="connsiteX2" fmla="*/ 0 w 2625191"/>
                  <a:gd name="connsiteY2" fmla="*/ 457200 h 457200"/>
                  <a:gd name="connsiteX0" fmla="*/ 2623457 w 2624595"/>
                  <a:gd name="connsiteY0" fmla="*/ 0 h 918375"/>
                  <a:gd name="connsiteX1" fmla="*/ 2166256 w 2624595"/>
                  <a:gd name="connsiteY1" fmla="*/ 914399 h 918375"/>
                  <a:gd name="connsiteX2" fmla="*/ 0 w 2624595"/>
                  <a:gd name="connsiteY2" fmla="*/ 457200 h 918375"/>
                  <a:gd name="connsiteX0" fmla="*/ 2525486 w 2526624"/>
                  <a:gd name="connsiteY0" fmla="*/ 0 h 928655"/>
                  <a:gd name="connsiteX1" fmla="*/ 2068285 w 2526624"/>
                  <a:gd name="connsiteY1" fmla="*/ 914399 h 928655"/>
                  <a:gd name="connsiteX2" fmla="*/ 0 w 2526624"/>
                  <a:gd name="connsiteY2" fmla="*/ 859972 h 928655"/>
                  <a:gd name="connsiteX0" fmla="*/ 2525486 w 2526437"/>
                  <a:gd name="connsiteY0" fmla="*/ 0 h 873701"/>
                  <a:gd name="connsiteX1" fmla="*/ 2057399 w 2526437"/>
                  <a:gd name="connsiteY1" fmla="*/ 849085 h 873701"/>
                  <a:gd name="connsiteX2" fmla="*/ 0 w 2526437"/>
                  <a:gd name="connsiteY2" fmla="*/ 859972 h 873701"/>
                  <a:gd name="connsiteX0" fmla="*/ 2525486 w 2526437"/>
                  <a:gd name="connsiteY0" fmla="*/ 0 h 864041"/>
                  <a:gd name="connsiteX1" fmla="*/ 2057399 w 2526437"/>
                  <a:gd name="connsiteY1" fmla="*/ 849085 h 864041"/>
                  <a:gd name="connsiteX2" fmla="*/ 0 w 2526437"/>
                  <a:gd name="connsiteY2" fmla="*/ 859972 h 864041"/>
                  <a:gd name="connsiteX0" fmla="*/ 2536372 w 2537323"/>
                  <a:gd name="connsiteY0" fmla="*/ 0 h 859658"/>
                  <a:gd name="connsiteX1" fmla="*/ 2068285 w 2537323"/>
                  <a:gd name="connsiteY1" fmla="*/ 849085 h 859658"/>
                  <a:gd name="connsiteX2" fmla="*/ 0 w 2537323"/>
                  <a:gd name="connsiteY2" fmla="*/ 838201 h 859658"/>
                  <a:gd name="connsiteX0" fmla="*/ 2536372 w 2537323"/>
                  <a:gd name="connsiteY0" fmla="*/ 0 h 865738"/>
                  <a:gd name="connsiteX1" fmla="*/ 2068285 w 2537323"/>
                  <a:gd name="connsiteY1" fmla="*/ 849085 h 865738"/>
                  <a:gd name="connsiteX2" fmla="*/ 0 w 2537323"/>
                  <a:gd name="connsiteY2" fmla="*/ 838201 h 865738"/>
                  <a:gd name="connsiteX0" fmla="*/ 2525486 w 2526437"/>
                  <a:gd name="connsiteY0" fmla="*/ 0 h 869696"/>
                  <a:gd name="connsiteX1" fmla="*/ 2057399 w 2526437"/>
                  <a:gd name="connsiteY1" fmla="*/ 849085 h 869696"/>
                  <a:gd name="connsiteX2" fmla="*/ 0 w 2526437"/>
                  <a:gd name="connsiteY2" fmla="*/ 849087 h 869696"/>
                  <a:gd name="connsiteX0" fmla="*/ 2525486 w 2526437"/>
                  <a:gd name="connsiteY0" fmla="*/ 0 h 865414"/>
                  <a:gd name="connsiteX1" fmla="*/ 2057399 w 2526437"/>
                  <a:gd name="connsiteY1" fmla="*/ 849085 h 865414"/>
                  <a:gd name="connsiteX2" fmla="*/ 0 w 2526437"/>
                  <a:gd name="connsiteY2" fmla="*/ 849087 h 865414"/>
                  <a:gd name="connsiteX0" fmla="*/ 2525486 w 2526437"/>
                  <a:gd name="connsiteY0" fmla="*/ 0 h 669471"/>
                  <a:gd name="connsiteX1" fmla="*/ 2057399 w 2526437"/>
                  <a:gd name="connsiteY1" fmla="*/ 653142 h 669471"/>
                  <a:gd name="connsiteX2" fmla="*/ 0 w 2526437"/>
                  <a:gd name="connsiteY2" fmla="*/ 653144 h 669471"/>
                  <a:gd name="connsiteX0" fmla="*/ 2525486 w 2526437"/>
                  <a:gd name="connsiteY0" fmla="*/ 0 h 683932"/>
                  <a:gd name="connsiteX1" fmla="*/ 2057399 w 2526437"/>
                  <a:gd name="connsiteY1" fmla="*/ 653142 h 683932"/>
                  <a:gd name="connsiteX2" fmla="*/ 0 w 2526437"/>
                  <a:gd name="connsiteY2" fmla="*/ 674915 h 683932"/>
                  <a:gd name="connsiteX0" fmla="*/ 2601686 w 2602637"/>
                  <a:gd name="connsiteY0" fmla="*/ 0 h 675895"/>
                  <a:gd name="connsiteX1" fmla="*/ 2133599 w 2602637"/>
                  <a:gd name="connsiteY1" fmla="*/ 653142 h 675895"/>
                  <a:gd name="connsiteX2" fmla="*/ 0 w 2602637"/>
                  <a:gd name="connsiteY2" fmla="*/ 664029 h 675895"/>
                </a:gdLst>
                <a:ahLst/>
                <a:cxnLst>
                  <a:cxn ang="0">
                    <a:pos x="connsiteX0" y="connsiteY0"/>
                  </a:cxn>
                  <a:cxn ang="0">
                    <a:pos x="connsiteX1" y="connsiteY1"/>
                  </a:cxn>
                  <a:cxn ang="0">
                    <a:pos x="connsiteX2" y="connsiteY2"/>
                  </a:cxn>
                </a:cxnLst>
                <a:rect l="l" t="t" r="r" b="b"/>
                <a:pathLst>
                  <a:path w="2602637" h="675895">
                    <a:moveTo>
                      <a:pt x="2601686" y="0"/>
                    </a:moveTo>
                    <a:cubicBezTo>
                      <a:pt x="2609850" y="160564"/>
                      <a:pt x="2574470" y="571499"/>
                      <a:pt x="2133599" y="653142"/>
                    </a:cubicBezTo>
                    <a:cubicBezTo>
                      <a:pt x="1404256" y="674913"/>
                      <a:pt x="740229" y="685800"/>
                      <a:pt x="0" y="664029"/>
                    </a:cubicBezTo>
                  </a:path>
                </a:pathLst>
              </a:custGeom>
              <a:noFill/>
              <a:ln w="28575">
                <a:solidFill>
                  <a:srgbClr val="1976D2"/>
                </a:solidFill>
                <a:prstDash val="sysDash"/>
              </a:ln>
            </p:spPr>
            <p:txBody>
              <a:bodyPr rtlCol="0" anchor="ctr"/>
              <a:lstStyle/>
              <a:p>
                <a:pPr algn="ctr"/>
                <a:endParaRPr lang="zh-TW" altLang="en-US"/>
              </a:p>
            </p:txBody>
          </p:sp>
          <p:sp>
            <p:nvSpPr>
              <p:cNvPr id="28" name="矩形 27"/>
              <p:cNvSpPr/>
              <p:nvPr/>
            </p:nvSpPr>
            <p:spPr>
              <a:xfrm>
                <a:off x="575049" y="3801605"/>
                <a:ext cx="2638923" cy="1754326"/>
              </a:xfrm>
              <a:prstGeom prst="rect">
                <a:avLst/>
              </a:prstGeom>
            </p:spPr>
            <p:txBody>
              <a:bodyPr wrap="square">
                <a:spAutoFit/>
              </a:bodyPr>
              <a:lstStyle/>
              <a:p>
                <a:pPr marL="285750" indent="-285750">
                  <a:buFont typeface="Arial" panose="020B0604020202020204" pitchFamily="34" charset="0"/>
                  <a:buChar char="•"/>
                </a:pPr>
                <a:r>
                  <a:rPr lang="zh-TW" altLang="en-US">
                    <a:latin typeface="微軟正黑體" panose="020B0604030504040204" pitchFamily="34" charset="-120"/>
                    <a:ea typeface="微軟正黑體" panose="020B0604030504040204" pitchFamily="34" charset="-120"/>
                  </a:rPr>
                  <a:t>社團活動：學生依興趣及能力分組選修</a:t>
                </a:r>
                <a:endParaRPr lang="en-US" altLang="zh-TW">
                  <a:latin typeface="微軟正黑體" panose="020B0604030504040204" pitchFamily="34" charset="-120"/>
                  <a:ea typeface="微軟正黑體" panose="020B0604030504040204" pitchFamily="34" charset="-120"/>
                </a:endParaRPr>
              </a:p>
              <a:p>
                <a:pPr marL="285750" indent="-285750">
                  <a:buFont typeface="Arial" panose="020B0604020202020204" pitchFamily="34" charset="0"/>
                  <a:buChar char="•"/>
                </a:pPr>
                <a:r>
                  <a:rPr lang="zh-TW" altLang="en-US">
                    <a:latin typeface="微軟正黑體" panose="020B0604030504040204" pitchFamily="34" charset="-120"/>
                    <a:ea typeface="微軟正黑體" panose="020B0604030504040204" pitchFamily="34" charset="-120"/>
                  </a:rPr>
                  <a:t>技藝課程：以促進手眼身心等感官統合，實際操作之課程為主</a:t>
                </a:r>
                <a:endParaRPr lang="en-US" altLang="zh-TW">
                  <a:latin typeface="微軟正黑體" panose="020B0604030504040204" pitchFamily="34" charset="-120"/>
                  <a:ea typeface="微軟正黑體" panose="020B0604030504040204" pitchFamily="34" charset="-120"/>
                </a:endParaRPr>
              </a:p>
              <a:p>
                <a:endParaRPr lang="zh-TW" altLang="en-US">
                  <a:latin typeface="微軟正黑體" panose="020B0604030504040204" pitchFamily="34" charset="-120"/>
                  <a:ea typeface="微軟正黑體" panose="020B0604030504040204" pitchFamily="34" charset="-120"/>
                </a:endParaRPr>
              </a:p>
            </p:txBody>
          </p:sp>
        </p:grpSp>
      </p:grpSp>
      <p:grpSp>
        <p:nvGrpSpPr>
          <p:cNvPr id="11" name="群組 10"/>
          <p:cNvGrpSpPr/>
          <p:nvPr/>
        </p:nvGrpSpPr>
        <p:grpSpPr>
          <a:xfrm>
            <a:off x="571200" y="2060848"/>
            <a:ext cx="3984304" cy="1422581"/>
            <a:chOff x="571200" y="2060848"/>
            <a:chExt cx="3984304" cy="1422581"/>
          </a:xfrm>
        </p:grpSpPr>
        <p:grpSp>
          <p:nvGrpSpPr>
            <p:cNvPr id="2" name="群組 1"/>
            <p:cNvGrpSpPr/>
            <p:nvPr/>
          </p:nvGrpSpPr>
          <p:grpSpPr>
            <a:xfrm>
              <a:off x="3115344" y="2060848"/>
              <a:ext cx="1440160" cy="1008112"/>
              <a:chOff x="3115344" y="2060848"/>
              <a:chExt cx="1440160" cy="1008112"/>
            </a:xfrm>
          </p:grpSpPr>
          <p:sp>
            <p:nvSpPr>
              <p:cNvPr id="15" name="橢圓 14"/>
              <p:cNvSpPr/>
              <p:nvPr/>
            </p:nvSpPr>
            <p:spPr>
              <a:xfrm>
                <a:off x="3115344" y="2060848"/>
                <a:ext cx="1440160" cy="1008112"/>
              </a:xfrm>
              <a:prstGeom prst="ellipse">
                <a:avLst/>
              </a:prstGeom>
              <a:solidFill>
                <a:srgbClr val="1976D2"/>
              </a:solidFill>
              <a:ln>
                <a:noFill/>
              </a:ln>
            </p:spPr>
            <p:txBody>
              <a:bodyPr wrap="square" rtlCol="0" anchor="ctr">
                <a:spAutoFit/>
              </a:bodyPr>
              <a:lstStyle/>
              <a:p>
                <a:pPr algn="ctr"/>
                <a:endParaRPr lang="zh-TW" altLang="en-US" sz="2400">
                  <a:solidFill>
                    <a:schemeClr val="bg1"/>
                  </a:solidFill>
                  <a:latin typeface="微軟正黑體" panose="020B0604030504040204" pitchFamily="34" charset="-120"/>
                  <a:ea typeface="微軟正黑體" panose="020B0604030504040204" pitchFamily="34" charset="-120"/>
                </a:endParaRPr>
              </a:p>
            </p:txBody>
          </p:sp>
          <p:sp>
            <p:nvSpPr>
              <p:cNvPr id="25" name="文字方塊 24"/>
              <p:cNvSpPr txBox="1"/>
              <p:nvPr/>
            </p:nvSpPr>
            <p:spPr>
              <a:xfrm>
                <a:off x="3261942" y="2232833"/>
                <a:ext cx="1107996" cy="646331"/>
              </a:xfrm>
              <a:prstGeom prst="rect">
                <a:avLst/>
              </a:prstGeom>
              <a:noFill/>
            </p:spPr>
            <p:txBody>
              <a:bodyPr wrap="none" rtlCol="0">
                <a:spAutoFit/>
              </a:bodyPr>
              <a:lstStyle/>
              <a:p>
                <a:pPr algn="ctr"/>
                <a:r>
                  <a:rPr lang="zh-TW" altLang="en-US" b="1">
                    <a:solidFill>
                      <a:schemeClr val="bg1"/>
                    </a:solidFill>
                    <a:latin typeface="微軟正黑體" panose="020B0604030504040204" pitchFamily="34" charset="-120"/>
                    <a:ea typeface="微軟正黑體" panose="020B0604030504040204" pitchFamily="34" charset="-120"/>
                  </a:rPr>
                  <a:t>統整性</a:t>
                </a:r>
                <a:br>
                  <a:rPr lang="zh-TW" altLang="en-US" b="1">
                    <a:solidFill>
                      <a:schemeClr val="bg1"/>
                    </a:solidFill>
                    <a:latin typeface="微軟正黑體" panose="020B0604030504040204" pitchFamily="34" charset="-120"/>
                    <a:ea typeface="微軟正黑體" panose="020B0604030504040204" pitchFamily="34" charset="-120"/>
                  </a:rPr>
                </a:br>
                <a:r>
                  <a:rPr lang="zh-TW" altLang="en-US" b="1">
                    <a:solidFill>
                      <a:schemeClr val="bg1"/>
                    </a:solidFill>
                    <a:latin typeface="微軟正黑體" panose="020B0604030504040204" pitchFamily="34" charset="-120"/>
                    <a:ea typeface="微軟正黑體" panose="020B0604030504040204" pitchFamily="34" charset="-120"/>
                  </a:rPr>
                  <a:t>探究課程</a:t>
                </a:r>
              </a:p>
            </p:txBody>
          </p:sp>
        </p:grpSp>
        <p:grpSp>
          <p:nvGrpSpPr>
            <p:cNvPr id="6" name="群組 5"/>
            <p:cNvGrpSpPr/>
            <p:nvPr/>
          </p:nvGrpSpPr>
          <p:grpSpPr>
            <a:xfrm>
              <a:off x="571200" y="2217196"/>
              <a:ext cx="2870757" cy="1266233"/>
              <a:chOff x="571200" y="2217196"/>
              <a:chExt cx="2870757" cy="1266233"/>
            </a:xfrm>
          </p:grpSpPr>
          <p:sp>
            <p:nvSpPr>
              <p:cNvPr id="53" name="手繪多邊形 52"/>
              <p:cNvSpPr/>
              <p:nvPr/>
            </p:nvSpPr>
            <p:spPr>
              <a:xfrm>
                <a:off x="816766" y="3026229"/>
                <a:ext cx="2625191" cy="457200"/>
              </a:xfrm>
              <a:custGeom>
                <a:avLst/>
                <a:gdLst>
                  <a:gd name="connsiteX0" fmla="*/ 2623457 w 2625658"/>
                  <a:gd name="connsiteY0" fmla="*/ 0 h 457200"/>
                  <a:gd name="connsiteX1" fmla="*/ 2198914 w 2625658"/>
                  <a:gd name="connsiteY1" fmla="*/ 402771 h 457200"/>
                  <a:gd name="connsiteX2" fmla="*/ 0 w 2625658"/>
                  <a:gd name="connsiteY2" fmla="*/ 457200 h 457200"/>
                  <a:gd name="connsiteX0" fmla="*/ 2623457 w 2625658"/>
                  <a:gd name="connsiteY0" fmla="*/ 0 h 457200"/>
                  <a:gd name="connsiteX1" fmla="*/ 2198914 w 2625658"/>
                  <a:gd name="connsiteY1" fmla="*/ 402771 h 457200"/>
                  <a:gd name="connsiteX2" fmla="*/ 0 w 2625658"/>
                  <a:gd name="connsiteY2" fmla="*/ 457200 h 457200"/>
                  <a:gd name="connsiteX0" fmla="*/ 2623457 w 2625658"/>
                  <a:gd name="connsiteY0" fmla="*/ 0 h 457200"/>
                  <a:gd name="connsiteX1" fmla="*/ 2198914 w 2625658"/>
                  <a:gd name="connsiteY1" fmla="*/ 402771 h 457200"/>
                  <a:gd name="connsiteX2" fmla="*/ 0 w 2625658"/>
                  <a:gd name="connsiteY2" fmla="*/ 457200 h 457200"/>
                  <a:gd name="connsiteX0" fmla="*/ 2623457 w 2625191"/>
                  <a:gd name="connsiteY0" fmla="*/ 0 h 457200"/>
                  <a:gd name="connsiteX1" fmla="*/ 2188028 w 2625191"/>
                  <a:gd name="connsiteY1" fmla="*/ 424542 h 457200"/>
                  <a:gd name="connsiteX2" fmla="*/ 0 w 2625191"/>
                  <a:gd name="connsiteY2" fmla="*/ 457200 h 457200"/>
                  <a:gd name="connsiteX0" fmla="*/ 2623457 w 2625191"/>
                  <a:gd name="connsiteY0" fmla="*/ 0 h 457200"/>
                  <a:gd name="connsiteX1" fmla="*/ 2188028 w 2625191"/>
                  <a:gd name="connsiteY1" fmla="*/ 424542 h 457200"/>
                  <a:gd name="connsiteX2" fmla="*/ 0 w 2625191"/>
                  <a:gd name="connsiteY2" fmla="*/ 457200 h 457200"/>
                </a:gdLst>
                <a:ahLst/>
                <a:cxnLst>
                  <a:cxn ang="0">
                    <a:pos x="connsiteX0" y="connsiteY0"/>
                  </a:cxn>
                  <a:cxn ang="0">
                    <a:pos x="connsiteX1" y="connsiteY1"/>
                  </a:cxn>
                  <a:cxn ang="0">
                    <a:pos x="connsiteX2" y="connsiteY2"/>
                  </a:cxn>
                </a:cxnLst>
                <a:rect l="l" t="t" r="r" b="b"/>
                <a:pathLst>
                  <a:path w="2625191" h="457200">
                    <a:moveTo>
                      <a:pt x="2623457" y="0"/>
                    </a:moveTo>
                    <a:cubicBezTo>
                      <a:pt x="2631621" y="160564"/>
                      <a:pt x="2628899" y="342899"/>
                      <a:pt x="2188028" y="424542"/>
                    </a:cubicBezTo>
                    <a:cubicBezTo>
                      <a:pt x="1480456" y="478971"/>
                      <a:pt x="729343" y="446314"/>
                      <a:pt x="0" y="457200"/>
                    </a:cubicBezTo>
                  </a:path>
                </a:pathLst>
              </a:custGeom>
              <a:noFill/>
              <a:ln w="28575">
                <a:solidFill>
                  <a:srgbClr val="1976D2"/>
                </a:solidFill>
                <a:prstDash val="sysDash"/>
              </a:ln>
            </p:spPr>
            <p:txBody>
              <a:bodyPr rtlCol="0" anchor="ctr"/>
              <a:lstStyle/>
              <a:p>
                <a:pPr algn="ctr"/>
                <a:endParaRPr lang="zh-TW" altLang="en-US"/>
              </a:p>
            </p:txBody>
          </p:sp>
          <p:sp>
            <p:nvSpPr>
              <p:cNvPr id="29" name="矩形 28"/>
              <p:cNvSpPr/>
              <p:nvPr/>
            </p:nvSpPr>
            <p:spPr>
              <a:xfrm>
                <a:off x="571200" y="2217196"/>
                <a:ext cx="2496960" cy="1200329"/>
              </a:xfrm>
              <a:prstGeom prst="rect">
                <a:avLst/>
              </a:prstGeom>
            </p:spPr>
            <p:txBody>
              <a:bodyPr wrap="square">
                <a:spAutoFit/>
              </a:bodyPr>
              <a:lstStyle/>
              <a:p>
                <a:pPr marL="285750" indent="-285750">
                  <a:buFont typeface="Arial" panose="020B0604020202020204" pitchFamily="34" charset="0"/>
                  <a:buChar char="•"/>
                </a:pPr>
                <a:r>
                  <a:rPr lang="zh-TW" altLang="en-US">
                    <a:latin typeface="微軟正黑體" panose="020B0604030504040204" pitchFamily="34" charset="-120"/>
                    <a:ea typeface="微軟正黑體" panose="020B0604030504040204" pitchFamily="34" charset="-120"/>
                  </a:rPr>
                  <a:t>跨領域</a:t>
                </a:r>
                <a:r>
                  <a:rPr lang="en-US" altLang="zh-TW">
                    <a:latin typeface="微軟正黑體" panose="020B0604030504040204" pitchFamily="34" charset="-120"/>
                    <a:ea typeface="微軟正黑體" panose="020B0604030504040204" pitchFamily="34" charset="-120"/>
                  </a:rPr>
                  <a:t>/</a:t>
                </a:r>
                <a:r>
                  <a:rPr lang="zh-TW" altLang="en-US">
                    <a:latin typeface="微軟正黑體" panose="020B0604030504040204" pitchFamily="34" charset="-120"/>
                    <a:ea typeface="微軟正黑體" panose="020B0604030504040204" pitchFamily="34" charset="-120"/>
                  </a:rPr>
                  <a:t>科目</a:t>
                </a:r>
                <a:r>
                  <a:rPr lang="en-US" altLang="zh-TW">
                    <a:latin typeface="微軟正黑體" panose="020B0604030504040204" pitchFamily="34" charset="-120"/>
                    <a:ea typeface="微軟正黑體" panose="020B0604030504040204" pitchFamily="34" charset="-120"/>
                  </a:rPr>
                  <a:t/>
                </a:r>
                <a:br>
                  <a:rPr lang="en-US" altLang="zh-TW">
                    <a:latin typeface="微軟正黑體" panose="020B0604030504040204" pitchFamily="34" charset="-120"/>
                    <a:ea typeface="微軟正黑體" panose="020B0604030504040204" pitchFamily="34" charset="-120"/>
                  </a:rPr>
                </a:br>
                <a:r>
                  <a:rPr lang="zh-TW" altLang="en-US">
                    <a:latin typeface="微軟正黑體" panose="020B0604030504040204" pitchFamily="34" charset="-120"/>
                    <a:ea typeface="微軟正黑體" panose="020B0604030504040204" pitchFamily="34" charset="-120"/>
                  </a:rPr>
                  <a:t>或結合各項議題，</a:t>
                </a:r>
                <a:r>
                  <a:rPr lang="en-US" altLang="zh-TW">
                    <a:latin typeface="微軟正黑體" panose="020B0604030504040204" pitchFamily="34" charset="-120"/>
                    <a:ea typeface="微軟正黑體" panose="020B0604030504040204" pitchFamily="34" charset="-120"/>
                  </a:rPr>
                  <a:t/>
                </a:r>
                <a:br>
                  <a:rPr lang="en-US" altLang="zh-TW">
                    <a:latin typeface="微軟正黑體" panose="020B0604030504040204" pitchFamily="34" charset="-120"/>
                    <a:ea typeface="微軟正黑體" panose="020B0604030504040204" pitchFamily="34" charset="-120"/>
                  </a:rPr>
                </a:br>
                <a:r>
                  <a:rPr lang="zh-TW" altLang="en-US">
                    <a:latin typeface="微軟正黑體" panose="020B0604030504040204" pitchFamily="34" charset="-120"/>
                    <a:ea typeface="微軟正黑體" panose="020B0604030504040204" pitchFamily="34" charset="-120"/>
                  </a:rPr>
                  <a:t>發展「統整性主題</a:t>
                </a:r>
                <a:r>
                  <a:rPr lang="en-US" altLang="zh-TW">
                    <a:latin typeface="微軟正黑體" panose="020B0604030504040204" pitchFamily="34" charset="-120"/>
                    <a:ea typeface="微軟正黑體" panose="020B0604030504040204" pitchFamily="34" charset="-120"/>
                  </a:rPr>
                  <a:t>/</a:t>
                </a:r>
                <a:r>
                  <a:rPr lang="zh-TW" altLang="en-US">
                    <a:latin typeface="微軟正黑體" panose="020B0604030504040204" pitchFamily="34" charset="-120"/>
                    <a:ea typeface="微軟正黑體" panose="020B0604030504040204" pitchFamily="34" charset="-120"/>
                  </a:rPr>
                  <a:t>專題</a:t>
                </a:r>
                <a:r>
                  <a:rPr lang="en-US" altLang="zh-TW">
                    <a:latin typeface="微軟正黑體" panose="020B0604030504040204" pitchFamily="34" charset="-120"/>
                    <a:ea typeface="微軟正黑體" panose="020B0604030504040204" pitchFamily="34" charset="-120"/>
                  </a:rPr>
                  <a:t>/</a:t>
                </a:r>
                <a:r>
                  <a:rPr lang="zh-TW" altLang="en-US">
                    <a:latin typeface="微軟正黑體" panose="020B0604030504040204" pitchFamily="34" charset="-120"/>
                    <a:ea typeface="微軟正黑體" panose="020B0604030504040204" pitchFamily="34" charset="-120"/>
                  </a:rPr>
                  <a:t>議題探究課程」</a:t>
                </a:r>
              </a:p>
            </p:txBody>
          </p:sp>
        </p:grpSp>
      </p:grpSp>
      <p:sp>
        <p:nvSpPr>
          <p:cNvPr id="58" name="矩形 57"/>
          <p:cNvSpPr/>
          <p:nvPr/>
        </p:nvSpPr>
        <p:spPr>
          <a:xfrm>
            <a:off x="1741363" y="1267990"/>
            <a:ext cx="3587842" cy="461665"/>
          </a:xfrm>
          <a:prstGeom prst="rect">
            <a:avLst/>
          </a:prstGeom>
        </p:spPr>
        <p:txBody>
          <a:bodyPr wrap="none">
            <a:spAutoFit/>
          </a:bodyPr>
          <a:lstStyle/>
          <a:p>
            <a:r>
              <a:rPr lang="en-US" altLang="zh-TW" sz="2400" dirty="0">
                <a:latin typeface="微軟正黑體" panose="020B0604030504040204" pitchFamily="34" charset="-120"/>
                <a:ea typeface="微軟正黑體" panose="020B0604030504040204" pitchFamily="34" charset="-120"/>
              </a:rPr>
              <a:t>1. </a:t>
            </a:r>
            <a:r>
              <a:rPr lang="zh-TW" altLang="en-US" sz="2400" dirty="0">
                <a:latin typeface="微軟正黑體" panose="020B0604030504040204" pitchFamily="34" charset="-120"/>
                <a:ea typeface="微軟正黑體" panose="020B0604030504040204" pitchFamily="34" charset="-120"/>
              </a:rPr>
              <a:t>校訂（彈性學習）課程</a:t>
            </a:r>
          </a:p>
        </p:txBody>
      </p:sp>
      <p:sp>
        <p:nvSpPr>
          <p:cNvPr id="8" name="投影片編號版面配置區 7"/>
          <p:cNvSpPr>
            <a:spLocks noGrp="1"/>
          </p:cNvSpPr>
          <p:nvPr>
            <p:ph type="sldNum" sz="quarter" idx="12"/>
          </p:nvPr>
        </p:nvSpPr>
        <p:spPr/>
        <p:txBody>
          <a:bodyPr/>
          <a:lstStyle/>
          <a:p>
            <a:pPr>
              <a:defRPr/>
            </a:pPr>
            <a:fld id="{8598CAF7-0B11-4355-B351-D1350E429BEE}" type="slidenum">
              <a:rPr lang="zh-TW" altLang="en-US" smtClean="0"/>
              <a:pPr>
                <a:defRPr/>
              </a:pPr>
              <a:t>30</a:t>
            </a:fld>
            <a:endParaRPr lang="zh-TW" altLang="en-US"/>
          </a:p>
        </p:txBody>
      </p:sp>
      <p:sp>
        <p:nvSpPr>
          <p:cNvPr id="46" name="文字方塊 45"/>
          <p:cNvSpPr txBox="1"/>
          <p:nvPr/>
        </p:nvSpPr>
        <p:spPr>
          <a:xfrm>
            <a:off x="7782401" y="-34986"/>
            <a:ext cx="1038071" cy="276999"/>
          </a:xfrm>
          <a:prstGeom prst="rect">
            <a:avLst/>
          </a:prstGeom>
          <a:noFill/>
        </p:spPr>
        <p:txBody>
          <a:bodyPr wrap="square" rtlCol="0">
            <a:spAutoFit/>
          </a:bodyPr>
          <a:lstStyle/>
          <a:p>
            <a:pPr algn="r"/>
            <a:r>
              <a:rPr lang="en-US" altLang="zh-TW" sz="1200">
                <a:solidFill>
                  <a:srgbClr val="E8F5E9"/>
                </a:solidFill>
              </a:rPr>
              <a:t>3-5-2.1</a:t>
            </a:r>
            <a:r>
              <a:rPr lang="zh-TW" altLang="en-US" sz="1200">
                <a:solidFill>
                  <a:srgbClr val="E8F5E9"/>
                </a:solidFill>
              </a:rPr>
              <a:t>   </a:t>
            </a:r>
            <a:r>
              <a:rPr lang="en-US" altLang="zh-TW" sz="1200">
                <a:solidFill>
                  <a:srgbClr val="E8F5E9"/>
                </a:solidFill>
              </a:rPr>
              <a:t>/</a:t>
            </a:r>
            <a:r>
              <a:rPr lang="zh-TW" altLang="en-US" sz="1200">
                <a:solidFill>
                  <a:srgbClr val="E8F5E9"/>
                </a:solidFill>
              </a:rPr>
              <a:t> </a:t>
            </a:r>
          </a:p>
        </p:txBody>
      </p:sp>
      <p:sp>
        <p:nvSpPr>
          <p:cNvPr id="47" name="標題 2"/>
          <p:cNvSpPr txBox="1">
            <a:spLocks/>
          </p:cNvSpPr>
          <p:nvPr/>
        </p:nvSpPr>
        <p:spPr bwMode="auto">
          <a:xfrm>
            <a:off x="766763" y="192161"/>
            <a:ext cx="3517205" cy="965682"/>
          </a:xfrm>
          <a:prstGeom prst="rect">
            <a:avLst/>
          </a:prstGeom>
          <a:noFill/>
          <a:ln w="9525">
            <a:noFill/>
            <a:miter lim="800000"/>
            <a:headEnd/>
            <a:tailEnd/>
          </a:ln>
          <a:effectLst>
            <a:outerShdw blurRad="76200" dist="38100" dir="5400000" algn="t" rotWithShape="0">
              <a:prstClr val="black">
                <a:alpha val="10000"/>
              </a:prstClr>
            </a:outerShdw>
          </a:effec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kern="1200">
                <a:solidFill>
                  <a:schemeClr val="tx1"/>
                </a:solidFill>
                <a:latin typeface="微軟正黑體" pitchFamily="34" charset="-120"/>
                <a:ea typeface="微軟正黑體" pitchFamily="34" charset="-120"/>
                <a:cs typeface="+mj-cs"/>
              </a:defRPr>
            </a:lvl1pPr>
            <a:lvl2pPr algn="ctr" rtl="0" eaLnBrk="0" fontAlgn="base" hangingPunct="0">
              <a:spcBef>
                <a:spcPct val="0"/>
              </a:spcBef>
              <a:spcAft>
                <a:spcPct val="0"/>
              </a:spcAft>
              <a:defRPr sz="4400">
                <a:solidFill>
                  <a:schemeClr val="tx1"/>
                </a:solidFill>
                <a:latin typeface="微軟正黑體" pitchFamily="34" charset="-120"/>
                <a:ea typeface="微軟正黑體" pitchFamily="34" charset="-120"/>
              </a:defRPr>
            </a:lvl2pPr>
            <a:lvl3pPr algn="ctr" rtl="0" eaLnBrk="0" fontAlgn="base" hangingPunct="0">
              <a:spcBef>
                <a:spcPct val="0"/>
              </a:spcBef>
              <a:spcAft>
                <a:spcPct val="0"/>
              </a:spcAft>
              <a:defRPr sz="4400">
                <a:solidFill>
                  <a:schemeClr val="tx1"/>
                </a:solidFill>
                <a:latin typeface="微軟正黑體" pitchFamily="34" charset="-120"/>
                <a:ea typeface="微軟正黑體" pitchFamily="34" charset="-120"/>
              </a:defRPr>
            </a:lvl3pPr>
            <a:lvl4pPr algn="ctr" rtl="0" eaLnBrk="0" fontAlgn="base" hangingPunct="0">
              <a:spcBef>
                <a:spcPct val="0"/>
              </a:spcBef>
              <a:spcAft>
                <a:spcPct val="0"/>
              </a:spcAft>
              <a:defRPr sz="4400">
                <a:solidFill>
                  <a:schemeClr val="tx1"/>
                </a:solidFill>
                <a:latin typeface="微軟正黑體" pitchFamily="34" charset="-120"/>
                <a:ea typeface="微軟正黑體" pitchFamily="34" charset="-120"/>
              </a:defRPr>
            </a:lvl4pPr>
            <a:lvl5pPr algn="ctr" rtl="0" eaLnBrk="0" fontAlgn="base" hangingPunct="0">
              <a:spcBef>
                <a:spcPct val="0"/>
              </a:spcBef>
              <a:spcAft>
                <a:spcPct val="0"/>
              </a:spcAft>
              <a:defRPr sz="4400">
                <a:solidFill>
                  <a:schemeClr val="tx1"/>
                </a:solidFill>
                <a:latin typeface="微軟正黑體" pitchFamily="34" charset="-120"/>
                <a:ea typeface="微軟正黑體" pitchFamily="34" charset="-120"/>
              </a:defRPr>
            </a:lvl5pPr>
            <a:lvl6pPr marL="457200" algn="ctr" rtl="0" fontAlgn="base">
              <a:spcBef>
                <a:spcPct val="0"/>
              </a:spcBef>
              <a:spcAft>
                <a:spcPct val="0"/>
              </a:spcAft>
              <a:defRPr sz="4400">
                <a:solidFill>
                  <a:schemeClr val="tx1"/>
                </a:solidFill>
                <a:latin typeface="Calibri" panose="020F0502020204030204" pitchFamily="34" charset="0"/>
                <a:ea typeface="新細明體" panose="02020500000000000000" pitchFamily="18" charset="-120"/>
              </a:defRPr>
            </a:lvl6pPr>
            <a:lvl7pPr marL="914400" algn="ctr" rtl="0" fontAlgn="base">
              <a:spcBef>
                <a:spcPct val="0"/>
              </a:spcBef>
              <a:spcAft>
                <a:spcPct val="0"/>
              </a:spcAft>
              <a:defRPr sz="4400">
                <a:solidFill>
                  <a:schemeClr val="tx1"/>
                </a:solidFill>
                <a:latin typeface="Calibri" panose="020F0502020204030204" pitchFamily="34" charset="0"/>
                <a:ea typeface="新細明體" panose="02020500000000000000" pitchFamily="18" charset="-120"/>
              </a:defRPr>
            </a:lvl7pPr>
            <a:lvl8pPr marL="1371600" algn="ctr" rtl="0" fontAlgn="base">
              <a:spcBef>
                <a:spcPct val="0"/>
              </a:spcBef>
              <a:spcAft>
                <a:spcPct val="0"/>
              </a:spcAft>
              <a:defRPr sz="4400">
                <a:solidFill>
                  <a:schemeClr val="tx1"/>
                </a:solidFill>
                <a:latin typeface="Calibri" panose="020F0502020204030204" pitchFamily="34" charset="0"/>
                <a:ea typeface="新細明體" panose="02020500000000000000" pitchFamily="18" charset="-120"/>
              </a:defRPr>
            </a:lvl8pPr>
            <a:lvl9pPr marL="1828800" algn="ctr" rtl="0" fontAlgn="base">
              <a:spcBef>
                <a:spcPct val="0"/>
              </a:spcBef>
              <a:spcAft>
                <a:spcPct val="0"/>
              </a:spcAft>
              <a:defRPr sz="4400">
                <a:solidFill>
                  <a:schemeClr val="tx1"/>
                </a:solidFill>
                <a:latin typeface="Calibri" panose="020F0502020204030204" pitchFamily="34" charset="0"/>
                <a:ea typeface="新細明體" panose="02020500000000000000" pitchFamily="18" charset="-120"/>
              </a:defRPr>
            </a:lvl9pPr>
          </a:lstStyle>
          <a:p>
            <a:pPr algn="l" eaLnBrk="1" hangingPunct="1"/>
            <a:r>
              <a:rPr kumimoji="0" lang="zh-TW" altLang="en-US" sz="3600" b="1">
                <a:solidFill>
                  <a:schemeClr val="bg1"/>
                </a:solidFill>
                <a:cs typeface="Times New Roman" pitchFamily="18" charset="0"/>
              </a:rPr>
              <a:t>五、課程架構</a:t>
            </a:r>
          </a:p>
        </p:txBody>
      </p:sp>
      <p:sp>
        <p:nvSpPr>
          <p:cNvPr id="48" name="矩形 8"/>
          <p:cNvSpPr>
            <a:spLocks noChangeArrowheads="1"/>
          </p:cNvSpPr>
          <p:nvPr/>
        </p:nvSpPr>
        <p:spPr bwMode="auto">
          <a:xfrm>
            <a:off x="4147649" y="447055"/>
            <a:ext cx="4672823" cy="461665"/>
          </a:xfrm>
          <a:prstGeom prst="rect">
            <a:avLst/>
          </a:prstGeom>
          <a:noFill/>
          <a:ln w="9525">
            <a:noFill/>
            <a:miter lim="800000"/>
            <a:headEnd/>
            <a:tailEnd/>
          </a:ln>
        </p:spPr>
        <p:txBody>
          <a:bodyPr wrap="square">
            <a:spAutoFit/>
          </a:bodyPr>
          <a:lstStyle/>
          <a:p>
            <a:pPr defTabSz="1422400">
              <a:spcAft>
                <a:spcPct val="35000"/>
              </a:spcAft>
            </a:pPr>
            <a:r>
              <a:rPr lang="en-US" altLang="zh-TW" sz="2400">
                <a:solidFill>
                  <a:schemeClr val="bg1"/>
                </a:solidFill>
                <a:latin typeface="微軟正黑體" pitchFamily="34" charset="-120"/>
                <a:ea typeface="微軟正黑體" pitchFamily="34" charset="-120"/>
              </a:rPr>
              <a:t>(</a:t>
            </a:r>
            <a:r>
              <a:rPr lang="zh-TW" altLang="en-US" sz="2400">
                <a:solidFill>
                  <a:schemeClr val="bg1"/>
                </a:solidFill>
                <a:latin typeface="微軟正黑體" pitchFamily="34" charset="-120"/>
                <a:ea typeface="微軟正黑體" pitchFamily="34" charset="-120"/>
              </a:rPr>
              <a:t>二</a:t>
            </a:r>
            <a:r>
              <a:rPr lang="en-US" altLang="zh-TW" sz="2400">
                <a:solidFill>
                  <a:schemeClr val="bg1"/>
                </a:solidFill>
                <a:latin typeface="微軟正黑體" pitchFamily="34" charset="-120"/>
                <a:ea typeface="微軟正黑體" pitchFamily="34" charset="-120"/>
              </a:rPr>
              <a:t>)</a:t>
            </a:r>
            <a:r>
              <a:rPr lang="zh-TW" altLang="en-US" sz="2400">
                <a:solidFill>
                  <a:schemeClr val="bg1"/>
                </a:solidFill>
                <a:latin typeface="微軟正黑體" pitchFamily="34" charset="-120"/>
                <a:ea typeface="微軟正黑體" pitchFamily="34" charset="-120"/>
              </a:rPr>
              <a:t>國民中、小學課程規劃</a:t>
            </a:r>
          </a:p>
        </p:txBody>
      </p:sp>
    </p:spTree>
    <p:extLst>
      <p:ext uri="{BB962C8B-B14F-4D97-AF65-F5344CB8AC3E}">
        <p14:creationId xmlns="" xmlns:p14="http://schemas.microsoft.com/office/powerpoint/2010/main" val="36670752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p:tgtEl>
                                          <p:spTgt spid="11"/>
                                        </p:tgtEl>
                                        <p:attrNameLst>
                                          <p:attrName>ppt_y</p:attrName>
                                        </p:attrNameLst>
                                      </p:cBhvr>
                                      <p:tavLst>
                                        <p:tav tm="0">
                                          <p:val>
                                            <p:strVal val="#ppt_y+#ppt_h*1.125000"/>
                                          </p:val>
                                        </p:tav>
                                        <p:tav tm="100000">
                                          <p:val>
                                            <p:strVal val="#ppt_y"/>
                                          </p:val>
                                        </p:tav>
                                      </p:tavLst>
                                    </p:anim>
                                    <p:animEffect transition="in" filter="wipe(up)">
                                      <p:cBhvr>
                                        <p:cTn id="8" dur="500"/>
                                        <p:tgtEl>
                                          <p:spTgt spid="11"/>
                                        </p:tgtEl>
                                      </p:cBhvr>
                                    </p:animEffect>
                                  </p:childTnLst>
                                </p:cTn>
                              </p:par>
                              <p:par>
                                <p:cTn id="9" presetID="10" presetClass="entr" presetSubtype="0" fill="hold" grpId="0" nodeType="with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fade">
                                      <p:cBhvr>
                                        <p:cTn id="11" dur="500"/>
                                        <p:tgtEl>
                                          <p:spTgt spid="19"/>
                                        </p:tgtEl>
                                      </p:cBhvr>
                                    </p:animEffect>
                                  </p:childTnLst>
                                </p:cTn>
                              </p:par>
                            </p:childTnLst>
                          </p:cTn>
                        </p:par>
                      </p:childTnLst>
                    </p:cTn>
                  </p:par>
                  <p:par>
                    <p:cTn id="12" fill="hold">
                      <p:stCondLst>
                        <p:cond delay="indefinite"/>
                      </p:stCondLst>
                      <p:childTnLst>
                        <p:par>
                          <p:cTn id="13" fill="hold">
                            <p:stCondLst>
                              <p:cond delay="0"/>
                            </p:stCondLst>
                            <p:childTnLst>
                              <p:par>
                                <p:cTn id="14" presetID="12" presetClass="entr" presetSubtype="4" fill="hold" nodeType="clickEffect">
                                  <p:stCondLst>
                                    <p:cond delay="0"/>
                                  </p:stCondLst>
                                  <p:childTnLst>
                                    <p:set>
                                      <p:cBhvr>
                                        <p:cTn id="15" dur="1" fill="hold">
                                          <p:stCondLst>
                                            <p:cond delay="0"/>
                                          </p:stCondLst>
                                        </p:cTn>
                                        <p:tgtEl>
                                          <p:spTgt spid="12"/>
                                        </p:tgtEl>
                                        <p:attrNameLst>
                                          <p:attrName>style.visibility</p:attrName>
                                        </p:attrNameLst>
                                      </p:cBhvr>
                                      <p:to>
                                        <p:strVal val="visible"/>
                                      </p:to>
                                    </p:set>
                                    <p:anim calcmode="lin" valueType="num">
                                      <p:cBhvr additive="base">
                                        <p:cTn id="16" dur="500"/>
                                        <p:tgtEl>
                                          <p:spTgt spid="12"/>
                                        </p:tgtEl>
                                        <p:attrNameLst>
                                          <p:attrName>ppt_y</p:attrName>
                                        </p:attrNameLst>
                                      </p:cBhvr>
                                      <p:tavLst>
                                        <p:tav tm="0">
                                          <p:val>
                                            <p:strVal val="#ppt_y+#ppt_h*1.125000"/>
                                          </p:val>
                                        </p:tav>
                                        <p:tav tm="100000">
                                          <p:val>
                                            <p:strVal val="#ppt_y"/>
                                          </p:val>
                                        </p:tav>
                                      </p:tavLst>
                                    </p:anim>
                                    <p:animEffect transition="in" filter="wipe(up)">
                                      <p:cBhvr>
                                        <p:cTn id="17" dur="500"/>
                                        <p:tgtEl>
                                          <p:spTgt spid="12"/>
                                        </p:tgtEl>
                                      </p:cBhvr>
                                    </p:animEffect>
                                  </p:childTnLst>
                                </p:cTn>
                              </p:par>
                            </p:childTnLst>
                          </p:cTn>
                        </p:par>
                      </p:childTnLst>
                    </p:cTn>
                  </p:par>
                  <p:par>
                    <p:cTn id="18" fill="hold">
                      <p:stCondLst>
                        <p:cond delay="indefinite"/>
                      </p:stCondLst>
                      <p:childTnLst>
                        <p:par>
                          <p:cTn id="19" fill="hold">
                            <p:stCondLst>
                              <p:cond delay="0"/>
                            </p:stCondLst>
                            <p:childTnLst>
                              <p:par>
                                <p:cTn id="20" presetID="12" presetClass="entr" presetSubtype="4" fill="hold" nodeType="clickEffect">
                                  <p:stCondLst>
                                    <p:cond delay="0"/>
                                  </p:stCondLst>
                                  <p:childTnLst>
                                    <p:set>
                                      <p:cBhvr>
                                        <p:cTn id="21" dur="1" fill="hold">
                                          <p:stCondLst>
                                            <p:cond delay="0"/>
                                          </p:stCondLst>
                                        </p:cTn>
                                        <p:tgtEl>
                                          <p:spTgt spid="13"/>
                                        </p:tgtEl>
                                        <p:attrNameLst>
                                          <p:attrName>style.visibility</p:attrName>
                                        </p:attrNameLst>
                                      </p:cBhvr>
                                      <p:to>
                                        <p:strVal val="visible"/>
                                      </p:to>
                                    </p:set>
                                    <p:anim calcmode="lin" valueType="num">
                                      <p:cBhvr additive="base">
                                        <p:cTn id="22" dur="500"/>
                                        <p:tgtEl>
                                          <p:spTgt spid="13"/>
                                        </p:tgtEl>
                                        <p:attrNameLst>
                                          <p:attrName>ppt_y</p:attrName>
                                        </p:attrNameLst>
                                      </p:cBhvr>
                                      <p:tavLst>
                                        <p:tav tm="0">
                                          <p:val>
                                            <p:strVal val="#ppt_y+#ppt_h*1.125000"/>
                                          </p:val>
                                        </p:tav>
                                        <p:tav tm="100000">
                                          <p:val>
                                            <p:strVal val="#ppt_y"/>
                                          </p:val>
                                        </p:tav>
                                      </p:tavLst>
                                    </p:anim>
                                    <p:animEffect transition="in" filter="wipe(up)">
                                      <p:cBhvr>
                                        <p:cTn id="23" dur="500"/>
                                        <p:tgtEl>
                                          <p:spTgt spid="13"/>
                                        </p:tgtEl>
                                      </p:cBhvr>
                                    </p:animEffect>
                                  </p:childTnLst>
                                </p:cTn>
                              </p:par>
                            </p:childTnLst>
                          </p:cTn>
                        </p:par>
                      </p:childTnLst>
                    </p:cTn>
                  </p:par>
                  <p:par>
                    <p:cTn id="24" fill="hold">
                      <p:stCondLst>
                        <p:cond delay="indefinite"/>
                      </p:stCondLst>
                      <p:childTnLst>
                        <p:par>
                          <p:cTn id="25" fill="hold">
                            <p:stCondLst>
                              <p:cond delay="0"/>
                            </p:stCondLst>
                            <p:childTnLst>
                              <p:par>
                                <p:cTn id="26" presetID="12" presetClass="entr" presetSubtype="4" fill="hold" nodeType="clickEffect">
                                  <p:stCondLst>
                                    <p:cond delay="0"/>
                                  </p:stCondLst>
                                  <p:childTnLst>
                                    <p:set>
                                      <p:cBhvr>
                                        <p:cTn id="27" dur="1" fill="hold">
                                          <p:stCondLst>
                                            <p:cond delay="0"/>
                                          </p:stCondLst>
                                        </p:cTn>
                                        <p:tgtEl>
                                          <p:spTgt spid="14"/>
                                        </p:tgtEl>
                                        <p:attrNameLst>
                                          <p:attrName>style.visibility</p:attrName>
                                        </p:attrNameLst>
                                      </p:cBhvr>
                                      <p:to>
                                        <p:strVal val="visible"/>
                                      </p:to>
                                    </p:set>
                                    <p:anim calcmode="lin" valueType="num">
                                      <p:cBhvr additive="base">
                                        <p:cTn id="28" dur="500"/>
                                        <p:tgtEl>
                                          <p:spTgt spid="14"/>
                                        </p:tgtEl>
                                        <p:attrNameLst>
                                          <p:attrName>ppt_y</p:attrName>
                                        </p:attrNameLst>
                                      </p:cBhvr>
                                      <p:tavLst>
                                        <p:tav tm="0">
                                          <p:val>
                                            <p:strVal val="#ppt_y+#ppt_h*1.125000"/>
                                          </p:val>
                                        </p:tav>
                                        <p:tav tm="100000">
                                          <p:val>
                                            <p:strVal val="#ppt_y"/>
                                          </p:val>
                                        </p:tav>
                                      </p:tavLst>
                                    </p:anim>
                                    <p:animEffect transition="in" filter="wipe(up)">
                                      <p:cBhvr>
                                        <p:cTn id="29"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群組 2"/>
          <p:cNvGrpSpPr/>
          <p:nvPr/>
        </p:nvGrpSpPr>
        <p:grpSpPr>
          <a:xfrm>
            <a:off x="5908505" y="3056619"/>
            <a:ext cx="2966881" cy="2586817"/>
            <a:chOff x="5908505" y="3056619"/>
            <a:chExt cx="2966881" cy="2586817"/>
          </a:xfrm>
        </p:grpSpPr>
        <p:sp>
          <p:nvSpPr>
            <p:cNvPr id="35" name="左大括弧 34"/>
            <p:cNvSpPr/>
            <p:nvPr/>
          </p:nvSpPr>
          <p:spPr>
            <a:xfrm flipH="1">
              <a:off x="5908505" y="3056620"/>
              <a:ext cx="527080" cy="2586816"/>
            </a:xfrm>
            <a:prstGeom prst="leftBrace">
              <a:avLst>
                <a:gd name="adj1" fmla="val 8333"/>
                <a:gd name="adj2" fmla="val 43905"/>
              </a:avLst>
            </a:prstGeom>
            <a:ln w="28575">
              <a:solidFill>
                <a:srgbClr val="E65100"/>
              </a:solidFill>
              <a:prstDash val="sys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TW" altLang="en-US"/>
            </a:p>
          </p:txBody>
        </p:sp>
        <p:grpSp>
          <p:nvGrpSpPr>
            <p:cNvPr id="74" name="群組 73"/>
            <p:cNvGrpSpPr/>
            <p:nvPr/>
          </p:nvGrpSpPr>
          <p:grpSpPr>
            <a:xfrm>
              <a:off x="6479458" y="3056619"/>
              <a:ext cx="2395928" cy="2474282"/>
              <a:chOff x="327090" y="2218019"/>
              <a:chExt cx="2395928" cy="2474282"/>
            </a:xfrm>
          </p:grpSpPr>
          <p:grpSp>
            <p:nvGrpSpPr>
              <p:cNvPr id="75" name="群組 74"/>
              <p:cNvGrpSpPr/>
              <p:nvPr/>
            </p:nvGrpSpPr>
            <p:grpSpPr>
              <a:xfrm>
                <a:off x="337723" y="2218019"/>
                <a:ext cx="2346184" cy="2474282"/>
                <a:chOff x="290516" y="2202707"/>
                <a:chExt cx="2511140" cy="2396643"/>
              </a:xfrm>
            </p:grpSpPr>
            <p:sp>
              <p:nvSpPr>
                <p:cNvPr id="78" name="圓角化同側角落矩形 77"/>
                <p:cNvSpPr/>
                <p:nvPr/>
              </p:nvSpPr>
              <p:spPr>
                <a:xfrm>
                  <a:off x="292931" y="2203098"/>
                  <a:ext cx="2497343" cy="2396252"/>
                </a:xfrm>
                <a:prstGeom prst="round2SameRect">
                  <a:avLst>
                    <a:gd name="adj1" fmla="val 6529"/>
                    <a:gd name="adj2" fmla="val 0"/>
                  </a:avLst>
                </a:prstGeom>
                <a:solidFill>
                  <a:srgbClr val="FFF3E0"/>
                </a:solidFill>
                <a:ln>
                  <a:solidFill>
                    <a:schemeClr val="bg1"/>
                  </a:solidFill>
                </a:ln>
              </p:spPr>
              <p:txBody>
                <a:bodyPr wrap="square" rtlCol="0" anchor="ctr">
                  <a:spAutoFit/>
                </a:bodyPr>
                <a:lstStyle/>
                <a:p>
                  <a:pPr algn="ctr"/>
                  <a:endParaRPr lang="zh-TW" altLang="en-US" sz="2400">
                    <a:solidFill>
                      <a:schemeClr val="bg1"/>
                    </a:solidFill>
                    <a:latin typeface="微軟正黑體" panose="020B0604030504040204" pitchFamily="34" charset="-120"/>
                    <a:ea typeface="微軟正黑體" panose="020B0604030504040204" pitchFamily="34" charset="-120"/>
                  </a:endParaRPr>
                </a:p>
              </p:txBody>
            </p:sp>
            <p:sp>
              <p:nvSpPr>
                <p:cNvPr id="79" name="圓角化同側角落矩形 78"/>
                <p:cNvSpPr/>
                <p:nvPr/>
              </p:nvSpPr>
              <p:spPr>
                <a:xfrm>
                  <a:off x="290516" y="2202707"/>
                  <a:ext cx="2511140" cy="1317708"/>
                </a:xfrm>
                <a:prstGeom prst="round2SameRect">
                  <a:avLst>
                    <a:gd name="adj1" fmla="val 12155"/>
                    <a:gd name="adj2" fmla="val 0"/>
                  </a:avLst>
                </a:prstGeom>
                <a:solidFill>
                  <a:srgbClr val="E65100"/>
                </a:solidFill>
                <a:ln>
                  <a:noFill/>
                </a:ln>
              </p:spPr>
              <p:txBody>
                <a:bodyPr wrap="square" rtlCol="0" anchor="ctr">
                  <a:spAutoFit/>
                </a:bodyPr>
                <a:lstStyle/>
                <a:p>
                  <a:pPr algn="ctr"/>
                  <a:endParaRPr lang="zh-TW" altLang="en-US" sz="2400">
                    <a:solidFill>
                      <a:schemeClr val="bg1"/>
                    </a:solidFill>
                    <a:latin typeface="微軟正黑體" panose="020B0604030504040204" pitchFamily="34" charset="-120"/>
                    <a:ea typeface="微軟正黑體" panose="020B0604030504040204" pitchFamily="34" charset="-120"/>
                  </a:endParaRPr>
                </a:p>
              </p:txBody>
            </p:sp>
          </p:grpSp>
          <p:sp>
            <p:nvSpPr>
              <p:cNvPr id="76" name="矩形 75"/>
              <p:cNvSpPr/>
              <p:nvPr/>
            </p:nvSpPr>
            <p:spPr>
              <a:xfrm>
                <a:off x="327090" y="2428381"/>
                <a:ext cx="2395927" cy="954107"/>
              </a:xfrm>
              <a:prstGeom prst="rect">
                <a:avLst/>
              </a:prstGeom>
            </p:spPr>
            <p:txBody>
              <a:bodyPr wrap="square">
                <a:spAutoFit/>
              </a:bodyPr>
              <a:lstStyle/>
              <a:p>
                <a:pPr algn="ctr"/>
                <a:r>
                  <a:rPr lang="zh-TW" altLang="en-US" sz="2800" b="1">
                    <a:solidFill>
                      <a:schemeClr val="bg1"/>
                    </a:solidFill>
                    <a:latin typeface="微軟正黑體" panose="020B0604030504040204" pitchFamily="34" charset="-120"/>
                    <a:ea typeface="微軟正黑體" panose="020B0604030504040204" pitchFamily="34" charset="-120"/>
                  </a:rPr>
                  <a:t>適性學習</a:t>
                </a:r>
                <a:endParaRPr lang="en-US" altLang="zh-TW" sz="2800" b="1">
                  <a:solidFill>
                    <a:schemeClr val="bg1"/>
                  </a:solidFill>
                  <a:latin typeface="微軟正黑體" panose="020B0604030504040204" pitchFamily="34" charset="-120"/>
                  <a:ea typeface="微軟正黑體" panose="020B0604030504040204" pitchFamily="34" charset="-120"/>
                </a:endParaRPr>
              </a:p>
              <a:p>
                <a:pPr algn="ctr"/>
                <a:r>
                  <a:rPr lang="zh-TW" altLang="en-US" sz="2800" b="1">
                    <a:solidFill>
                      <a:schemeClr val="bg1"/>
                    </a:solidFill>
                    <a:latin typeface="微軟正黑體" panose="020B0604030504040204" pitchFamily="34" charset="-120"/>
                    <a:ea typeface="微軟正黑體" panose="020B0604030504040204" pitchFamily="34" charset="-120"/>
                  </a:rPr>
                  <a:t>的發展</a:t>
                </a:r>
              </a:p>
            </p:txBody>
          </p:sp>
          <p:sp>
            <p:nvSpPr>
              <p:cNvPr id="77" name="矩形 76"/>
              <p:cNvSpPr/>
              <p:nvPr/>
            </p:nvSpPr>
            <p:spPr>
              <a:xfrm>
                <a:off x="533866" y="3703619"/>
                <a:ext cx="2189152" cy="830997"/>
              </a:xfrm>
              <a:prstGeom prst="rect">
                <a:avLst/>
              </a:prstGeom>
            </p:spPr>
            <p:txBody>
              <a:bodyPr wrap="square">
                <a:spAutoFit/>
              </a:bodyPr>
              <a:lstStyle/>
              <a:p>
                <a:r>
                  <a:rPr lang="zh-TW" altLang="en-US" sz="2400">
                    <a:solidFill>
                      <a:srgbClr val="E65100"/>
                    </a:solidFill>
                    <a:latin typeface="微軟正黑體" panose="020B0604030504040204" pitchFamily="34" charset="-120"/>
                    <a:ea typeface="微軟正黑體" panose="020B0604030504040204" pitchFamily="34" charset="-120"/>
                  </a:rPr>
                  <a:t>學生適性學習</a:t>
                </a:r>
              </a:p>
              <a:p>
                <a:r>
                  <a:rPr lang="zh-TW" altLang="en-US" sz="2400">
                    <a:solidFill>
                      <a:srgbClr val="E65100"/>
                    </a:solidFill>
                    <a:latin typeface="微軟正黑體" panose="020B0604030504040204" pitchFamily="34" charset="-120"/>
                    <a:ea typeface="微軟正黑體" panose="020B0604030504040204" pitchFamily="34" charset="-120"/>
                  </a:rPr>
                  <a:t>兼顧扶弱拔尖</a:t>
                </a:r>
              </a:p>
            </p:txBody>
          </p:sp>
        </p:grpSp>
      </p:grpSp>
      <p:sp>
        <p:nvSpPr>
          <p:cNvPr id="84" name="矩形 83"/>
          <p:cNvSpPr/>
          <p:nvPr/>
        </p:nvSpPr>
        <p:spPr>
          <a:xfrm>
            <a:off x="1730011" y="1251530"/>
            <a:ext cx="5126724" cy="461665"/>
          </a:xfrm>
          <a:prstGeom prst="rect">
            <a:avLst/>
          </a:prstGeom>
        </p:spPr>
        <p:txBody>
          <a:bodyPr wrap="none">
            <a:spAutoFit/>
          </a:bodyPr>
          <a:lstStyle/>
          <a:p>
            <a:r>
              <a:rPr lang="en-US" altLang="zh-TW" sz="2400" dirty="0">
                <a:latin typeface="微軟正黑體" panose="020B0604030504040204" pitchFamily="34" charset="-120"/>
                <a:ea typeface="微軟正黑體" panose="020B0604030504040204" pitchFamily="34" charset="-120"/>
              </a:rPr>
              <a:t>2. </a:t>
            </a:r>
            <a:r>
              <a:rPr lang="zh-TW" altLang="en-US" sz="2400" dirty="0">
                <a:latin typeface="微軟正黑體" panose="020B0604030504040204" pitchFamily="34" charset="-120"/>
                <a:ea typeface="微軟正黑體" panose="020B0604030504040204" pitchFamily="34" charset="-120"/>
              </a:rPr>
              <a:t>校訂（彈性學習）課程的預期成效</a:t>
            </a:r>
          </a:p>
        </p:txBody>
      </p:sp>
      <p:grpSp>
        <p:nvGrpSpPr>
          <p:cNvPr id="2" name="群組 1"/>
          <p:cNvGrpSpPr/>
          <p:nvPr/>
        </p:nvGrpSpPr>
        <p:grpSpPr>
          <a:xfrm>
            <a:off x="231856" y="2209523"/>
            <a:ext cx="2941158" cy="2610989"/>
            <a:chOff x="231856" y="2209523"/>
            <a:chExt cx="2941158" cy="2610989"/>
          </a:xfrm>
        </p:grpSpPr>
        <p:sp>
          <p:nvSpPr>
            <p:cNvPr id="70" name="左大括弧 69"/>
            <p:cNvSpPr/>
            <p:nvPr/>
          </p:nvSpPr>
          <p:spPr>
            <a:xfrm>
              <a:off x="2645934" y="2233696"/>
              <a:ext cx="527080" cy="2586816"/>
            </a:xfrm>
            <a:prstGeom prst="leftBrace">
              <a:avLst>
                <a:gd name="adj1" fmla="val 8333"/>
                <a:gd name="adj2" fmla="val 43905"/>
              </a:avLst>
            </a:prstGeom>
            <a:ln w="28575">
              <a:solidFill>
                <a:srgbClr val="1976D2"/>
              </a:solidFill>
              <a:prstDash val="sys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TW" altLang="en-US"/>
            </a:p>
          </p:txBody>
        </p:sp>
        <p:grpSp>
          <p:nvGrpSpPr>
            <p:cNvPr id="57" name="群組 56"/>
            <p:cNvGrpSpPr/>
            <p:nvPr/>
          </p:nvGrpSpPr>
          <p:grpSpPr>
            <a:xfrm>
              <a:off x="231856" y="2209523"/>
              <a:ext cx="2395928" cy="2474282"/>
              <a:chOff x="327090" y="2218019"/>
              <a:chExt cx="2395928" cy="2474282"/>
            </a:xfrm>
          </p:grpSpPr>
          <p:grpSp>
            <p:nvGrpSpPr>
              <p:cNvPr id="66" name="群組 65"/>
              <p:cNvGrpSpPr/>
              <p:nvPr/>
            </p:nvGrpSpPr>
            <p:grpSpPr>
              <a:xfrm>
                <a:off x="337723" y="2218019"/>
                <a:ext cx="2346184" cy="2474282"/>
                <a:chOff x="290516" y="2202707"/>
                <a:chExt cx="2511140" cy="2396643"/>
              </a:xfrm>
            </p:grpSpPr>
            <p:sp>
              <p:nvSpPr>
                <p:cNvPr id="85" name="圓角化同側角落矩形 84"/>
                <p:cNvSpPr/>
                <p:nvPr/>
              </p:nvSpPr>
              <p:spPr>
                <a:xfrm>
                  <a:off x="292931" y="2203098"/>
                  <a:ext cx="2497343" cy="2396252"/>
                </a:xfrm>
                <a:prstGeom prst="round2SameRect">
                  <a:avLst>
                    <a:gd name="adj1" fmla="val 6529"/>
                    <a:gd name="adj2" fmla="val 0"/>
                  </a:avLst>
                </a:prstGeom>
                <a:solidFill>
                  <a:srgbClr val="E3F2FD"/>
                </a:solidFill>
                <a:ln>
                  <a:solidFill>
                    <a:schemeClr val="bg1"/>
                  </a:solidFill>
                </a:ln>
              </p:spPr>
              <p:txBody>
                <a:bodyPr wrap="square" rtlCol="0" anchor="ctr">
                  <a:spAutoFit/>
                </a:bodyPr>
                <a:lstStyle/>
                <a:p>
                  <a:pPr algn="ctr"/>
                  <a:endParaRPr lang="zh-TW" altLang="en-US" sz="2400">
                    <a:solidFill>
                      <a:schemeClr val="bg1"/>
                    </a:solidFill>
                    <a:latin typeface="微軟正黑體" panose="020B0604030504040204" pitchFamily="34" charset="-120"/>
                    <a:ea typeface="微軟正黑體" panose="020B0604030504040204" pitchFamily="34" charset="-120"/>
                  </a:endParaRPr>
                </a:p>
              </p:txBody>
            </p:sp>
            <p:sp>
              <p:nvSpPr>
                <p:cNvPr id="86" name="圓角化同側角落矩形 85"/>
                <p:cNvSpPr/>
                <p:nvPr/>
              </p:nvSpPr>
              <p:spPr>
                <a:xfrm>
                  <a:off x="290516" y="2202707"/>
                  <a:ext cx="2511140" cy="1317708"/>
                </a:xfrm>
                <a:prstGeom prst="round2SameRect">
                  <a:avLst>
                    <a:gd name="adj1" fmla="val 12155"/>
                    <a:gd name="adj2" fmla="val 0"/>
                  </a:avLst>
                </a:prstGeom>
                <a:solidFill>
                  <a:srgbClr val="1976D2"/>
                </a:solidFill>
                <a:ln>
                  <a:noFill/>
                </a:ln>
              </p:spPr>
              <p:txBody>
                <a:bodyPr wrap="square" rtlCol="0" anchor="ctr">
                  <a:spAutoFit/>
                </a:bodyPr>
                <a:lstStyle/>
                <a:p>
                  <a:pPr algn="ctr"/>
                  <a:endParaRPr lang="zh-TW" altLang="en-US" sz="2400">
                    <a:solidFill>
                      <a:schemeClr val="bg1"/>
                    </a:solidFill>
                    <a:latin typeface="微軟正黑體" panose="020B0604030504040204" pitchFamily="34" charset="-120"/>
                    <a:ea typeface="微軟正黑體" panose="020B0604030504040204" pitchFamily="34" charset="-120"/>
                  </a:endParaRPr>
                </a:p>
              </p:txBody>
            </p:sp>
          </p:grpSp>
          <p:sp>
            <p:nvSpPr>
              <p:cNvPr id="68" name="矩形 67"/>
              <p:cNvSpPr/>
              <p:nvPr/>
            </p:nvSpPr>
            <p:spPr>
              <a:xfrm>
                <a:off x="327090" y="2428381"/>
                <a:ext cx="2395927" cy="954107"/>
              </a:xfrm>
              <a:prstGeom prst="rect">
                <a:avLst/>
              </a:prstGeom>
            </p:spPr>
            <p:txBody>
              <a:bodyPr wrap="square">
                <a:spAutoFit/>
              </a:bodyPr>
              <a:lstStyle/>
              <a:p>
                <a:pPr algn="ctr"/>
                <a:r>
                  <a:rPr lang="zh-TW" altLang="en-US" sz="2800" b="1">
                    <a:solidFill>
                      <a:schemeClr val="bg1"/>
                    </a:solidFill>
                    <a:latin typeface="微軟正黑體" panose="020B0604030504040204" pitchFamily="34" charset="-120"/>
                    <a:ea typeface="微軟正黑體" panose="020B0604030504040204" pitchFamily="34" charset="-120"/>
                  </a:rPr>
                  <a:t>跨領域探究</a:t>
                </a:r>
                <a:br>
                  <a:rPr lang="zh-TW" altLang="en-US" sz="2800" b="1">
                    <a:solidFill>
                      <a:schemeClr val="bg1"/>
                    </a:solidFill>
                    <a:latin typeface="微軟正黑體" panose="020B0604030504040204" pitchFamily="34" charset="-120"/>
                    <a:ea typeface="微軟正黑體" panose="020B0604030504040204" pitchFamily="34" charset="-120"/>
                  </a:rPr>
                </a:br>
                <a:r>
                  <a:rPr lang="zh-TW" altLang="en-US" sz="2800" b="1">
                    <a:solidFill>
                      <a:schemeClr val="bg1"/>
                    </a:solidFill>
                    <a:latin typeface="微軟正黑體" panose="020B0604030504040204" pitchFamily="34" charset="-120"/>
                    <a:ea typeface="微軟正黑體" panose="020B0604030504040204" pitchFamily="34" charset="-120"/>
                  </a:rPr>
                  <a:t>及自主學習</a:t>
                </a:r>
              </a:p>
            </p:txBody>
          </p:sp>
          <p:sp>
            <p:nvSpPr>
              <p:cNvPr id="73" name="矩形 72"/>
              <p:cNvSpPr/>
              <p:nvPr/>
            </p:nvSpPr>
            <p:spPr>
              <a:xfrm>
                <a:off x="533866" y="3703619"/>
                <a:ext cx="2189152" cy="830997"/>
              </a:xfrm>
              <a:prstGeom prst="rect">
                <a:avLst/>
              </a:prstGeom>
            </p:spPr>
            <p:txBody>
              <a:bodyPr wrap="square">
                <a:spAutoFit/>
              </a:bodyPr>
              <a:lstStyle/>
              <a:p>
                <a:r>
                  <a:rPr lang="zh-TW" altLang="en-US" sz="2400">
                    <a:solidFill>
                      <a:srgbClr val="0D47A1"/>
                    </a:solidFill>
                    <a:latin typeface="微軟正黑體" panose="020B0604030504040204" pitchFamily="34" charset="-120"/>
                    <a:ea typeface="微軟正黑體" panose="020B0604030504040204" pitchFamily="34" charset="-120"/>
                  </a:rPr>
                  <a:t>發展學校特色</a:t>
                </a:r>
              </a:p>
              <a:p>
                <a:r>
                  <a:rPr lang="zh-TW" altLang="en-US" sz="2400">
                    <a:solidFill>
                      <a:srgbClr val="0D47A1"/>
                    </a:solidFill>
                    <a:latin typeface="微軟正黑體" panose="020B0604030504040204" pitchFamily="34" charset="-120"/>
                    <a:ea typeface="微軟正黑體" panose="020B0604030504040204" pitchFamily="34" charset="-120"/>
                  </a:rPr>
                  <a:t>帶動教學活化</a:t>
                </a:r>
              </a:p>
            </p:txBody>
          </p:sp>
        </p:grpSp>
      </p:grpSp>
      <p:sp>
        <p:nvSpPr>
          <p:cNvPr id="8" name="投影片編號版面配置區 7"/>
          <p:cNvSpPr>
            <a:spLocks noGrp="1"/>
          </p:cNvSpPr>
          <p:nvPr>
            <p:ph type="sldNum" sz="quarter" idx="12"/>
          </p:nvPr>
        </p:nvSpPr>
        <p:spPr/>
        <p:txBody>
          <a:bodyPr/>
          <a:lstStyle/>
          <a:p>
            <a:pPr>
              <a:defRPr/>
            </a:pPr>
            <a:fld id="{8598CAF7-0B11-4355-B351-D1350E429BEE}" type="slidenum">
              <a:rPr lang="zh-TW" altLang="en-US" smtClean="0"/>
              <a:pPr>
                <a:defRPr/>
              </a:pPr>
              <a:t>31</a:t>
            </a:fld>
            <a:endParaRPr lang="zh-TW" altLang="en-US"/>
          </a:p>
        </p:txBody>
      </p:sp>
      <p:sp>
        <p:nvSpPr>
          <p:cNvPr id="52" name="文字方塊 51"/>
          <p:cNvSpPr txBox="1"/>
          <p:nvPr/>
        </p:nvSpPr>
        <p:spPr>
          <a:xfrm>
            <a:off x="7782401" y="-34986"/>
            <a:ext cx="1038071" cy="276999"/>
          </a:xfrm>
          <a:prstGeom prst="rect">
            <a:avLst/>
          </a:prstGeom>
          <a:noFill/>
        </p:spPr>
        <p:txBody>
          <a:bodyPr wrap="square" rtlCol="0">
            <a:spAutoFit/>
          </a:bodyPr>
          <a:lstStyle/>
          <a:p>
            <a:pPr algn="r"/>
            <a:r>
              <a:rPr lang="en-US" altLang="zh-TW" sz="1200">
                <a:solidFill>
                  <a:srgbClr val="E8F5E9"/>
                </a:solidFill>
              </a:rPr>
              <a:t>3-5-2.2</a:t>
            </a:r>
            <a:r>
              <a:rPr lang="zh-TW" altLang="en-US" sz="1200">
                <a:solidFill>
                  <a:srgbClr val="E8F5E9"/>
                </a:solidFill>
              </a:rPr>
              <a:t>   </a:t>
            </a:r>
            <a:r>
              <a:rPr lang="en-US" altLang="zh-TW" sz="1200">
                <a:solidFill>
                  <a:srgbClr val="E8F5E9"/>
                </a:solidFill>
              </a:rPr>
              <a:t>/</a:t>
            </a:r>
            <a:r>
              <a:rPr lang="zh-TW" altLang="en-US" sz="1200">
                <a:solidFill>
                  <a:srgbClr val="E8F5E9"/>
                </a:solidFill>
              </a:rPr>
              <a:t> </a:t>
            </a:r>
          </a:p>
        </p:txBody>
      </p:sp>
      <p:sp>
        <p:nvSpPr>
          <p:cNvPr id="69" name="矩形 68"/>
          <p:cNvSpPr/>
          <p:nvPr/>
        </p:nvSpPr>
        <p:spPr>
          <a:xfrm>
            <a:off x="4411488" y="2718417"/>
            <a:ext cx="124532" cy="4139582"/>
          </a:xfrm>
          <a:prstGeom prst="rect">
            <a:avLst/>
          </a:prstGeom>
          <a:solidFill>
            <a:srgbClr val="4CAF50"/>
          </a:solidFill>
          <a:ln>
            <a:noFill/>
          </a:ln>
        </p:spPr>
        <p:txBody>
          <a:bodyPr wrap="square" rtlCol="0" anchor="ctr">
            <a:spAutoFit/>
          </a:bodyPr>
          <a:lstStyle/>
          <a:p>
            <a:pPr algn="ctr"/>
            <a:endParaRPr lang="zh-TW" altLang="en-US" sz="2400">
              <a:solidFill>
                <a:schemeClr val="bg1"/>
              </a:solidFill>
              <a:latin typeface="微軟正黑體" panose="020B0604030504040204" pitchFamily="34" charset="-120"/>
              <a:ea typeface="微軟正黑體" panose="020B0604030504040204" pitchFamily="34" charset="-120"/>
            </a:endParaRPr>
          </a:p>
        </p:txBody>
      </p:sp>
      <p:sp>
        <p:nvSpPr>
          <p:cNvPr id="71" name="橢圓 70"/>
          <p:cNvSpPr/>
          <p:nvPr/>
        </p:nvSpPr>
        <p:spPr>
          <a:xfrm>
            <a:off x="3115344" y="2060848"/>
            <a:ext cx="1440160" cy="1008112"/>
          </a:xfrm>
          <a:prstGeom prst="ellipse">
            <a:avLst/>
          </a:prstGeom>
          <a:solidFill>
            <a:srgbClr val="1976D2"/>
          </a:solidFill>
          <a:ln>
            <a:noFill/>
          </a:ln>
        </p:spPr>
        <p:txBody>
          <a:bodyPr wrap="square" rtlCol="0" anchor="ctr">
            <a:spAutoFit/>
          </a:bodyPr>
          <a:lstStyle/>
          <a:p>
            <a:pPr algn="ctr"/>
            <a:endParaRPr lang="zh-TW" altLang="en-US" sz="2400">
              <a:solidFill>
                <a:schemeClr val="bg1"/>
              </a:solidFill>
              <a:latin typeface="微軟正黑體" panose="020B0604030504040204" pitchFamily="34" charset="-120"/>
              <a:ea typeface="微軟正黑體" panose="020B0604030504040204" pitchFamily="34" charset="-120"/>
            </a:endParaRPr>
          </a:p>
        </p:txBody>
      </p:sp>
      <p:sp>
        <p:nvSpPr>
          <p:cNvPr id="72" name="橢圓 71"/>
          <p:cNvSpPr/>
          <p:nvPr/>
        </p:nvSpPr>
        <p:spPr>
          <a:xfrm>
            <a:off x="3095860" y="3865488"/>
            <a:ext cx="1440160" cy="1008112"/>
          </a:xfrm>
          <a:prstGeom prst="ellipse">
            <a:avLst/>
          </a:prstGeom>
          <a:solidFill>
            <a:srgbClr val="1976D2"/>
          </a:solidFill>
          <a:ln>
            <a:noFill/>
          </a:ln>
        </p:spPr>
        <p:txBody>
          <a:bodyPr wrap="square" rtlCol="0" anchor="ctr">
            <a:spAutoFit/>
          </a:bodyPr>
          <a:lstStyle/>
          <a:p>
            <a:pPr algn="ctr"/>
            <a:endParaRPr lang="zh-TW" altLang="en-US" sz="2400">
              <a:solidFill>
                <a:schemeClr val="bg1"/>
              </a:solidFill>
              <a:latin typeface="微軟正黑體" panose="020B0604030504040204" pitchFamily="34" charset="-120"/>
              <a:ea typeface="微軟正黑體" panose="020B0604030504040204" pitchFamily="34" charset="-120"/>
            </a:endParaRPr>
          </a:p>
        </p:txBody>
      </p:sp>
      <p:sp>
        <p:nvSpPr>
          <p:cNvPr id="80" name="橢圓 79"/>
          <p:cNvSpPr/>
          <p:nvPr/>
        </p:nvSpPr>
        <p:spPr>
          <a:xfrm>
            <a:off x="4441163" y="2852936"/>
            <a:ext cx="1440160" cy="1008112"/>
          </a:xfrm>
          <a:prstGeom prst="ellipse">
            <a:avLst/>
          </a:prstGeom>
          <a:solidFill>
            <a:srgbClr val="E65100"/>
          </a:solidFill>
          <a:ln>
            <a:noFill/>
          </a:ln>
        </p:spPr>
        <p:txBody>
          <a:bodyPr wrap="square" rtlCol="0" anchor="ctr">
            <a:spAutoFit/>
          </a:bodyPr>
          <a:lstStyle/>
          <a:p>
            <a:pPr algn="ctr"/>
            <a:endParaRPr lang="zh-TW" altLang="en-US" sz="2400">
              <a:solidFill>
                <a:schemeClr val="bg1"/>
              </a:solidFill>
              <a:latin typeface="微軟正黑體" panose="020B0604030504040204" pitchFamily="34" charset="-120"/>
              <a:ea typeface="微軟正黑體" panose="020B0604030504040204" pitchFamily="34" charset="-120"/>
            </a:endParaRPr>
          </a:p>
        </p:txBody>
      </p:sp>
      <p:sp>
        <p:nvSpPr>
          <p:cNvPr id="87" name="橢圓 86"/>
          <p:cNvSpPr/>
          <p:nvPr/>
        </p:nvSpPr>
        <p:spPr>
          <a:xfrm>
            <a:off x="4499485" y="4653136"/>
            <a:ext cx="1440160" cy="1008112"/>
          </a:xfrm>
          <a:prstGeom prst="ellipse">
            <a:avLst/>
          </a:prstGeom>
          <a:solidFill>
            <a:srgbClr val="E65100"/>
          </a:solidFill>
          <a:ln>
            <a:noFill/>
          </a:ln>
        </p:spPr>
        <p:txBody>
          <a:bodyPr wrap="square" rtlCol="0" anchor="ctr">
            <a:spAutoFit/>
          </a:bodyPr>
          <a:lstStyle/>
          <a:p>
            <a:pPr algn="ctr"/>
            <a:endParaRPr lang="zh-TW" altLang="en-US" sz="2400">
              <a:solidFill>
                <a:schemeClr val="bg1"/>
              </a:solidFill>
              <a:latin typeface="微軟正黑體" panose="020B0604030504040204" pitchFamily="34" charset="-120"/>
              <a:ea typeface="微軟正黑體" panose="020B0604030504040204" pitchFamily="34" charset="-120"/>
            </a:endParaRPr>
          </a:p>
        </p:txBody>
      </p:sp>
      <p:sp>
        <p:nvSpPr>
          <p:cNvPr id="88" name="圓角化同側角落矩形 87"/>
          <p:cNvSpPr/>
          <p:nvPr/>
        </p:nvSpPr>
        <p:spPr>
          <a:xfrm flipV="1">
            <a:off x="3273716" y="6086888"/>
            <a:ext cx="2420433" cy="798496"/>
          </a:xfrm>
          <a:prstGeom prst="round2SameRect">
            <a:avLst>
              <a:gd name="adj1" fmla="val 0"/>
              <a:gd name="adj2" fmla="val 50000"/>
            </a:avLst>
          </a:prstGeom>
          <a:solidFill>
            <a:srgbClr val="388E3C"/>
          </a:solidFill>
          <a:ln>
            <a:noFill/>
          </a:ln>
        </p:spPr>
        <p:txBody>
          <a:bodyPr wrap="square" rtlCol="0" anchor="ctr">
            <a:spAutoFit/>
          </a:bodyPr>
          <a:lstStyle/>
          <a:p>
            <a:pPr algn="ctr"/>
            <a:endParaRPr lang="zh-TW" altLang="en-US" sz="2400">
              <a:solidFill>
                <a:schemeClr val="bg1"/>
              </a:solidFill>
              <a:latin typeface="微軟正黑體" panose="020B0604030504040204" pitchFamily="34" charset="-120"/>
              <a:ea typeface="微軟正黑體" panose="020B0604030504040204" pitchFamily="34" charset="-120"/>
            </a:endParaRPr>
          </a:p>
        </p:txBody>
      </p:sp>
      <p:sp>
        <p:nvSpPr>
          <p:cNvPr id="89" name="文字方塊 88"/>
          <p:cNvSpPr txBox="1"/>
          <p:nvPr/>
        </p:nvSpPr>
        <p:spPr>
          <a:xfrm>
            <a:off x="3379956" y="6167045"/>
            <a:ext cx="2194832" cy="646331"/>
          </a:xfrm>
          <a:prstGeom prst="rect">
            <a:avLst/>
          </a:prstGeom>
          <a:noFill/>
        </p:spPr>
        <p:txBody>
          <a:bodyPr wrap="none" rtlCol="0">
            <a:spAutoFit/>
          </a:bodyPr>
          <a:lstStyle/>
          <a:p>
            <a:pPr algn="ctr"/>
            <a:r>
              <a:rPr lang="zh-TW" altLang="en-US" b="1" dirty="0">
                <a:solidFill>
                  <a:schemeClr val="bg1"/>
                </a:solidFill>
                <a:latin typeface="微軟正黑體" panose="020B0604030504040204" pitchFamily="34" charset="-120"/>
                <a:ea typeface="微軟正黑體" panose="020B0604030504040204" pitchFamily="34" charset="-120"/>
              </a:rPr>
              <a:t>校訂課程</a:t>
            </a:r>
            <a:endParaRPr lang="en-US" altLang="zh-TW" b="1" dirty="0">
              <a:solidFill>
                <a:schemeClr val="bg1"/>
              </a:solidFill>
              <a:latin typeface="微軟正黑體" panose="020B0604030504040204" pitchFamily="34" charset="-120"/>
              <a:ea typeface="微軟正黑體" panose="020B0604030504040204" pitchFamily="34" charset="-120"/>
            </a:endParaRPr>
          </a:p>
          <a:p>
            <a:pPr algn="ctr"/>
            <a:r>
              <a:rPr lang="en-US" altLang="zh-TW" b="1" dirty="0">
                <a:solidFill>
                  <a:schemeClr val="bg1"/>
                </a:solidFill>
                <a:latin typeface="微軟正黑體" panose="020B0604030504040204" pitchFamily="34" charset="-120"/>
                <a:ea typeface="微軟正黑體" panose="020B0604030504040204" pitchFamily="34" charset="-120"/>
              </a:rPr>
              <a:t>(</a:t>
            </a:r>
            <a:r>
              <a:rPr lang="zh-TW" altLang="en-US" b="1" dirty="0">
                <a:solidFill>
                  <a:schemeClr val="bg1"/>
                </a:solidFill>
                <a:latin typeface="微軟正黑體" panose="020B0604030504040204" pitchFamily="34" charset="-120"/>
                <a:ea typeface="微軟正黑體" panose="020B0604030504040204" pitchFamily="34" charset="-120"/>
              </a:rPr>
              <a:t>彈性學習</a:t>
            </a:r>
            <a:r>
              <a:rPr lang="en-US" altLang="zh-TW" b="1" dirty="0">
                <a:solidFill>
                  <a:schemeClr val="bg1"/>
                </a:solidFill>
                <a:latin typeface="微軟正黑體" panose="020B0604030504040204" pitchFamily="34" charset="-120"/>
                <a:ea typeface="微軟正黑體" panose="020B0604030504040204" pitchFamily="34" charset="-120"/>
              </a:rPr>
              <a:t>)</a:t>
            </a:r>
            <a:r>
              <a:rPr lang="zh-TW" altLang="en-US" b="1" dirty="0">
                <a:solidFill>
                  <a:schemeClr val="bg1"/>
                </a:solidFill>
                <a:latin typeface="微軟正黑體" panose="020B0604030504040204" pitchFamily="34" charset="-120"/>
                <a:ea typeface="微軟正黑體" panose="020B0604030504040204" pitchFamily="34" charset="-120"/>
              </a:rPr>
              <a:t>預期成效</a:t>
            </a:r>
          </a:p>
        </p:txBody>
      </p:sp>
      <p:sp>
        <p:nvSpPr>
          <p:cNvPr id="90" name="文字方塊 89"/>
          <p:cNvSpPr txBox="1"/>
          <p:nvPr/>
        </p:nvSpPr>
        <p:spPr>
          <a:xfrm>
            <a:off x="4816987" y="4869160"/>
            <a:ext cx="877163" cy="646331"/>
          </a:xfrm>
          <a:prstGeom prst="rect">
            <a:avLst/>
          </a:prstGeom>
          <a:noFill/>
        </p:spPr>
        <p:txBody>
          <a:bodyPr wrap="none" rtlCol="0">
            <a:spAutoFit/>
          </a:bodyPr>
          <a:lstStyle/>
          <a:p>
            <a:pPr algn="ctr"/>
            <a:r>
              <a:rPr lang="zh-TW" altLang="en-US" b="1">
                <a:solidFill>
                  <a:schemeClr val="bg1"/>
                </a:solidFill>
                <a:latin typeface="微軟正黑體" panose="020B0604030504040204" pitchFamily="34" charset="-120"/>
                <a:ea typeface="微軟正黑體" panose="020B0604030504040204" pitchFamily="34" charset="-120"/>
              </a:rPr>
              <a:t>其他類</a:t>
            </a:r>
            <a:endParaRPr lang="en-US" altLang="zh-TW" b="1">
              <a:solidFill>
                <a:schemeClr val="bg1"/>
              </a:solidFill>
              <a:latin typeface="微軟正黑體" panose="020B0604030504040204" pitchFamily="34" charset="-120"/>
              <a:ea typeface="微軟正黑體" panose="020B0604030504040204" pitchFamily="34" charset="-120"/>
            </a:endParaRPr>
          </a:p>
          <a:p>
            <a:pPr algn="ctr"/>
            <a:r>
              <a:rPr lang="zh-TW" altLang="en-US" b="1">
                <a:solidFill>
                  <a:schemeClr val="bg1"/>
                </a:solidFill>
                <a:latin typeface="微軟正黑體" panose="020B0604030504040204" pitchFamily="34" charset="-120"/>
                <a:ea typeface="微軟正黑體" panose="020B0604030504040204" pitchFamily="34" charset="-120"/>
              </a:rPr>
              <a:t>課程</a:t>
            </a:r>
          </a:p>
        </p:txBody>
      </p:sp>
      <p:sp>
        <p:nvSpPr>
          <p:cNvPr id="91" name="文字方塊 90"/>
          <p:cNvSpPr txBox="1"/>
          <p:nvPr/>
        </p:nvSpPr>
        <p:spPr>
          <a:xfrm>
            <a:off x="4660719" y="3033826"/>
            <a:ext cx="1107996" cy="646331"/>
          </a:xfrm>
          <a:prstGeom prst="rect">
            <a:avLst/>
          </a:prstGeom>
          <a:noFill/>
        </p:spPr>
        <p:txBody>
          <a:bodyPr wrap="none" rtlCol="0">
            <a:spAutoFit/>
          </a:bodyPr>
          <a:lstStyle/>
          <a:p>
            <a:pPr algn="ctr"/>
            <a:r>
              <a:rPr lang="zh-TW" altLang="en-US" b="1">
                <a:solidFill>
                  <a:schemeClr val="bg1"/>
                </a:solidFill>
                <a:latin typeface="微軟正黑體" panose="020B0604030504040204" pitchFamily="34" charset="-120"/>
                <a:ea typeface="微軟正黑體" panose="020B0604030504040204" pitchFamily="34" charset="-120"/>
              </a:rPr>
              <a:t>特殊需求</a:t>
            </a:r>
            <a:endParaRPr lang="en-US" altLang="zh-TW" b="1">
              <a:solidFill>
                <a:schemeClr val="bg1"/>
              </a:solidFill>
              <a:latin typeface="微軟正黑體" panose="020B0604030504040204" pitchFamily="34" charset="-120"/>
              <a:ea typeface="微軟正黑體" panose="020B0604030504040204" pitchFamily="34" charset="-120"/>
            </a:endParaRPr>
          </a:p>
          <a:p>
            <a:pPr algn="ctr"/>
            <a:r>
              <a:rPr lang="zh-TW" altLang="en-US" b="1">
                <a:solidFill>
                  <a:schemeClr val="bg1"/>
                </a:solidFill>
                <a:latin typeface="微軟正黑體" panose="020B0604030504040204" pitchFamily="34" charset="-120"/>
                <a:ea typeface="微軟正黑體" panose="020B0604030504040204" pitchFamily="34" charset="-120"/>
              </a:rPr>
              <a:t>領域課程</a:t>
            </a:r>
          </a:p>
        </p:txBody>
      </p:sp>
      <p:sp>
        <p:nvSpPr>
          <p:cNvPr id="92" name="文字方塊 91"/>
          <p:cNvSpPr txBox="1"/>
          <p:nvPr/>
        </p:nvSpPr>
        <p:spPr>
          <a:xfrm>
            <a:off x="3273716" y="4026863"/>
            <a:ext cx="1107996" cy="646331"/>
          </a:xfrm>
          <a:prstGeom prst="rect">
            <a:avLst/>
          </a:prstGeom>
          <a:noFill/>
        </p:spPr>
        <p:txBody>
          <a:bodyPr wrap="none" rtlCol="0">
            <a:spAutoFit/>
          </a:bodyPr>
          <a:lstStyle/>
          <a:p>
            <a:pPr algn="ctr"/>
            <a:r>
              <a:rPr lang="zh-TW" altLang="en-US" b="1">
                <a:solidFill>
                  <a:schemeClr val="bg1"/>
                </a:solidFill>
                <a:latin typeface="微軟正黑體" panose="020B0604030504040204" pitchFamily="34" charset="-120"/>
                <a:ea typeface="微軟正黑體" panose="020B0604030504040204" pitchFamily="34" charset="-120"/>
              </a:rPr>
              <a:t>社團活動</a:t>
            </a:r>
          </a:p>
          <a:p>
            <a:pPr algn="ctr"/>
            <a:r>
              <a:rPr lang="zh-TW" altLang="en-US" b="1">
                <a:solidFill>
                  <a:schemeClr val="bg1"/>
                </a:solidFill>
                <a:latin typeface="微軟正黑體" panose="020B0604030504040204" pitchFamily="34" charset="-120"/>
                <a:ea typeface="微軟正黑體" panose="020B0604030504040204" pitchFamily="34" charset="-120"/>
              </a:rPr>
              <a:t>技藝課程</a:t>
            </a:r>
          </a:p>
        </p:txBody>
      </p:sp>
      <p:sp>
        <p:nvSpPr>
          <p:cNvPr id="93" name="文字方塊 92"/>
          <p:cNvSpPr txBox="1"/>
          <p:nvPr/>
        </p:nvSpPr>
        <p:spPr>
          <a:xfrm>
            <a:off x="3261942" y="2232833"/>
            <a:ext cx="1107996" cy="646331"/>
          </a:xfrm>
          <a:prstGeom prst="rect">
            <a:avLst/>
          </a:prstGeom>
          <a:noFill/>
        </p:spPr>
        <p:txBody>
          <a:bodyPr wrap="none" rtlCol="0">
            <a:spAutoFit/>
          </a:bodyPr>
          <a:lstStyle/>
          <a:p>
            <a:pPr algn="ctr"/>
            <a:r>
              <a:rPr lang="zh-TW" altLang="en-US" b="1">
                <a:solidFill>
                  <a:schemeClr val="bg1"/>
                </a:solidFill>
                <a:latin typeface="微軟正黑體" panose="020B0604030504040204" pitchFamily="34" charset="-120"/>
                <a:ea typeface="微軟正黑體" panose="020B0604030504040204" pitchFamily="34" charset="-120"/>
              </a:rPr>
              <a:t>統整性</a:t>
            </a:r>
            <a:br>
              <a:rPr lang="zh-TW" altLang="en-US" b="1">
                <a:solidFill>
                  <a:schemeClr val="bg1"/>
                </a:solidFill>
                <a:latin typeface="微軟正黑體" panose="020B0604030504040204" pitchFamily="34" charset="-120"/>
                <a:ea typeface="微軟正黑體" panose="020B0604030504040204" pitchFamily="34" charset="-120"/>
              </a:rPr>
            </a:br>
            <a:r>
              <a:rPr lang="zh-TW" altLang="en-US" b="1">
                <a:solidFill>
                  <a:schemeClr val="bg1"/>
                </a:solidFill>
                <a:latin typeface="微軟正黑體" panose="020B0604030504040204" pitchFamily="34" charset="-120"/>
                <a:ea typeface="微軟正黑體" panose="020B0604030504040204" pitchFamily="34" charset="-120"/>
              </a:rPr>
              <a:t>探究課程</a:t>
            </a:r>
          </a:p>
        </p:txBody>
      </p:sp>
      <p:sp>
        <p:nvSpPr>
          <p:cNvPr id="94" name="標題 2"/>
          <p:cNvSpPr txBox="1">
            <a:spLocks/>
          </p:cNvSpPr>
          <p:nvPr/>
        </p:nvSpPr>
        <p:spPr bwMode="auto">
          <a:xfrm>
            <a:off x="766763" y="192161"/>
            <a:ext cx="3517205" cy="965682"/>
          </a:xfrm>
          <a:prstGeom prst="rect">
            <a:avLst/>
          </a:prstGeom>
          <a:noFill/>
          <a:ln w="9525">
            <a:noFill/>
            <a:miter lim="800000"/>
            <a:headEnd/>
            <a:tailEnd/>
          </a:ln>
          <a:effectLst>
            <a:outerShdw blurRad="76200" dist="38100" dir="5400000" algn="t" rotWithShape="0">
              <a:prstClr val="black">
                <a:alpha val="10000"/>
              </a:prstClr>
            </a:outerShdw>
          </a:effec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kern="1200">
                <a:solidFill>
                  <a:schemeClr val="tx1"/>
                </a:solidFill>
                <a:latin typeface="微軟正黑體" pitchFamily="34" charset="-120"/>
                <a:ea typeface="微軟正黑體" pitchFamily="34" charset="-120"/>
                <a:cs typeface="+mj-cs"/>
              </a:defRPr>
            </a:lvl1pPr>
            <a:lvl2pPr algn="ctr" rtl="0" eaLnBrk="0" fontAlgn="base" hangingPunct="0">
              <a:spcBef>
                <a:spcPct val="0"/>
              </a:spcBef>
              <a:spcAft>
                <a:spcPct val="0"/>
              </a:spcAft>
              <a:defRPr sz="4400">
                <a:solidFill>
                  <a:schemeClr val="tx1"/>
                </a:solidFill>
                <a:latin typeface="微軟正黑體" pitchFamily="34" charset="-120"/>
                <a:ea typeface="微軟正黑體" pitchFamily="34" charset="-120"/>
              </a:defRPr>
            </a:lvl2pPr>
            <a:lvl3pPr algn="ctr" rtl="0" eaLnBrk="0" fontAlgn="base" hangingPunct="0">
              <a:spcBef>
                <a:spcPct val="0"/>
              </a:spcBef>
              <a:spcAft>
                <a:spcPct val="0"/>
              </a:spcAft>
              <a:defRPr sz="4400">
                <a:solidFill>
                  <a:schemeClr val="tx1"/>
                </a:solidFill>
                <a:latin typeface="微軟正黑體" pitchFamily="34" charset="-120"/>
                <a:ea typeface="微軟正黑體" pitchFamily="34" charset="-120"/>
              </a:defRPr>
            </a:lvl3pPr>
            <a:lvl4pPr algn="ctr" rtl="0" eaLnBrk="0" fontAlgn="base" hangingPunct="0">
              <a:spcBef>
                <a:spcPct val="0"/>
              </a:spcBef>
              <a:spcAft>
                <a:spcPct val="0"/>
              </a:spcAft>
              <a:defRPr sz="4400">
                <a:solidFill>
                  <a:schemeClr val="tx1"/>
                </a:solidFill>
                <a:latin typeface="微軟正黑體" pitchFamily="34" charset="-120"/>
                <a:ea typeface="微軟正黑體" pitchFamily="34" charset="-120"/>
              </a:defRPr>
            </a:lvl4pPr>
            <a:lvl5pPr algn="ctr" rtl="0" eaLnBrk="0" fontAlgn="base" hangingPunct="0">
              <a:spcBef>
                <a:spcPct val="0"/>
              </a:spcBef>
              <a:spcAft>
                <a:spcPct val="0"/>
              </a:spcAft>
              <a:defRPr sz="4400">
                <a:solidFill>
                  <a:schemeClr val="tx1"/>
                </a:solidFill>
                <a:latin typeface="微軟正黑體" pitchFamily="34" charset="-120"/>
                <a:ea typeface="微軟正黑體" pitchFamily="34" charset="-120"/>
              </a:defRPr>
            </a:lvl5pPr>
            <a:lvl6pPr marL="457200" algn="ctr" rtl="0" fontAlgn="base">
              <a:spcBef>
                <a:spcPct val="0"/>
              </a:spcBef>
              <a:spcAft>
                <a:spcPct val="0"/>
              </a:spcAft>
              <a:defRPr sz="4400">
                <a:solidFill>
                  <a:schemeClr val="tx1"/>
                </a:solidFill>
                <a:latin typeface="Calibri" panose="020F0502020204030204" pitchFamily="34" charset="0"/>
                <a:ea typeface="新細明體" panose="02020500000000000000" pitchFamily="18" charset="-120"/>
              </a:defRPr>
            </a:lvl6pPr>
            <a:lvl7pPr marL="914400" algn="ctr" rtl="0" fontAlgn="base">
              <a:spcBef>
                <a:spcPct val="0"/>
              </a:spcBef>
              <a:spcAft>
                <a:spcPct val="0"/>
              </a:spcAft>
              <a:defRPr sz="4400">
                <a:solidFill>
                  <a:schemeClr val="tx1"/>
                </a:solidFill>
                <a:latin typeface="Calibri" panose="020F0502020204030204" pitchFamily="34" charset="0"/>
                <a:ea typeface="新細明體" panose="02020500000000000000" pitchFamily="18" charset="-120"/>
              </a:defRPr>
            </a:lvl7pPr>
            <a:lvl8pPr marL="1371600" algn="ctr" rtl="0" fontAlgn="base">
              <a:spcBef>
                <a:spcPct val="0"/>
              </a:spcBef>
              <a:spcAft>
                <a:spcPct val="0"/>
              </a:spcAft>
              <a:defRPr sz="4400">
                <a:solidFill>
                  <a:schemeClr val="tx1"/>
                </a:solidFill>
                <a:latin typeface="Calibri" panose="020F0502020204030204" pitchFamily="34" charset="0"/>
                <a:ea typeface="新細明體" panose="02020500000000000000" pitchFamily="18" charset="-120"/>
              </a:defRPr>
            </a:lvl8pPr>
            <a:lvl9pPr marL="1828800" algn="ctr" rtl="0" fontAlgn="base">
              <a:spcBef>
                <a:spcPct val="0"/>
              </a:spcBef>
              <a:spcAft>
                <a:spcPct val="0"/>
              </a:spcAft>
              <a:defRPr sz="4400">
                <a:solidFill>
                  <a:schemeClr val="tx1"/>
                </a:solidFill>
                <a:latin typeface="Calibri" panose="020F0502020204030204" pitchFamily="34" charset="0"/>
                <a:ea typeface="新細明體" panose="02020500000000000000" pitchFamily="18" charset="-120"/>
              </a:defRPr>
            </a:lvl9pPr>
          </a:lstStyle>
          <a:p>
            <a:pPr algn="l" eaLnBrk="1" hangingPunct="1"/>
            <a:r>
              <a:rPr kumimoji="0" lang="zh-TW" altLang="en-US" sz="3600" b="1">
                <a:solidFill>
                  <a:schemeClr val="bg1"/>
                </a:solidFill>
                <a:cs typeface="Times New Roman" pitchFamily="18" charset="0"/>
              </a:rPr>
              <a:t>五、課程架構</a:t>
            </a:r>
          </a:p>
        </p:txBody>
      </p:sp>
      <p:sp>
        <p:nvSpPr>
          <p:cNvPr id="95" name="矩形 8"/>
          <p:cNvSpPr>
            <a:spLocks noChangeArrowheads="1"/>
          </p:cNvSpPr>
          <p:nvPr/>
        </p:nvSpPr>
        <p:spPr bwMode="auto">
          <a:xfrm>
            <a:off x="4147649" y="447055"/>
            <a:ext cx="4672823" cy="461665"/>
          </a:xfrm>
          <a:prstGeom prst="rect">
            <a:avLst/>
          </a:prstGeom>
          <a:noFill/>
          <a:ln w="9525">
            <a:noFill/>
            <a:miter lim="800000"/>
            <a:headEnd/>
            <a:tailEnd/>
          </a:ln>
        </p:spPr>
        <p:txBody>
          <a:bodyPr wrap="square">
            <a:spAutoFit/>
          </a:bodyPr>
          <a:lstStyle/>
          <a:p>
            <a:pPr defTabSz="1422400">
              <a:spcAft>
                <a:spcPct val="35000"/>
              </a:spcAft>
            </a:pPr>
            <a:r>
              <a:rPr lang="en-US" altLang="zh-TW" sz="2400">
                <a:solidFill>
                  <a:schemeClr val="bg1"/>
                </a:solidFill>
                <a:latin typeface="微軟正黑體" pitchFamily="34" charset="-120"/>
                <a:ea typeface="微軟正黑體" pitchFamily="34" charset="-120"/>
              </a:rPr>
              <a:t>(</a:t>
            </a:r>
            <a:r>
              <a:rPr lang="zh-TW" altLang="en-US" sz="2400">
                <a:solidFill>
                  <a:schemeClr val="bg1"/>
                </a:solidFill>
                <a:latin typeface="微軟正黑體" pitchFamily="34" charset="-120"/>
                <a:ea typeface="微軟正黑體" pitchFamily="34" charset="-120"/>
              </a:rPr>
              <a:t>二</a:t>
            </a:r>
            <a:r>
              <a:rPr lang="en-US" altLang="zh-TW" sz="2400">
                <a:solidFill>
                  <a:schemeClr val="bg1"/>
                </a:solidFill>
                <a:latin typeface="微軟正黑體" pitchFamily="34" charset="-120"/>
                <a:ea typeface="微軟正黑體" pitchFamily="34" charset="-120"/>
              </a:rPr>
              <a:t>)</a:t>
            </a:r>
            <a:r>
              <a:rPr lang="zh-TW" altLang="en-US" sz="2400">
                <a:solidFill>
                  <a:schemeClr val="bg1"/>
                </a:solidFill>
                <a:latin typeface="微軟正黑體" pitchFamily="34" charset="-120"/>
                <a:ea typeface="微軟正黑體" pitchFamily="34" charset="-120"/>
              </a:rPr>
              <a:t>國民中、小學課程規劃</a:t>
            </a:r>
          </a:p>
        </p:txBody>
      </p:sp>
    </p:spTree>
    <p:extLst>
      <p:ext uri="{BB962C8B-B14F-4D97-AF65-F5344CB8AC3E}">
        <p14:creationId xmlns="" xmlns:p14="http://schemas.microsoft.com/office/powerpoint/2010/main" val="9911451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8"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600"/>
                                        <p:tgtEl>
                                          <p:spTgt spid="2"/>
                                        </p:tgtEl>
                                        <p:attrNameLst>
                                          <p:attrName>ppt_x</p:attrName>
                                        </p:attrNameLst>
                                      </p:cBhvr>
                                      <p:tavLst>
                                        <p:tav tm="0">
                                          <p:val>
                                            <p:strVal val="#ppt_x-#ppt_w*1.125000"/>
                                          </p:val>
                                        </p:tav>
                                        <p:tav tm="100000">
                                          <p:val>
                                            <p:strVal val="#ppt_x"/>
                                          </p:val>
                                        </p:tav>
                                      </p:tavLst>
                                    </p:anim>
                                    <p:animEffect transition="in" filter="wipe(right)">
                                      <p:cBhvr>
                                        <p:cTn id="8" dur="600"/>
                                        <p:tgtEl>
                                          <p:spTgt spid="2"/>
                                        </p:tgtEl>
                                      </p:cBhvr>
                                    </p:animEffect>
                                  </p:childTnLst>
                                </p:cTn>
                              </p:par>
                            </p:childTnLst>
                          </p:cTn>
                        </p:par>
                      </p:childTnLst>
                    </p:cTn>
                  </p:par>
                  <p:par>
                    <p:cTn id="9" fill="hold">
                      <p:stCondLst>
                        <p:cond delay="indefinite"/>
                      </p:stCondLst>
                      <p:childTnLst>
                        <p:par>
                          <p:cTn id="10" fill="hold">
                            <p:stCondLst>
                              <p:cond delay="0"/>
                            </p:stCondLst>
                            <p:childTnLst>
                              <p:par>
                                <p:cTn id="11" presetID="12" presetClass="entr" presetSubtype="2" fill="hold"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600"/>
                                        <p:tgtEl>
                                          <p:spTgt spid="3"/>
                                        </p:tgtEl>
                                        <p:attrNameLst>
                                          <p:attrName>ppt_x</p:attrName>
                                        </p:attrNameLst>
                                      </p:cBhvr>
                                      <p:tavLst>
                                        <p:tav tm="0">
                                          <p:val>
                                            <p:strVal val="#ppt_x+#ppt_w*1.125000"/>
                                          </p:val>
                                        </p:tav>
                                        <p:tav tm="100000">
                                          <p:val>
                                            <p:strVal val="#ppt_x"/>
                                          </p:val>
                                        </p:tav>
                                      </p:tavLst>
                                    </p:anim>
                                    <p:animEffect transition="in" filter="wipe(left)">
                                      <p:cBhvr>
                                        <p:cTn id="14" dur="6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user\Desktop\策略聯盟\1567645013953.jpg"/>
          <p:cNvPicPr>
            <a:picLocks noChangeAspect="1" noChangeArrowheads="1"/>
          </p:cNvPicPr>
          <p:nvPr/>
        </p:nvPicPr>
        <p:blipFill>
          <a:blip r:embed="rId3" cstate="print"/>
          <a:srcRect t="1308"/>
          <a:stretch>
            <a:fillRect/>
          </a:stretch>
        </p:blipFill>
        <p:spPr bwMode="auto">
          <a:xfrm>
            <a:off x="785786" y="1214422"/>
            <a:ext cx="7671592" cy="5391171"/>
          </a:xfrm>
          <a:prstGeom prst="rect">
            <a:avLst/>
          </a:prstGeom>
          <a:noFill/>
        </p:spPr>
      </p:pic>
      <p:sp>
        <p:nvSpPr>
          <p:cNvPr id="5" name="標題 4">
            <a:extLst>
              <a:ext uri="{FF2B5EF4-FFF2-40B4-BE49-F238E27FC236}">
                <a16:creationId xmlns="" xmlns:a16="http://schemas.microsoft.com/office/drawing/2014/main" id="{9BA163D0-01AF-4E40-98BF-62E20FBD0A6B}"/>
              </a:ext>
            </a:extLst>
          </p:cNvPr>
          <p:cNvSpPr>
            <a:spLocks noGrp="1"/>
          </p:cNvSpPr>
          <p:nvPr>
            <p:ph type="title"/>
          </p:nvPr>
        </p:nvSpPr>
        <p:spPr/>
        <p:txBody>
          <a:bodyPr/>
          <a:lstStyle/>
          <a:p>
            <a:r>
              <a:rPr kumimoji="1" lang="zh-TW" altLang="en-US" dirty="0" smtClean="0"/>
              <a:t>善化</a:t>
            </a:r>
            <a:r>
              <a:rPr kumimoji="1" lang="zh-CN" altLang="en-US" dirty="0" smtClean="0"/>
              <a:t>國中</a:t>
            </a:r>
            <a:endParaRPr kumimoji="1" lang="zh-TW" altLang="en-US" dirty="0"/>
          </a:p>
        </p:txBody>
      </p:sp>
      <p:sp>
        <p:nvSpPr>
          <p:cNvPr id="2" name="投影片編號版面配置區 1">
            <a:extLst>
              <a:ext uri="{FF2B5EF4-FFF2-40B4-BE49-F238E27FC236}">
                <a16:creationId xmlns="" xmlns:a16="http://schemas.microsoft.com/office/drawing/2014/main" id="{FB3FE98A-9675-E645-9951-F65F4D63271B}"/>
              </a:ext>
            </a:extLst>
          </p:cNvPr>
          <p:cNvSpPr>
            <a:spLocks noGrp="1"/>
          </p:cNvSpPr>
          <p:nvPr>
            <p:ph type="sldNum" sz="quarter" idx="12"/>
          </p:nvPr>
        </p:nvSpPr>
        <p:spPr/>
        <p:txBody>
          <a:bodyPr/>
          <a:lstStyle/>
          <a:p>
            <a:pPr>
              <a:defRPr/>
            </a:pPr>
            <a:fld id="{8598CAF7-0B11-4355-B351-D1350E429BEE}" type="slidenum">
              <a:rPr lang="zh-TW" altLang="en-US" smtClean="0"/>
              <a:pPr>
                <a:defRPr/>
              </a:pPr>
              <a:t>32</a:t>
            </a:fld>
            <a:endParaRPr lang="zh-TW" altLang="en-US"/>
          </a:p>
        </p:txBody>
      </p:sp>
      <p:sp>
        <p:nvSpPr>
          <p:cNvPr id="6" name="圓角矩形 5"/>
          <p:cNvSpPr/>
          <p:nvPr/>
        </p:nvSpPr>
        <p:spPr>
          <a:xfrm>
            <a:off x="2786050" y="2643182"/>
            <a:ext cx="1713942" cy="3214710"/>
          </a:xfrm>
          <a:prstGeom prst="roundRect">
            <a:avLst/>
          </a:prstGeom>
          <a:noFill/>
          <a:ln w="38100" cap="rnd">
            <a:solidFill>
              <a:srgbClr val="F57C00"/>
            </a:solidFill>
          </a:ln>
        </p:spPr>
        <p:txBody>
          <a:bodyPr rtlCol="0" anchor="ctr"/>
          <a:lstStyle/>
          <a:p>
            <a:pPr algn="ctr"/>
            <a:endParaRPr lang="zh-TW" altLang="en-US"/>
          </a:p>
        </p:txBody>
      </p:sp>
    </p:spTree>
    <p:extLst>
      <p:ext uri="{BB962C8B-B14F-4D97-AF65-F5344CB8AC3E}">
        <p14:creationId xmlns="" xmlns:p14="http://schemas.microsoft.com/office/powerpoint/2010/main" val="21626893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user\Desktop\策略聯盟\1567645032953.jpg"/>
          <p:cNvPicPr>
            <a:picLocks noChangeAspect="1" noChangeArrowheads="1"/>
          </p:cNvPicPr>
          <p:nvPr/>
        </p:nvPicPr>
        <p:blipFill>
          <a:blip r:embed="rId3" cstate="print"/>
          <a:srcRect t="1304"/>
          <a:stretch>
            <a:fillRect/>
          </a:stretch>
        </p:blipFill>
        <p:spPr bwMode="auto">
          <a:xfrm>
            <a:off x="428596" y="1285860"/>
            <a:ext cx="8382035" cy="5405460"/>
          </a:xfrm>
          <a:prstGeom prst="rect">
            <a:avLst/>
          </a:prstGeom>
          <a:noFill/>
        </p:spPr>
      </p:pic>
      <p:sp>
        <p:nvSpPr>
          <p:cNvPr id="5" name="標題 4">
            <a:extLst>
              <a:ext uri="{FF2B5EF4-FFF2-40B4-BE49-F238E27FC236}">
                <a16:creationId xmlns="" xmlns:a16="http://schemas.microsoft.com/office/drawing/2014/main" id="{9BA163D0-01AF-4E40-98BF-62E20FBD0A6B}"/>
              </a:ext>
            </a:extLst>
          </p:cNvPr>
          <p:cNvSpPr>
            <a:spLocks noGrp="1"/>
          </p:cNvSpPr>
          <p:nvPr>
            <p:ph type="title"/>
          </p:nvPr>
        </p:nvSpPr>
        <p:spPr/>
        <p:txBody>
          <a:bodyPr/>
          <a:lstStyle/>
          <a:p>
            <a:r>
              <a:rPr kumimoji="1" lang="zh-TW" altLang="en-US" dirty="0" smtClean="0"/>
              <a:t>善化</a:t>
            </a:r>
            <a:r>
              <a:rPr kumimoji="1" lang="zh-CN" altLang="en-US" dirty="0" smtClean="0"/>
              <a:t>國中</a:t>
            </a:r>
            <a:endParaRPr kumimoji="1" lang="zh-TW" altLang="en-US" dirty="0"/>
          </a:p>
        </p:txBody>
      </p:sp>
      <p:sp>
        <p:nvSpPr>
          <p:cNvPr id="2" name="投影片編號版面配置區 1">
            <a:extLst>
              <a:ext uri="{FF2B5EF4-FFF2-40B4-BE49-F238E27FC236}">
                <a16:creationId xmlns="" xmlns:a16="http://schemas.microsoft.com/office/drawing/2014/main" id="{FB3FE98A-9675-E645-9951-F65F4D63271B}"/>
              </a:ext>
            </a:extLst>
          </p:cNvPr>
          <p:cNvSpPr>
            <a:spLocks noGrp="1"/>
          </p:cNvSpPr>
          <p:nvPr>
            <p:ph type="sldNum" sz="quarter" idx="12"/>
          </p:nvPr>
        </p:nvSpPr>
        <p:spPr/>
        <p:txBody>
          <a:bodyPr/>
          <a:lstStyle/>
          <a:p>
            <a:pPr>
              <a:defRPr/>
            </a:pPr>
            <a:fld id="{8598CAF7-0B11-4355-B351-D1350E429BEE}" type="slidenum">
              <a:rPr lang="zh-TW" altLang="en-US" smtClean="0"/>
              <a:pPr>
                <a:defRPr/>
              </a:pPr>
              <a:t>33</a:t>
            </a:fld>
            <a:endParaRPr lang="zh-TW" altLang="en-US"/>
          </a:p>
        </p:txBody>
      </p:sp>
      <p:sp>
        <p:nvSpPr>
          <p:cNvPr id="3" name="圓角矩形 2"/>
          <p:cNvSpPr/>
          <p:nvPr/>
        </p:nvSpPr>
        <p:spPr>
          <a:xfrm>
            <a:off x="1785918" y="1428736"/>
            <a:ext cx="1714512" cy="5143536"/>
          </a:xfrm>
          <a:prstGeom prst="roundRect">
            <a:avLst/>
          </a:prstGeom>
          <a:noFill/>
          <a:ln w="38100" cap="rnd">
            <a:solidFill>
              <a:srgbClr val="F57C00"/>
            </a:solidFill>
          </a:ln>
        </p:spPr>
        <p:txBody>
          <a:bodyPr rtlCol="0" anchor="ctr"/>
          <a:lstStyle/>
          <a:p>
            <a:pPr algn="ctr"/>
            <a:endParaRPr lang="zh-TW" altLang="en-US"/>
          </a:p>
        </p:txBody>
      </p:sp>
      <p:sp>
        <p:nvSpPr>
          <p:cNvPr id="7" name="圓角矩形 6"/>
          <p:cNvSpPr/>
          <p:nvPr/>
        </p:nvSpPr>
        <p:spPr>
          <a:xfrm>
            <a:off x="7072330" y="1357298"/>
            <a:ext cx="1643074" cy="5214974"/>
          </a:xfrm>
          <a:prstGeom prst="roundRect">
            <a:avLst/>
          </a:prstGeom>
          <a:noFill/>
          <a:ln w="38100" cap="rnd">
            <a:solidFill>
              <a:srgbClr val="F57C00"/>
            </a:solidFill>
          </a:ln>
        </p:spPr>
        <p:txBody>
          <a:bodyPr rtlCol="0" anchor="ctr"/>
          <a:lstStyle/>
          <a:p>
            <a:pPr algn="ctr"/>
            <a:endParaRPr lang="zh-TW" altLang="en-US"/>
          </a:p>
        </p:txBody>
      </p:sp>
      <p:sp>
        <p:nvSpPr>
          <p:cNvPr id="8" name="圓角矩形 7"/>
          <p:cNvSpPr/>
          <p:nvPr/>
        </p:nvSpPr>
        <p:spPr>
          <a:xfrm>
            <a:off x="571473" y="3143248"/>
            <a:ext cx="500066" cy="2214578"/>
          </a:xfrm>
          <a:prstGeom prst="roundRect">
            <a:avLst/>
          </a:prstGeom>
          <a:noFill/>
          <a:ln w="38100" cap="rnd">
            <a:solidFill>
              <a:srgbClr val="F57C00"/>
            </a:solidFill>
          </a:ln>
        </p:spPr>
        <p:txBody>
          <a:bodyPr rtlCol="0" anchor="ctr"/>
          <a:lstStyle/>
          <a:p>
            <a:pPr algn="ctr"/>
            <a:endParaRPr lang="zh-TW" altLang="en-US"/>
          </a:p>
        </p:txBody>
      </p:sp>
    </p:spTree>
    <p:extLst>
      <p:ext uri="{BB962C8B-B14F-4D97-AF65-F5344CB8AC3E}">
        <p14:creationId xmlns="" xmlns:p14="http://schemas.microsoft.com/office/powerpoint/2010/main" val="35098837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ppt_x"/>
                                          </p:val>
                                        </p:tav>
                                        <p:tav tm="100000">
                                          <p:val>
                                            <p:strVal val="#ppt_x"/>
                                          </p:val>
                                        </p:tav>
                                      </p:tavLst>
                                    </p:anim>
                                    <p:anim calcmode="lin" valueType="num">
                                      <p:cBhvr additive="base">
                                        <p:cTn id="14"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additive="base">
                                        <p:cTn id="19" dur="500" fill="hold"/>
                                        <p:tgtEl>
                                          <p:spTgt spid="7"/>
                                        </p:tgtEl>
                                        <p:attrNameLst>
                                          <p:attrName>ppt_x</p:attrName>
                                        </p:attrNameLst>
                                      </p:cBhvr>
                                      <p:tavLst>
                                        <p:tav tm="0">
                                          <p:val>
                                            <p:strVal val="#ppt_x"/>
                                          </p:val>
                                        </p:tav>
                                        <p:tav tm="100000">
                                          <p:val>
                                            <p:strVal val="#ppt_x"/>
                                          </p:val>
                                        </p:tav>
                                      </p:tavLst>
                                    </p:anim>
                                    <p:anim calcmode="lin" valueType="num">
                                      <p:cBhvr additive="base">
                                        <p:cTn id="20"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7" grpId="0" animBg="1"/>
      <p:bldP spid="8"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圓角矩形 1"/>
          <p:cNvSpPr/>
          <p:nvPr/>
        </p:nvSpPr>
        <p:spPr>
          <a:xfrm>
            <a:off x="1357290" y="3857628"/>
            <a:ext cx="3881840" cy="599829"/>
          </a:xfrm>
          <a:prstGeom prst="roundRect">
            <a:avLst/>
          </a:prstGeom>
          <a:solidFill>
            <a:srgbClr val="E3F2FD"/>
          </a:solidFill>
          <a:ln w="38100" cap="rnd">
            <a:noFill/>
          </a:ln>
        </p:spPr>
        <p:txBody>
          <a:bodyPr rtlCol="0" anchor="ctr"/>
          <a:lstStyle/>
          <a:p>
            <a:pPr algn="ctr"/>
            <a:endParaRPr lang="zh-TW" altLang="en-US"/>
          </a:p>
        </p:txBody>
      </p:sp>
      <p:sp>
        <p:nvSpPr>
          <p:cNvPr id="184" name="圓角矩形 183"/>
          <p:cNvSpPr/>
          <p:nvPr/>
        </p:nvSpPr>
        <p:spPr>
          <a:xfrm>
            <a:off x="0" y="0"/>
            <a:ext cx="9144000" cy="1730525"/>
          </a:xfrm>
          <a:prstGeom prst="roundRect">
            <a:avLst>
              <a:gd name="adj" fmla="val 0"/>
            </a:avLst>
          </a:prstGeom>
          <a:solidFill>
            <a:srgbClr val="1976D2"/>
          </a:solidFill>
          <a:effectLst>
            <a:outerShdw blurRad="50800" dist="38100" dir="5400000" algn="t" rotWithShape="0">
              <a:prstClr val="black">
                <a:alpha val="10000"/>
              </a:prstClr>
            </a:outerShdw>
          </a:effectLst>
        </p:spPr>
        <p:txBody>
          <a:bodyPr wrap="square" rtlCol="0" anchor="ctr">
            <a:spAutoFit/>
          </a:bodyPr>
          <a:lstStyle/>
          <a:p>
            <a:pPr algn="ctr"/>
            <a:endParaRPr lang="zh-TW" altLang="en-US" sz="2400">
              <a:solidFill>
                <a:srgbClr val="9C27B0"/>
              </a:solidFill>
              <a:latin typeface="微軟正黑體" panose="020B0604030504040204" pitchFamily="34" charset="-120"/>
              <a:ea typeface="微軟正黑體" panose="020B0604030504040204" pitchFamily="34" charset="-120"/>
            </a:endParaRPr>
          </a:p>
        </p:txBody>
      </p:sp>
      <p:sp>
        <p:nvSpPr>
          <p:cNvPr id="33" name="文字方塊 32"/>
          <p:cNvSpPr txBox="1"/>
          <p:nvPr/>
        </p:nvSpPr>
        <p:spPr>
          <a:xfrm>
            <a:off x="6781791" y="433819"/>
            <a:ext cx="2398721" cy="1015663"/>
          </a:xfrm>
          <a:prstGeom prst="rect">
            <a:avLst/>
          </a:prstGeom>
          <a:noFill/>
        </p:spPr>
        <p:txBody>
          <a:bodyPr wrap="square" rtlCol="0">
            <a:spAutoFit/>
          </a:bodyPr>
          <a:lstStyle/>
          <a:p>
            <a:r>
              <a:rPr lang="zh-TW" altLang="en-US" sz="6000" b="1" smtClean="0">
                <a:solidFill>
                  <a:schemeClr val="bg1"/>
                </a:solidFill>
                <a:latin typeface="微軟正黑體" panose="020B0604030504040204" pitchFamily="34" charset="-120"/>
                <a:ea typeface="微軟正黑體" panose="020B0604030504040204" pitchFamily="34" charset="-120"/>
              </a:rPr>
              <a:t>目錄</a:t>
            </a:r>
            <a:endParaRPr lang="zh-TW" altLang="en-US" sz="6000" b="1">
              <a:solidFill>
                <a:schemeClr val="bg1"/>
              </a:solidFill>
              <a:latin typeface="微軟正黑體" panose="020B0604030504040204" pitchFamily="34" charset="-120"/>
              <a:ea typeface="微軟正黑體" panose="020B0604030504040204" pitchFamily="34" charset="-120"/>
            </a:endParaRPr>
          </a:p>
        </p:txBody>
      </p:sp>
      <p:sp>
        <p:nvSpPr>
          <p:cNvPr id="34" name="矩形 33"/>
          <p:cNvSpPr/>
          <p:nvPr/>
        </p:nvSpPr>
        <p:spPr>
          <a:xfrm>
            <a:off x="6485222" y="602725"/>
            <a:ext cx="202295" cy="66349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solidFill>
                <a:schemeClr val="tx1"/>
              </a:solidFill>
            </a:endParaRPr>
          </a:p>
        </p:txBody>
      </p:sp>
      <p:sp>
        <p:nvSpPr>
          <p:cNvPr id="26" name="文字方塊 25"/>
          <p:cNvSpPr txBox="1"/>
          <p:nvPr/>
        </p:nvSpPr>
        <p:spPr>
          <a:xfrm>
            <a:off x="1292742" y="3357562"/>
            <a:ext cx="4008714" cy="523220"/>
          </a:xfrm>
          <a:prstGeom prst="rect">
            <a:avLst/>
          </a:prstGeom>
          <a:noFill/>
        </p:spPr>
        <p:txBody>
          <a:bodyPr wrap="square">
            <a:spAutoFit/>
          </a:bodyPr>
          <a:lstStyle/>
          <a:p>
            <a:pPr eaLnBrk="0" hangingPunct="0">
              <a:defRPr/>
            </a:pPr>
            <a:r>
              <a:rPr lang="zh-TW" altLang="en-US" sz="2800" b="1" dirty="0">
                <a:latin typeface="微軟正黑體" panose="020B0604030504040204" pitchFamily="34" charset="-120"/>
                <a:ea typeface="微軟正黑體" panose="020B0604030504040204" pitchFamily="34" charset="-120"/>
              </a:rPr>
              <a:t>貳</a:t>
            </a:r>
            <a:r>
              <a:rPr lang="zh-TW" altLang="en-US" sz="2800" b="1" dirty="0" smtClean="0">
                <a:latin typeface="微軟正黑體" panose="020B0604030504040204" pitchFamily="34" charset="-120"/>
                <a:ea typeface="微軟正黑體" panose="020B0604030504040204" pitchFamily="34" charset="-120"/>
              </a:rPr>
              <a:t>、</a:t>
            </a:r>
            <a:r>
              <a:rPr lang="zh-TW" altLang="en-US" sz="2800" b="1" dirty="0">
                <a:latin typeface="微軟正黑體" panose="020B0604030504040204" pitchFamily="34" charset="-120"/>
                <a:ea typeface="微軟正黑體" panose="020B0604030504040204" pitchFamily="34" charset="-120"/>
              </a:rPr>
              <a:t>新課綱</a:t>
            </a:r>
            <a:r>
              <a:rPr lang="zh-TW" altLang="en-US" sz="2800" b="1" dirty="0" smtClean="0">
                <a:latin typeface="微軟正黑體" panose="020B0604030504040204" pitchFamily="34" charset="-120"/>
                <a:ea typeface="微軟正黑體" panose="020B0604030504040204" pitchFamily="34" charset="-120"/>
              </a:rPr>
              <a:t>的重要</a:t>
            </a:r>
            <a:r>
              <a:rPr lang="zh-TW" altLang="en-US" sz="2800" b="1" dirty="0">
                <a:latin typeface="微軟正黑體" panose="020B0604030504040204" pitchFamily="34" charset="-120"/>
                <a:ea typeface="微軟正黑體" panose="020B0604030504040204" pitchFamily="34" charset="-120"/>
              </a:rPr>
              <a:t>內涵</a:t>
            </a:r>
          </a:p>
        </p:txBody>
      </p:sp>
      <p:sp>
        <p:nvSpPr>
          <p:cNvPr id="32" name="文字方塊 31"/>
          <p:cNvSpPr txBox="1"/>
          <p:nvPr/>
        </p:nvSpPr>
        <p:spPr>
          <a:xfrm>
            <a:off x="1293955" y="2735503"/>
            <a:ext cx="3743005" cy="523220"/>
          </a:xfrm>
          <a:prstGeom prst="rect">
            <a:avLst/>
          </a:prstGeom>
          <a:noFill/>
        </p:spPr>
        <p:txBody>
          <a:bodyPr wrap="square">
            <a:spAutoFit/>
          </a:bodyPr>
          <a:lstStyle/>
          <a:p>
            <a:pPr eaLnBrk="0" hangingPunct="0">
              <a:defRPr/>
            </a:pPr>
            <a:r>
              <a:rPr lang="zh-TW" altLang="en-US" sz="2800" b="1" dirty="0">
                <a:latin typeface="微軟正黑體" panose="020B0604030504040204" pitchFamily="34" charset="-120"/>
                <a:ea typeface="微軟正黑體" panose="020B0604030504040204" pitchFamily="34" charset="-120"/>
              </a:rPr>
              <a:t>壹、新課</a:t>
            </a:r>
            <a:r>
              <a:rPr lang="zh-TW" altLang="en-US" sz="2800" b="1">
                <a:latin typeface="微軟正黑體" panose="020B0604030504040204" pitchFamily="34" charset="-120"/>
                <a:ea typeface="微軟正黑體" panose="020B0604030504040204" pitchFamily="34" charset="-120"/>
              </a:rPr>
              <a:t>綱</a:t>
            </a:r>
            <a:r>
              <a:rPr lang="zh-TW" altLang="en-US" sz="2800" b="1" smtClean="0">
                <a:latin typeface="微軟正黑體" panose="020B0604030504040204" pitchFamily="34" charset="-120"/>
                <a:ea typeface="微軟正黑體" panose="020B0604030504040204" pitchFamily="34" charset="-120"/>
              </a:rPr>
              <a:t>的研</a:t>
            </a:r>
            <a:r>
              <a:rPr lang="zh-TW" altLang="en-US" sz="2800" b="1" dirty="0">
                <a:latin typeface="微軟正黑體" panose="020B0604030504040204" pitchFamily="34" charset="-120"/>
                <a:ea typeface="微軟正黑體" panose="020B0604030504040204" pitchFamily="34" charset="-120"/>
              </a:rPr>
              <a:t>修背景</a:t>
            </a:r>
          </a:p>
        </p:txBody>
      </p:sp>
      <p:sp>
        <p:nvSpPr>
          <p:cNvPr id="6" name="矩形 5"/>
          <p:cNvSpPr/>
          <p:nvPr/>
        </p:nvSpPr>
        <p:spPr>
          <a:xfrm>
            <a:off x="2771800" y="542787"/>
            <a:ext cx="3523481" cy="830997"/>
          </a:xfrm>
          <a:prstGeom prst="rect">
            <a:avLst/>
          </a:prstGeom>
        </p:spPr>
        <p:txBody>
          <a:bodyPr wrap="square">
            <a:spAutoFit/>
          </a:bodyPr>
          <a:lstStyle/>
          <a:p>
            <a:pPr algn="r"/>
            <a:r>
              <a:rPr lang="zh-TW" altLang="en-US" sz="2400" b="1">
                <a:solidFill>
                  <a:schemeClr val="bg1"/>
                </a:solidFill>
                <a:latin typeface="微軟正黑體" panose="020B0604030504040204" pitchFamily="34" charset="-120"/>
                <a:ea typeface="微軟正黑體" panose="020B0604030504040204" pitchFamily="34" charset="-120"/>
              </a:rPr>
              <a:t>十二年國民基本教育</a:t>
            </a:r>
          </a:p>
          <a:p>
            <a:pPr algn="r"/>
            <a:r>
              <a:rPr lang="zh-TW" altLang="en-US" sz="2400" b="1">
                <a:solidFill>
                  <a:schemeClr val="bg1"/>
                </a:solidFill>
                <a:latin typeface="微軟正黑體" panose="020B0604030504040204" pitchFamily="34" charset="-120"/>
                <a:ea typeface="微軟正黑體" panose="020B0604030504040204" pitchFamily="34" charset="-120"/>
              </a:rPr>
              <a:t>課程綱要總綱宣講</a:t>
            </a:r>
          </a:p>
        </p:txBody>
      </p:sp>
      <p:grpSp>
        <p:nvGrpSpPr>
          <p:cNvPr id="3" name="群組 2"/>
          <p:cNvGrpSpPr/>
          <p:nvPr/>
        </p:nvGrpSpPr>
        <p:grpSpPr>
          <a:xfrm>
            <a:off x="6215074" y="4143380"/>
            <a:ext cx="1155281" cy="1455354"/>
            <a:chOff x="5824492" y="2760936"/>
            <a:chExt cx="2627381" cy="3309818"/>
          </a:xfrm>
        </p:grpSpPr>
        <p:grpSp>
          <p:nvGrpSpPr>
            <p:cNvPr id="39" name="群組 38"/>
            <p:cNvGrpSpPr/>
            <p:nvPr/>
          </p:nvGrpSpPr>
          <p:grpSpPr>
            <a:xfrm>
              <a:off x="5824492" y="2760936"/>
              <a:ext cx="2627381" cy="1690147"/>
              <a:chOff x="5771788" y="3043525"/>
              <a:chExt cx="514470" cy="294608"/>
            </a:xfrm>
            <a:solidFill>
              <a:srgbClr val="64B5F6"/>
            </a:solidFill>
            <a:effectLst>
              <a:outerShdw blurRad="50800" dist="38100" dir="5400000" algn="t" rotWithShape="0">
                <a:prstClr val="black">
                  <a:alpha val="20000"/>
                </a:prstClr>
              </a:outerShdw>
            </a:effectLst>
          </p:grpSpPr>
          <p:grpSp>
            <p:nvGrpSpPr>
              <p:cNvPr id="42" name="群組 41"/>
              <p:cNvGrpSpPr/>
              <p:nvPr/>
            </p:nvGrpSpPr>
            <p:grpSpPr>
              <a:xfrm>
                <a:off x="5771788" y="3043525"/>
                <a:ext cx="514470" cy="294608"/>
                <a:chOff x="1475656" y="2780928"/>
                <a:chExt cx="6248400" cy="3578101"/>
              </a:xfrm>
              <a:grpFill/>
            </p:grpSpPr>
            <p:sp>
              <p:nvSpPr>
                <p:cNvPr id="51" name="手繪多邊形 50"/>
                <p:cNvSpPr/>
                <p:nvPr/>
              </p:nvSpPr>
              <p:spPr>
                <a:xfrm>
                  <a:off x="1475656" y="2781301"/>
                  <a:ext cx="6248400" cy="3577728"/>
                </a:xfrm>
                <a:custGeom>
                  <a:avLst/>
                  <a:gdLst>
                    <a:gd name="connsiteX0" fmla="*/ 279400 w 6400800"/>
                    <a:gd name="connsiteY0" fmla="*/ 0 h 3581400"/>
                    <a:gd name="connsiteX1" fmla="*/ 38100 w 6400800"/>
                    <a:gd name="connsiteY1" fmla="*/ 317500 h 3581400"/>
                    <a:gd name="connsiteX2" fmla="*/ 0 w 6400800"/>
                    <a:gd name="connsiteY2" fmla="*/ 3238500 h 3581400"/>
                    <a:gd name="connsiteX3" fmla="*/ 2921000 w 6400800"/>
                    <a:gd name="connsiteY3" fmla="*/ 3581400 h 3581400"/>
                    <a:gd name="connsiteX4" fmla="*/ 3492500 w 6400800"/>
                    <a:gd name="connsiteY4" fmla="*/ 3568700 h 3581400"/>
                    <a:gd name="connsiteX5" fmla="*/ 6400800 w 6400800"/>
                    <a:gd name="connsiteY5" fmla="*/ 3251200 h 3581400"/>
                    <a:gd name="connsiteX6" fmla="*/ 6400800 w 6400800"/>
                    <a:gd name="connsiteY6" fmla="*/ 368300 h 3581400"/>
                    <a:gd name="connsiteX7" fmla="*/ 6045200 w 6400800"/>
                    <a:gd name="connsiteY7" fmla="*/ 25400 h 3581400"/>
                    <a:gd name="connsiteX8" fmla="*/ 3759200 w 6400800"/>
                    <a:gd name="connsiteY8" fmla="*/ 647700 h 3581400"/>
                    <a:gd name="connsiteX9" fmla="*/ 825500 w 6400800"/>
                    <a:gd name="connsiteY9" fmla="*/ 469900 h 3581400"/>
                    <a:gd name="connsiteX10" fmla="*/ 279400 w 6400800"/>
                    <a:gd name="connsiteY10" fmla="*/ 0 h 3581400"/>
                    <a:gd name="connsiteX0" fmla="*/ 279400 w 6400800"/>
                    <a:gd name="connsiteY0" fmla="*/ 0 h 3635119"/>
                    <a:gd name="connsiteX1" fmla="*/ 38100 w 6400800"/>
                    <a:gd name="connsiteY1" fmla="*/ 317500 h 3635119"/>
                    <a:gd name="connsiteX2" fmla="*/ 0 w 6400800"/>
                    <a:gd name="connsiteY2" fmla="*/ 3238500 h 3635119"/>
                    <a:gd name="connsiteX3" fmla="*/ 2921000 w 6400800"/>
                    <a:gd name="connsiteY3" fmla="*/ 3581400 h 3635119"/>
                    <a:gd name="connsiteX4" fmla="*/ 3492500 w 6400800"/>
                    <a:gd name="connsiteY4" fmla="*/ 3568700 h 3635119"/>
                    <a:gd name="connsiteX5" fmla="*/ 6400800 w 6400800"/>
                    <a:gd name="connsiteY5" fmla="*/ 3251200 h 3635119"/>
                    <a:gd name="connsiteX6" fmla="*/ 6400800 w 6400800"/>
                    <a:gd name="connsiteY6" fmla="*/ 368300 h 3635119"/>
                    <a:gd name="connsiteX7" fmla="*/ 6045200 w 6400800"/>
                    <a:gd name="connsiteY7" fmla="*/ 25400 h 3635119"/>
                    <a:gd name="connsiteX8" fmla="*/ 3759200 w 6400800"/>
                    <a:gd name="connsiteY8" fmla="*/ 647700 h 3635119"/>
                    <a:gd name="connsiteX9" fmla="*/ 825500 w 6400800"/>
                    <a:gd name="connsiteY9" fmla="*/ 469900 h 3635119"/>
                    <a:gd name="connsiteX10" fmla="*/ 279400 w 6400800"/>
                    <a:gd name="connsiteY10" fmla="*/ 0 h 3635119"/>
                    <a:gd name="connsiteX0" fmla="*/ 279400 w 6400800"/>
                    <a:gd name="connsiteY0" fmla="*/ 0 h 3656926"/>
                    <a:gd name="connsiteX1" fmla="*/ 38100 w 6400800"/>
                    <a:gd name="connsiteY1" fmla="*/ 317500 h 3656926"/>
                    <a:gd name="connsiteX2" fmla="*/ 0 w 6400800"/>
                    <a:gd name="connsiteY2" fmla="*/ 3238500 h 3656926"/>
                    <a:gd name="connsiteX3" fmla="*/ 2921000 w 6400800"/>
                    <a:gd name="connsiteY3" fmla="*/ 3581400 h 3656926"/>
                    <a:gd name="connsiteX4" fmla="*/ 3492500 w 6400800"/>
                    <a:gd name="connsiteY4" fmla="*/ 3568700 h 3656926"/>
                    <a:gd name="connsiteX5" fmla="*/ 6400800 w 6400800"/>
                    <a:gd name="connsiteY5" fmla="*/ 3251200 h 3656926"/>
                    <a:gd name="connsiteX6" fmla="*/ 6400800 w 6400800"/>
                    <a:gd name="connsiteY6" fmla="*/ 368300 h 3656926"/>
                    <a:gd name="connsiteX7" fmla="*/ 6045200 w 6400800"/>
                    <a:gd name="connsiteY7" fmla="*/ 25400 h 3656926"/>
                    <a:gd name="connsiteX8" fmla="*/ 3759200 w 6400800"/>
                    <a:gd name="connsiteY8" fmla="*/ 647700 h 3656926"/>
                    <a:gd name="connsiteX9" fmla="*/ 825500 w 6400800"/>
                    <a:gd name="connsiteY9" fmla="*/ 469900 h 3656926"/>
                    <a:gd name="connsiteX10" fmla="*/ 279400 w 6400800"/>
                    <a:gd name="connsiteY10" fmla="*/ 0 h 3656926"/>
                    <a:gd name="connsiteX0" fmla="*/ 279400 w 6400800"/>
                    <a:gd name="connsiteY0" fmla="*/ 0 h 3656926"/>
                    <a:gd name="connsiteX1" fmla="*/ 38100 w 6400800"/>
                    <a:gd name="connsiteY1" fmla="*/ 317500 h 3656926"/>
                    <a:gd name="connsiteX2" fmla="*/ 0 w 6400800"/>
                    <a:gd name="connsiteY2" fmla="*/ 3238500 h 3656926"/>
                    <a:gd name="connsiteX3" fmla="*/ 2921000 w 6400800"/>
                    <a:gd name="connsiteY3" fmla="*/ 3581400 h 3656926"/>
                    <a:gd name="connsiteX4" fmla="*/ 3492500 w 6400800"/>
                    <a:gd name="connsiteY4" fmla="*/ 3568700 h 3656926"/>
                    <a:gd name="connsiteX5" fmla="*/ 6400800 w 6400800"/>
                    <a:gd name="connsiteY5" fmla="*/ 3251200 h 3656926"/>
                    <a:gd name="connsiteX6" fmla="*/ 6400800 w 6400800"/>
                    <a:gd name="connsiteY6" fmla="*/ 368300 h 3656926"/>
                    <a:gd name="connsiteX7" fmla="*/ 6045200 w 6400800"/>
                    <a:gd name="connsiteY7" fmla="*/ 25400 h 3656926"/>
                    <a:gd name="connsiteX8" fmla="*/ 3365500 w 6400800"/>
                    <a:gd name="connsiteY8" fmla="*/ 279400 h 3656926"/>
                    <a:gd name="connsiteX9" fmla="*/ 825500 w 6400800"/>
                    <a:gd name="connsiteY9" fmla="*/ 469900 h 3656926"/>
                    <a:gd name="connsiteX10" fmla="*/ 279400 w 6400800"/>
                    <a:gd name="connsiteY10" fmla="*/ 0 h 3656926"/>
                    <a:gd name="connsiteX0" fmla="*/ 279400 w 6400800"/>
                    <a:gd name="connsiteY0" fmla="*/ 0 h 3656926"/>
                    <a:gd name="connsiteX1" fmla="*/ 38100 w 6400800"/>
                    <a:gd name="connsiteY1" fmla="*/ 317500 h 3656926"/>
                    <a:gd name="connsiteX2" fmla="*/ 0 w 6400800"/>
                    <a:gd name="connsiteY2" fmla="*/ 3238500 h 3656926"/>
                    <a:gd name="connsiteX3" fmla="*/ 2921000 w 6400800"/>
                    <a:gd name="connsiteY3" fmla="*/ 3581400 h 3656926"/>
                    <a:gd name="connsiteX4" fmla="*/ 3492500 w 6400800"/>
                    <a:gd name="connsiteY4" fmla="*/ 3568700 h 3656926"/>
                    <a:gd name="connsiteX5" fmla="*/ 6400800 w 6400800"/>
                    <a:gd name="connsiteY5" fmla="*/ 3251200 h 3656926"/>
                    <a:gd name="connsiteX6" fmla="*/ 6400800 w 6400800"/>
                    <a:gd name="connsiteY6" fmla="*/ 368300 h 3656926"/>
                    <a:gd name="connsiteX7" fmla="*/ 6045200 w 6400800"/>
                    <a:gd name="connsiteY7" fmla="*/ 25400 h 3656926"/>
                    <a:gd name="connsiteX8" fmla="*/ 3365500 w 6400800"/>
                    <a:gd name="connsiteY8" fmla="*/ 279400 h 3656926"/>
                    <a:gd name="connsiteX9" fmla="*/ 825500 w 6400800"/>
                    <a:gd name="connsiteY9" fmla="*/ 469900 h 3656926"/>
                    <a:gd name="connsiteX10" fmla="*/ 279400 w 6400800"/>
                    <a:gd name="connsiteY10" fmla="*/ 0 h 3656926"/>
                    <a:gd name="connsiteX0" fmla="*/ 279400 w 6400800"/>
                    <a:gd name="connsiteY0" fmla="*/ 0 h 3656926"/>
                    <a:gd name="connsiteX1" fmla="*/ 38100 w 6400800"/>
                    <a:gd name="connsiteY1" fmla="*/ 317500 h 3656926"/>
                    <a:gd name="connsiteX2" fmla="*/ 0 w 6400800"/>
                    <a:gd name="connsiteY2" fmla="*/ 3238500 h 3656926"/>
                    <a:gd name="connsiteX3" fmla="*/ 2921000 w 6400800"/>
                    <a:gd name="connsiteY3" fmla="*/ 3581400 h 3656926"/>
                    <a:gd name="connsiteX4" fmla="*/ 3492500 w 6400800"/>
                    <a:gd name="connsiteY4" fmla="*/ 3568700 h 3656926"/>
                    <a:gd name="connsiteX5" fmla="*/ 6400800 w 6400800"/>
                    <a:gd name="connsiteY5" fmla="*/ 3251200 h 3656926"/>
                    <a:gd name="connsiteX6" fmla="*/ 6400800 w 6400800"/>
                    <a:gd name="connsiteY6" fmla="*/ 368300 h 3656926"/>
                    <a:gd name="connsiteX7" fmla="*/ 6045200 w 6400800"/>
                    <a:gd name="connsiteY7" fmla="*/ 25400 h 3656926"/>
                    <a:gd name="connsiteX8" fmla="*/ 3365500 w 6400800"/>
                    <a:gd name="connsiteY8" fmla="*/ 279400 h 3656926"/>
                    <a:gd name="connsiteX9" fmla="*/ 863600 w 6400800"/>
                    <a:gd name="connsiteY9" fmla="*/ 177800 h 3656926"/>
                    <a:gd name="connsiteX10" fmla="*/ 279400 w 6400800"/>
                    <a:gd name="connsiteY10" fmla="*/ 0 h 3656926"/>
                    <a:gd name="connsiteX0" fmla="*/ 279400 w 6400800"/>
                    <a:gd name="connsiteY0" fmla="*/ 0 h 3656926"/>
                    <a:gd name="connsiteX1" fmla="*/ 38100 w 6400800"/>
                    <a:gd name="connsiteY1" fmla="*/ 317500 h 3656926"/>
                    <a:gd name="connsiteX2" fmla="*/ 0 w 6400800"/>
                    <a:gd name="connsiteY2" fmla="*/ 3238500 h 3656926"/>
                    <a:gd name="connsiteX3" fmla="*/ 2921000 w 6400800"/>
                    <a:gd name="connsiteY3" fmla="*/ 3581400 h 3656926"/>
                    <a:gd name="connsiteX4" fmla="*/ 3492500 w 6400800"/>
                    <a:gd name="connsiteY4" fmla="*/ 3568700 h 3656926"/>
                    <a:gd name="connsiteX5" fmla="*/ 6400800 w 6400800"/>
                    <a:gd name="connsiteY5" fmla="*/ 3251200 h 3656926"/>
                    <a:gd name="connsiteX6" fmla="*/ 6400800 w 6400800"/>
                    <a:gd name="connsiteY6" fmla="*/ 368300 h 3656926"/>
                    <a:gd name="connsiteX7" fmla="*/ 6045200 w 6400800"/>
                    <a:gd name="connsiteY7" fmla="*/ 25400 h 3656926"/>
                    <a:gd name="connsiteX8" fmla="*/ 3365500 w 6400800"/>
                    <a:gd name="connsiteY8" fmla="*/ 279400 h 3656926"/>
                    <a:gd name="connsiteX9" fmla="*/ 863600 w 6400800"/>
                    <a:gd name="connsiteY9" fmla="*/ 177800 h 3656926"/>
                    <a:gd name="connsiteX10" fmla="*/ 279400 w 6400800"/>
                    <a:gd name="connsiteY10" fmla="*/ 0 h 3656926"/>
                    <a:gd name="connsiteX0" fmla="*/ 279400 w 6400800"/>
                    <a:gd name="connsiteY0" fmla="*/ 0 h 3656926"/>
                    <a:gd name="connsiteX1" fmla="*/ 38100 w 6400800"/>
                    <a:gd name="connsiteY1" fmla="*/ 317500 h 3656926"/>
                    <a:gd name="connsiteX2" fmla="*/ 0 w 6400800"/>
                    <a:gd name="connsiteY2" fmla="*/ 3238500 h 3656926"/>
                    <a:gd name="connsiteX3" fmla="*/ 2921000 w 6400800"/>
                    <a:gd name="connsiteY3" fmla="*/ 3581400 h 3656926"/>
                    <a:gd name="connsiteX4" fmla="*/ 3492500 w 6400800"/>
                    <a:gd name="connsiteY4" fmla="*/ 3568700 h 3656926"/>
                    <a:gd name="connsiteX5" fmla="*/ 6400800 w 6400800"/>
                    <a:gd name="connsiteY5" fmla="*/ 3251200 h 3656926"/>
                    <a:gd name="connsiteX6" fmla="*/ 6400800 w 6400800"/>
                    <a:gd name="connsiteY6" fmla="*/ 368300 h 3656926"/>
                    <a:gd name="connsiteX7" fmla="*/ 6045200 w 6400800"/>
                    <a:gd name="connsiteY7" fmla="*/ 25400 h 3656926"/>
                    <a:gd name="connsiteX8" fmla="*/ 3390900 w 6400800"/>
                    <a:gd name="connsiteY8" fmla="*/ 292100 h 3656926"/>
                    <a:gd name="connsiteX9" fmla="*/ 863600 w 6400800"/>
                    <a:gd name="connsiteY9" fmla="*/ 177800 h 3656926"/>
                    <a:gd name="connsiteX10" fmla="*/ 279400 w 6400800"/>
                    <a:gd name="connsiteY10" fmla="*/ 0 h 3656926"/>
                    <a:gd name="connsiteX0" fmla="*/ 279400 w 6400800"/>
                    <a:gd name="connsiteY0" fmla="*/ 0 h 3656926"/>
                    <a:gd name="connsiteX1" fmla="*/ 38100 w 6400800"/>
                    <a:gd name="connsiteY1" fmla="*/ 317500 h 3656926"/>
                    <a:gd name="connsiteX2" fmla="*/ 0 w 6400800"/>
                    <a:gd name="connsiteY2" fmla="*/ 3238500 h 3656926"/>
                    <a:gd name="connsiteX3" fmla="*/ 2921000 w 6400800"/>
                    <a:gd name="connsiteY3" fmla="*/ 3581400 h 3656926"/>
                    <a:gd name="connsiteX4" fmla="*/ 3492500 w 6400800"/>
                    <a:gd name="connsiteY4" fmla="*/ 3568700 h 3656926"/>
                    <a:gd name="connsiteX5" fmla="*/ 6400800 w 6400800"/>
                    <a:gd name="connsiteY5" fmla="*/ 3251200 h 3656926"/>
                    <a:gd name="connsiteX6" fmla="*/ 6324600 w 6400800"/>
                    <a:gd name="connsiteY6" fmla="*/ 368300 h 3656926"/>
                    <a:gd name="connsiteX7" fmla="*/ 6045200 w 6400800"/>
                    <a:gd name="connsiteY7" fmla="*/ 25400 h 3656926"/>
                    <a:gd name="connsiteX8" fmla="*/ 3390900 w 6400800"/>
                    <a:gd name="connsiteY8" fmla="*/ 292100 h 3656926"/>
                    <a:gd name="connsiteX9" fmla="*/ 863600 w 6400800"/>
                    <a:gd name="connsiteY9" fmla="*/ 177800 h 3656926"/>
                    <a:gd name="connsiteX10" fmla="*/ 279400 w 6400800"/>
                    <a:gd name="connsiteY10" fmla="*/ 0 h 3656926"/>
                    <a:gd name="connsiteX0" fmla="*/ 279400 w 6324600"/>
                    <a:gd name="connsiteY0" fmla="*/ 0 h 3656926"/>
                    <a:gd name="connsiteX1" fmla="*/ 38100 w 6324600"/>
                    <a:gd name="connsiteY1" fmla="*/ 317500 h 3656926"/>
                    <a:gd name="connsiteX2" fmla="*/ 0 w 6324600"/>
                    <a:gd name="connsiteY2" fmla="*/ 3238500 h 3656926"/>
                    <a:gd name="connsiteX3" fmla="*/ 2921000 w 6324600"/>
                    <a:gd name="connsiteY3" fmla="*/ 3581400 h 3656926"/>
                    <a:gd name="connsiteX4" fmla="*/ 3492500 w 6324600"/>
                    <a:gd name="connsiteY4" fmla="*/ 3568700 h 3656926"/>
                    <a:gd name="connsiteX5" fmla="*/ 6299200 w 6324600"/>
                    <a:gd name="connsiteY5" fmla="*/ 3251200 h 3656926"/>
                    <a:gd name="connsiteX6" fmla="*/ 6324600 w 6324600"/>
                    <a:gd name="connsiteY6" fmla="*/ 368300 h 3656926"/>
                    <a:gd name="connsiteX7" fmla="*/ 6045200 w 6324600"/>
                    <a:gd name="connsiteY7" fmla="*/ 25400 h 3656926"/>
                    <a:gd name="connsiteX8" fmla="*/ 3390900 w 6324600"/>
                    <a:gd name="connsiteY8" fmla="*/ 292100 h 3656926"/>
                    <a:gd name="connsiteX9" fmla="*/ 863600 w 6324600"/>
                    <a:gd name="connsiteY9" fmla="*/ 177800 h 3656926"/>
                    <a:gd name="connsiteX10" fmla="*/ 279400 w 6324600"/>
                    <a:gd name="connsiteY10" fmla="*/ 0 h 3656926"/>
                    <a:gd name="connsiteX0" fmla="*/ 279400 w 6324600"/>
                    <a:gd name="connsiteY0" fmla="*/ 0 h 3619086"/>
                    <a:gd name="connsiteX1" fmla="*/ 38100 w 6324600"/>
                    <a:gd name="connsiteY1" fmla="*/ 317500 h 3619086"/>
                    <a:gd name="connsiteX2" fmla="*/ 0 w 6324600"/>
                    <a:gd name="connsiteY2" fmla="*/ 3238500 h 3619086"/>
                    <a:gd name="connsiteX3" fmla="*/ 2921000 w 6324600"/>
                    <a:gd name="connsiteY3" fmla="*/ 3581400 h 3619086"/>
                    <a:gd name="connsiteX4" fmla="*/ 3543300 w 6324600"/>
                    <a:gd name="connsiteY4" fmla="*/ 3479800 h 3619086"/>
                    <a:gd name="connsiteX5" fmla="*/ 6299200 w 6324600"/>
                    <a:gd name="connsiteY5" fmla="*/ 3251200 h 3619086"/>
                    <a:gd name="connsiteX6" fmla="*/ 6324600 w 6324600"/>
                    <a:gd name="connsiteY6" fmla="*/ 368300 h 3619086"/>
                    <a:gd name="connsiteX7" fmla="*/ 6045200 w 6324600"/>
                    <a:gd name="connsiteY7" fmla="*/ 25400 h 3619086"/>
                    <a:gd name="connsiteX8" fmla="*/ 3390900 w 6324600"/>
                    <a:gd name="connsiteY8" fmla="*/ 292100 h 3619086"/>
                    <a:gd name="connsiteX9" fmla="*/ 863600 w 6324600"/>
                    <a:gd name="connsiteY9" fmla="*/ 177800 h 3619086"/>
                    <a:gd name="connsiteX10" fmla="*/ 279400 w 6324600"/>
                    <a:gd name="connsiteY10" fmla="*/ 0 h 3619086"/>
                    <a:gd name="connsiteX0" fmla="*/ 279400 w 6324600"/>
                    <a:gd name="connsiteY0" fmla="*/ 0 h 3562899"/>
                    <a:gd name="connsiteX1" fmla="*/ 38100 w 6324600"/>
                    <a:gd name="connsiteY1" fmla="*/ 317500 h 3562899"/>
                    <a:gd name="connsiteX2" fmla="*/ 0 w 6324600"/>
                    <a:gd name="connsiteY2" fmla="*/ 3238500 h 3562899"/>
                    <a:gd name="connsiteX3" fmla="*/ 2933700 w 6324600"/>
                    <a:gd name="connsiteY3" fmla="*/ 3479800 h 3562899"/>
                    <a:gd name="connsiteX4" fmla="*/ 3543300 w 6324600"/>
                    <a:gd name="connsiteY4" fmla="*/ 3479800 h 3562899"/>
                    <a:gd name="connsiteX5" fmla="*/ 6299200 w 6324600"/>
                    <a:gd name="connsiteY5" fmla="*/ 3251200 h 3562899"/>
                    <a:gd name="connsiteX6" fmla="*/ 6324600 w 6324600"/>
                    <a:gd name="connsiteY6" fmla="*/ 368300 h 3562899"/>
                    <a:gd name="connsiteX7" fmla="*/ 6045200 w 6324600"/>
                    <a:gd name="connsiteY7" fmla="*/ 25400 h 3562899"/>
                    <a:gd name="connsiteX8" fmla="*/ 3390900 w 6324600"/>
                    <a:gd name="connsiteY8" fmla="*/ 292100 h 3562899"/>
                    <a:gd name="connsiteX9" fmla="*/ 863600 w 6324600"/>
                    <a:gd name="connsiteY9" fmla="*/ 177800 h 3562899"/>
                    <a:gd name="connsiteX10" fmla="*/ 279400 w 6324600"/>
                    <a:gd name="connsiteY10" fmla="*/ 0 h 3562899"/>
                    <a:gd name="connsiteX0" fmla="*/ 241300 w 6286500"/>
                    <a:gd name="connsiteY0" fmla="*/ 0 h 3562899"/>
                    <a:gd name="connsiteX1" fmla="*/ 0 w 6286500"/>
                    <a:gd name="connsiteY1" fmla="*/ 317500 h 3562899"/>
                    <a:gd name="connsiteX2" fmla="*/ 12700 w 6286500"/>
                    <a:gd name="connsiteY2" fmla="*/ 3149600 h 3562899"/>
                    <a:gd name="connsiteX3" fmla="*/ 2895600 w 6286500"/>
                    <a:gd name="connsiteY3" fmla="*/ 3479800 h 3562899"/>
                    <a:gd name="connsiteX4" fmla="*/ 3505200 w 6286500"/>
                    <a:gd name="connsiteY4" fmla="*/ 3479800 h 3562899"/>
                    <a:gd name="connsiteX5" fmla="*/ 6261100 w 6286500"/>
                    <a:gd name="connsiteY5" fmla="*/ 3251200 h 3562899"/>
                    <a:gd name="connsiteX6" fmla="*/ 6286500 w 6286500"/>
                    <a:gd name="connsiteY6" fmla="*/ 368300 h 3562899"/>
                    <a:gd name="connsiteX7" fmla="*/ 6007100 w 6286500"/>
                    <a:gd name="connsiteY7" fmla="*/ 25400 h 3562899"/>
                    <a:gd name="connsiteX8" fmla="*/ 3352800 w 6286500"/>
                    <a:gd name="connsiteY8" fmla="*/ 292100 h 3562899"/>
                    <a:gd name="connsiteX9" fmla="*/ 825500 w 6286500"/>
                    <a:gd name="connsiteY9" fmla="*/ 177800 h 3562899"/>
                    <a:gd name="connsiteX10" fmla="*/ 241300 w 6286500"/>
                    <a:gd name="connsiteY10" fmla="*/ 0 h 3562899"/>
                    <a:gd name="connsiteX0" fmla="*/ 228968 w 6274168"/>
                    <a:gd name="connsiteY0" fmla="*/ 0 h 3562899"/>
                    <a:gd name="connsiteX1" fmla="*/ 25768 w 6274168"/>
                    <a:gd name="connsiteY1" fmla="*/ 304800 h 3562899"/>
                    <a:gd name="connsiteX2" fmla="*/ 368 w 6274168"/>
                    <a:gd name="connsiteY2" fmla="*/ 3149600 h 3562899"/>
                    <a:gd name="connsiteX3" fmla="*/ 2883268 w 6274168"/>
                    <a:gd name="connsiteY3" fmla="*/ 3479800 h 3562899"/>
                    <a:gd name="connsiteX4" fmla="*/ 3492868 w 6274168"/>
                    <a:gd name="connsiteY4" fmla="*/ 3479800 h 3562899"/>
                    <a:gd name="connsiteX5" fmla="*/ 6248768 w 6274168"/>
                    <a:gd name="connsiteY5" fmla="*/ 3251200 h 3562899"/>
                    <a:gd name="connsiteX6" fmla="*/ 6274168 w 6274168"/>
                    <a:gd name="connsiteY6" fmla="*/ 368300 h 3562899"/>
                    <a:gd name="connsiteX7" fmla="*/ 5994768 w 6274168"/>
                    <a:gd name="connsiteY7" fmla="*/ 25400 h 3562899"/>
                    <a:gd name="connsiteX8" fmla="*/ 3340468 w 6274168"/>
                    <a:gd name="connsiteY8" fmla="*/ 292100 h 3562899"/>
                    <a:gd name="connsiteX9" fmla="*/ 813168 w 6274168"/>
                    <a:gd name="connsiteY9" fmla="*/ 177800 h 3562899"/>
                    <a:gd name="connsiteX10" fmla="*/ 228968 w 6274168"/>
                    <a:gd name="connsiteY10" fmla="*/ 0 h 3562899"/>
                    <a:gd name="connsiteX0" fmla="*/ 203200 w 6248400"/>
                    <a:gd name="connsiteY0" fmla="*/ 0 h 3562899"/>
                    <a:gd name="connsiteX1" fmla="*/ 0 w 6248400"/>
                    <a:gd name="connsiteY1" fmla="*/ 304800 h 3562899"/>
                    <a:gd name="connsiteX2" fmla="*/ 12700 w 6248400"/>
                    <a:gd name="connsiteY2" fmla="*/ 3149600 h 3562899"/>
                    <a:gd name="connsiteX3" fmla="*/ 2857500 w 6248400"/>
                    <a:gd name="connsiteY3" fmla="*/ 3479800 h 3562899"/>
                    <a:gd name="connsiteX4" fmla="*/ 3467100 w 6248400"/>
                    <a:gd name="connsiteY4" fmla="*/ 3479800 h 3562899"/>
                    <a:gd name="connsiteX5" fmla="*/ 6223000 w 6248400"/>
                    <a:gd name="connsiteY5" fmla="*/ 3251200 h 3562899"/>
                    <a:gd name="connsiteX6" fmla="*/ 6248400 w 6248400"/>
                    <a:gd name="connsiteY6" fmla="*/ 368300 h 3562899"/>
                    <a:gd name="connsiteX7" fmla="*/ 5969000 w 6248400"/>
                    <a:gd name="connsiteY7" fmla="*/ 25400 h 3562899"/>
                    <a:gd name="connsiteX8" fmla="*/ 3314700 w 6248400"/>
                    <a:gd name="connsiteY8" fmla="*/ 292100 h 3562899"/>
                    <a:gd name="connsiteX9" fmla="*/ 787400 w 6248400"/>
                    <a:gd name="connsiteY9" fmla="*/ 177800 h 3562899"/>
                    <a:gd name="connsiteX10" fmla="*/ 203200 w 6248400"/>
                    <a:gd name="connsiteY10" fmla="*/ 0 h 3562899"/>
                    <a:gd name="connsiteX0" fmla="*/ 203200 w 6248400"/>
                    <a:gd name="connsiteY0" fmla="*/ 0 h 3562899"/>
                    <a:gd name="connsiteX1" fmla="*/ 0 w 6248400"/>
                    <a:gd name="connsiteY1" fmla="*/ 304800 h 3562899"/>
                    <a:gd name="connsiteX2" fmla="*/ 12700 w 6248400"/>
                    <a:gd name="connsiteY2" fmla="*/ 3149600 h 3562899"/>
                    <a:gd name="connsiteX3" fmla="*/ 2857500 w 6248400"/>
                    <a:gd name="connsiteY3" fmla="*/ 3479800 h 3562899"/>
                    <a:gd name="connsiteX4" fmla="*/ 3467100 w 6248400"/>
                    <a:gd name="connsiteY4" fmla="*/ 3479800 h 3562899"/>
                    <a:gd name="connsiteX5" fmla="*/ 6223000 w 6248400"/>
                    <a:gd name="connsiteY5" fmla="*/ 3251200 h 3562899"/>
                    <a:gd name="connsiteX6" fmla="*/ 6248400 w 6248400"/>
                    <a:gd name="connsiteY6" fmla="*/ 368300 h 3562899"/>
                    <a:gd name="connsiteX7" fmla="*/ 6003871 w 6248400"/>
                    <a:gd name="connsiteY7" fmla="*/ 6027 h 3562899"/>
                    <a:gd name="connsiteX8" fmla="*/ 3314700 w 6248400"/>
                    <a:gd name="connsiteY8" fmla="*/ 292100 h 3562899"/>
                    <a:gd name="connsiteX9" fmla="*/ 787400 w 6248400"/>
                    <a:gd name="connsiteY9" fmla="*/ 177800 h 3562899"/>
                    <a:gd name="connsiteX10" fmla="*/ 203200 w 6248400"/>
                    <a:gd name="connsiteY10" fmla="*/ 0 h 3562899"/>
                    <a:gd name="connsiteX0" fmla="*/ 203200 w 6248400"/>
                    <a:gd name="connsiteY0" fmla="*/ 0 h 3562899"/>
                    <a:gd name="connsiteX1" fmla="*/ 0 w 6248400"/>
                    <a:gd name="connsiteY1" fmla="*/ 304800 h 3562899"/>
                    <a:gd name="connsiteX2" fmla="*/ 12700 w 6248400"/>
                    <a:gd name="connsiteY2" fmla="*/ 3149600 h 3562899"/>
                    <a:gd name="connsiteX3" fmla="*/ 2857500 w 6248400"/>
                    <a:gd name="connsiteY3" fmla="*/ 3479800 h 3562899"/>
                    <a:gd name="connsiteX4" fmla="*/ 3467100 w 6248400"/>
                    <a:gd name="connsiteY4" fmla="*/ 3479800 h 3562899"/>
                    <a:gd name="connsiteX5" fmla="*/ 6223000 w 6248400"/>
                    <a:gd name="connsiteY5" fmla="*/ 3251200 h 3562899"/>
                    <a:gd name="connsiteX6" fmla="*/ 6248400 w 6248400"/>
                    <a:gd name="connsiteY6" fmla="*/ 368300 h 3562899"/>
                    <a:gd name="connsiteX7" fmla="*/ 5996122 w 6248400"/>
                    <a:gd name="connsiteY7" fmla="*/ 9902 h 3562899"/>
                    <a:gd name="connsiteX8" fmla="*/ 3314700 w 6248400"/>
                    <a:gd name="connsiteY8" fmla="*/ 292100 h 3562899"/>
                    <a:gd name="connsiteX9" fmla="*/ 787400 w 6248400"/>
                    <a:gd name="connsiteY9" fmla="*/ 177800 h 3562899"/>
                    <a:gd name="connsiteX10" fmla="*/ 203200 w 6248400"/>
                    <a:gd name="connsiteY10" fmla="*/ 0 h 3562899"/>
                    <a:gd name="connsiteX0" fmla="*/ 203200 w 6248400"/>
                    <a:gd name="connsiteY0" fmla="*/ 0 h 3562899"/>
                    <a:gd name="connsiteX1" fmla="*/ 0 w 6248400"/>
                    <a:gd name="connsiteY1" fmla="*/ 304800 h 3562899"/>
                    <a:gd name="connsiteX2" fmla="*/ 12700 w 6248400"/>
                    <a:gd name="connsiteY2" fmla="*/ 3149600 h 3562899"/>
                    <a:gd name="connsiteX3" fmla="*/ 2857500 w 6248400"/>
                    <a:gd name="connsiteY3" fmla="*/ 3479800 h 3562899"/>
                    <a:gd name="connsiteX4" fmla="*/ 3467100 w 6248400"/>
                    <a:gd name="connsiteY4" fmla="*/ 3479800 h 3562899"/>
                    <a:gd name="connsiteX5" fmla="*/ 6223000 w 6248400"/>
                    <a:gd name="connsiteY5" fmla="*/ 3251200 h 3562899"/>
                    <a:gd name="connsiteX6" fmla="*/ 6248400 w 6248400"/>
                    <a:gd name="connsiteY6" fmla="*/ 368300 h 3562899"/>
                    <a:gd name="connsiteX7" fmla="*/ 5996122 w 6248400"/>
                    <a:gd name="connsiteY7" fmla="*/ 9902 h 3562899"/>
                    <a:gd name="connsiteX8" fmla="*/ 3186839 w 6248400"/>
                    <a:gd name="connsiteY8" fmla="*/ 264978 h 3562899"/>
                    <a:gd name="connsiteX9" fmla="*/ 787400 w 6248400"/>
                    <a:gd name="connsiteY9" fmla="*/ 177800 h 3562899"/>
                    <a:gd name="connsiteX10" fmla="*/ 203200 w 6248400"/>
                    <a:gd name="connsiteY10" fmla="*/ 0 h 3562899"/>
                    <a:gd name="connsiteX0" fmla="*/ 203200 w 6248400"/>
                    <a:gd name="connsiteY0" fmla="*/ 0 h 3562899"/>
                    <a:gd name="connsiteX1" fmla="*/ 0 w 6248400"/>
                    <a:gd name="connsiteY1" fmla="*/ 304800 h 3562899"/>
                    <a:gd name="connsiteX2" fmla="*/ 12700 w 6248400"/>
                    <a:gd name="connsiteY2" fmla="*/ 3149600 h 3562899"/>
                    <a:gd name="connsiteX3" fmla="*/ 2857500 w 6248400"/>
                    <a:gd name="connsiteY3" fmla="*/ 3479800 h 3562899"/>
                    <a:gd name="connsiteX4" fmla="*/ 3467100 w 6248400"/>
                    <a:gd name="connsiteY4" fmla="*/ 3479800 h 3562899"/>
                    <a:gd name="connsiteX5" fmla="*/ 6223000 w 6248400"/>
                    <a:gd name="connsiteY5" fmla="*/ 3251200 h 3562899"/>
                    <a:gd name="connsiteX6" fmla="*/ 6248400 w 6248400"/>
                    <a:gd name="connsiteY6" fmla="*/ 368300 h 3562899"/>
                    <a:gd name="connsiteX7" fmla="*/ 5996122 w 6248400"/>
                    <a:gd name="connsiteY7" fmla="*/ 9902 h 3562899"/>
                    <a:gd name="connsiteX8" fmla="*/ 3186839 w 6248400"/>
                    <a:gd name="connsiteY8" fmla="*/ 264978 h 3562899"/>
                    <a:gd name="connsiteX9" fmla="*/ 787400 w 6248400"/>
                    <a:gd name="connsiteY9" fmla="*/ 177800 h 3562899"/>
                    <a:gd name="connsiteX10" fmla="*/ 203200 w 6248400"/>
                    <a:gd name="connsiteY10" fmla="*/ 0 h 3562899"/>
                    <a:gd name="connsiteX0" fmla="*/ 203200 w 6248400"/>
                    <a:gd name="connsiteY0" fmla="*/ 0 h 3567830"/>
                    <a:gd name="connsiteX1" fmla="*/ 0 w 6248400"/>
                    <a:gd name="connsiteY1" fmla="*/ 304800 h 3567830"/>
                    <a:gd name="connsiteX2" fmla="*/ 12700 w 6248400"/>
                    <a:gd name="connsiteY2" fmla="*/ 3149600 h 3567830"/>
                    <a:gd name="connsiteX3" fmla="*/ 2857500 w 6248400"/>
                    <a:gd name="connsiteY3" fmla="*/ 3479800 h 3567830"/>
                    <a:gd name="connsiteX4" fmla="*/ 3467100 w 6248400"/>
                    <a:gd name="connsiteY4" fmla="*/ 3479800 h 3567830"/>
                    <a:gd name="connsiteX5" fmla="*/ 6223000 w 6248400"/>
                    <a:gd name="connsiteY5" fmla="*/ 3251200 h 3567830"/>
                    <a:gd name="connsiteX6" fmla="*/ 6248400 w 6248400"/>
                    <a:gd name="connsiteY6" fmla="*/ 368300 h 3567830"/>
                    <a:gd name="connsiteX7" fmla="*/ 5996122 w 6248400"/>
                    <a:gd name="connsiteY7" fmla="*/ 9902 h 3567830"/>
                    <a:gd name="connsiteX8" fmla="*/ 3186839 w 6248400"/>
                    <a:gd name="connsiteY8" fmla="*/ 264978 h 3567830"/>
                    <a:gd name="connsiteX9" fmla="*/ 787400 w 6248400"/>
                    <a:gd name="connsiteY9" fmla="*/ 177800 h 3567830"/>
                    <a:gd name="connsiteX10" fmla="*/ 203200 w 6248400"/>
                    <a:gd name="connsiteY10" fmla="*/ 0 h 3567830"/>
                    <a:gd name="connsiteX0" fmla="*/ 203200 w 6248400"/>
                    <a:gd name="connsiteY0" fmla="*/ 0 h 3584379"/>
                    <a:gd name="connsiteX1" fmla="*/ 0 w 6248400"/>
                    <a:gd name="connsiteY1" fmla="*/ 304800 h 3584379"/>
                    <a:gd name="connsiteX2" fmla="*/ 12700 w 6248400"/>
                    <a:gd name="connsiteY2" fmla="*/ 3149600 h 3584379"/>
                    <a:gd name="connsiteX3" fmla="*/ 2857500 w 6248400"/>
                    <a:gd name="connsiteY3" fmla="*/ 3479800 h 3584379"/>
                    <a:gd name="connsiteX4" fmla="*/ 3467100 w 6248400"/>
                    <a:gd name="connsiteY4" fmla="*/ 3479800 h 3584379"/>
                    <a:gd name="connsiteX5" fmla="*/ 6223000 w 6248400"/>
                    <a:gd name="connsiteY5" fmla="*/ 3251200 h 3584379"/>
                    <a:gd name="connsiteX6" fmla="*/ 6248400 w 6248400"/>
                    <a:gd name="connsiteY6" fmla="*/ 368300 h 3584379"/>
                    <a:gd name="connsiteX7" fmla="*/ 5996122 w 6248400"/>
                    <a:gd name="connsiteY7" fmla="*/ 9902 h 3584379"/>
                    <a:gd name="connsiteX8" fmla="*/ 3186839 w 6248400"/>
                    <a:gd name="connsiteY8" fmla="*/ 264978 h 3584379"/>
                    <a:gd name="connsiteX9" fmla="*/ 787400 w 6248400"/>
                    <a:gd name="connsiteY9" fmla="*/ 177800 h 3584379"/>
                    <a:gd name="connsiteX10" fmla="*/ 203200 w 6248400"/>
                    <a:gd name="connsiteY10" fmla="*/ 0 h 3584379"/>
                    <a:gd name="connsiteX0" fmla="*/ 203200 w 6248400"/>
                    <a:gd name="connsiteY0" fmla="*/ 0 h 3581680"/>
                    <a:gd name="connsiteX1" fmla="*/ 0 w 6248400"/>
                    <a:gd name="connsiteY1" fmla="*/ 304800 h 3581680"/>
                    <a:gd name="connsiteX2" fmla="*/ 12700 w 6248400"/>
                    <a:gd name="connsiteY2" fmla="*/ 3149600 h 3581680"/>
                    <a:gd name="connsiteX3" fmla="*/ 2857500 w 6248400"/>
                    <a:gd name="connsiteY3" fmla="*/ 3479800 h 3581680"/>
                    <a:gd name="connsiteX4" fmla="*/ 3467100 w 6248400"/>
                    <a:gd name="connsiteY4" fmla="*/ 3479800 h 3581680"/>
                    <a:gd name="connsiteX5" fmla="*/ 6223000 w 6248400"/>
                    <a:gd name="connsiteY5" fmla="*/ 3251200 h 3581680"/>
                    <a:gd name="connsiteX6" fmla="*/ 6248400 w 6248400"/>
                    <a:gd name="connsiteY6" fmla="*/ 368300 h 3581680"/>
                    <a:gd name="connsiteX7" fmla="*/ 5996122 w 6248400"/>
                    <a:gd name="connsiteY7" fmla="*/ 9902 h 3581680"/>
                    <a:gd name="connsiteX8" fmla="*/ 3186839 w 6248400"/>
                    <a:gd name="connsiteY8" fmla="*/ 264978 h 3581680"/>
                    <a:gd name="connsiteX9" fmla="*/ 787400 w 6248400"/>
                    <a:gd name="connsiteY9" fmla="*/ 177800 h 3581680"/>
                    <a:gd name="connsiteX10" fmla="*/ 203200 w 6248400"/>
                    <a:gd name="connsiteY10" fmla="*/ 0 h 3581680"/>
                    <a:gd name="connsiteX0" fmla="*/ 203200 w 6248400"/>
                    <a:gd name="connsiteY0" fmla="*/ 0 h 3577728"/>
                    <a:gd name="connsiteX1" fmla="*/ 0 w 6248400"/>
                    <a:gd name="connsiteY1" fmla="*/ 304800 h 3577728"/>
                    <a:gd name="connsiteX2" fmla="*/ 12700 w 6248400"/>
                    <a:gd name="connsiteY2" fmla="*/ 3149600 h 3577728"/>
                    <a:gd name="connsiteX3" fmla="*/ 2857500 w 6248400"/>
                    <a:gd name="connsiteY3" fmla="*/ 3479800 h 3577728"/>
                    <a:gd name="connsiteX4" fmla="*/ 3467100 w 6248400"/>
                    <a:gd name="connsiteY4" fmla="*/ 3479800 h 3577728"/>
                    <a:gd name="connsiteX5" fmla="*/ 6223000 w 6248400"/>
                    <a:gd name="connsiteY5" fmla="*/ 3251200 h 3577728"/>
                    <a:gd name="connsiteX6" fmla="*/ 6248400 w 6248400"/>
                    <a:gd name="connsiteY6" fmla="*/ 368300 h 3577728"/>
                    <a:gd name="connsiteX7" fmla="*/ 5996122 w 6248400"/>
                    <a:gd name="connsiteY7" fmla="*/ 9902 h 3577728"/>
                    <a:gd name="connsiteX8" fmla="*/ 3186839 w 6248400"/>
                    <a:gd name="connsiteY8" fmla="*/ 264978 h 3577728"/>
                    <a:gd name="connsiteX9" fmla="*/ 787400 w 6248400"/>
                    <a:gd name="connsiteY9" fmla="*/ 177800 h 3577728"/>
                    <a:gd name="connsiteX10" fmla="*/ 203200 w 6248400"/>
                    <a:gd name="connsiteY10" fmla="*/ 0 h 3577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248400" h="3577728">
                      <a:moveTo>
                        <a:pt x="203200" y="0"/>
                      </a:moveTo>
                      <a:lnTo>
                        <a:pt x="0" y="304800"/>
                      </a:lnTo>
                      <a:cubicBezTo>
                        <a:pt x="4233" y="1248833"/>
                        <a:pt x="8467" y="2205567"/>
                        <a:pt x="12700" y="3149600"/>
                      </a:cubicBezTo>
                      <a:lnTo>
                        <a:pt x="2857500" y="3479800"/>
                      </a:lnTo>
                      <a:cubicBezTo>
                        <a:pt x="3078996" y="3582764"/>
                        <a:pt x="3151537" y="3635357"/>
                        <a:pt x="3467100" y="3479800"/>
                      </a:cubicBezTo>
                      <a:lnTo>
                        <a:pt x="6223000" y="3251200"/>
                      </a:lnTo>
                      <a:lnTo>
                        <a:pt x="6248400" y="368300"/>
                      </a:lnTo>
                      <a:lnTo>
                        <a:pt x="5996122" y="9902"/>
                      </a:lnTo>
                      <a:lnTo>
                        <a:pt x="3186839" y="264978"/>
                      </a:lnTo>
                      <a:cubicBezTo>
                        <a:pt x="2972589" y="268206"/>
                        <a:pt x="1595967" y="266700"/>
                        <a:pt x="787400" y="177800"/>
                      </a:cubicBezTo>
                      <a:lnTo>
                        <a:pt x="203200" y="0"/>
                      </a:lnTo>
                      <a:close/>
                    </a:path>
                  </a:pathLst>
                </a:custGeom>
                <a:grp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56" name="手繪多邊形 55"/>
                <p:cNvSpPr/>
                <p:nvPr/>
              </p:nvSpPr>
              <p:spPr>
                <a:xfrm flipH="1">
                  <a:off x="4639632" y="2780928"/>
                  <a:ext cx="2832100" cy="3302000"/>
                </a:xfrm>
                <a:custGeom>
                  <a:avLst/>
                  <a:gdLst>
                    <a:gd name="connsiteX0" fmla="*/ 2730500 w 2730500"/>
                    <a:gd name="connsiteY0" fmla="*/ 3302000 h 3302000"/>
                    <a:gd name="connsiteX1" fmla="*/ 2730500 w 2730500"/>
                    <a:gd name="connsiteY1" fmla="*/ 304800 h 3302000"/>
                    <a:gd name="connsiteX2" fmla="*/ 0 w 2730500"/>
                    <a:gd name="connsiteY2" fmla="*/ 0 h 3302000"/>
                    <a:gd name="connsiteX3" fmla="*/ 38100 w 2730500"/>
                    <a:gd name="connsiteY3" fmla="*/ 2971800 h 3302000"/>
                    <a:gd name="connsiteX4" fmla="*/ 2730500 w 2730500"/>
                    <a:gd name="connsiteY4" fmla="*/ 3302000 h 3302000"/>
                    <a:gd name="connsiteX0" fmla="*/ 2692400 w 2692400"/>
                    <a:gd name="connsiteY0" fmla="*/ 3378200 h 3378200"/>
                    <a:gd name="connsiteX1" fmla="*/ 2692400 w 2692400"/>
                    <a:gd name="connsiteY1" fmla="*/ 381000 h 3378200"/>
                    <a:gd name="connsiteX2" fmla="*/ 0 w 2692400"/>
                    <a:gd name="connsiteY2" fmla="*/ 0 h 3378200"/>
                    <a:gd name="connsiteX3" fmla="*/ 0 w 2692400"/>
                    <a:gd name="connsiteY3" fmla="*/ 3048000 h 3378200"/>
                    <a:gd name="connsiteX4" fmla="*/ 2692400 w 2692400"/>
                    <a:gd name="connsiteY4" fmla="*/ 3378200 h 3378200"/>
                    <a:gd name="connsiteX0" fmla="*/ 2832100 w 2832100"/>
                    <a:gd name="connsiteY0" fmla="*/ 3263900 h 3263900"/>
                    <a:gd name="connsiteX1" fmla="*/ 2832100 w 2832100"/>
                    <a:gd name="connsiteY1" fmla="*/ 266700 h 3263900"/>
                    <a:gd name="connsiteX2" fmla="*/ 0 w 2832100"/>
                    <a:gd name="connsiteY2" fmla="*/ 0 h 3263900"/>
                    <a:gd name="connsiteX3" fmla="*/ 139700 w 2832100"/>
                    <a:gd name="connsiteY3" fmla="*/ 2933700 h 3263900"/>
                    <a:gd name="connsiteX4" fmla="*/ 2832100 w 2832100"/>
                    <a:gd name="connsiteY4" fmla="*/ 3263900 h 3263900"/>
                    <a:gd name="connsiteX0" fmla="*/ 2832100 w 2832100"/>
                    <a:gd name="connsiteY0" fmla="*/ 3263900 h 3263900"/>
                    <a:gd name="connsiteX1" fmla="*/ 2832100 w 2832100"/>
                    <a:gd name="connsiteY1" fmla="*/ 266700 h 3263900"/>
                    <a:gd name="connsiteX2" fmla="*/ 0 w 2832100"/>
                    <a:gd name="connsiteY2" fmla="*/ 0 h 3263900"/>
                    <a:gd name="connsiteX3" fmla="*/ 12700 w 2832100"/>
                    <a:gd name="connsiteY3" fmla="*/ 3009900 h 3263900"/>
                    <a:gd name="connsiteX4" fmla="*/ 2832100 w 2832100"/>
                    <a:gd name="connsiteY4" fmla="*/ 3263900 h 3263900"/>
                    <a:gd name="connsiteX0" fmla="*/ 2857500 w 2857500"/>
                    <a:gd name="connsiteY0" fmla="*/ 3314700 h 3314700"/>
                    <a:gd name="connsiteX1" fmla="*/ 2832100 w 2857500"/>
                    <a:gd name="connsiteY1" fmla="*/ 266700 h 3314700"/>
                    <a:gd name="connsiteX2" fmla="*/ 0 w 2857500"/>
                    <a:gd name="connsiteY2" fmla="*/ 0 h 3314700"/>
                    <a:gd name="connsiteX3" fmla="*/ 12700 w 2857500"/>
                    <a:gd name="connsiteY3" fmla="*/ 3009900 h 3314700"/>
                    <a:gd name="connsiteX4" fmla="*/ 2857500 w 2857500"/>
                    <a:gd name="connsiteY4" fmla="*/ 3314700 h 3314700"/>
                    <a:gd name="connsiteX0" fmla="*/ 2819400 w 2832100"/>
                    <a:gd name="connsiteY0" fmla="*/ 3302000 h 3302000"/>
                    <a:gd name="connsiteX1" fmla="*/ 2832100 w 2832100"/>
                    <a:gd name="connsiteY1" fmla="*/ 266700 h 3302000"/>
                    <a:gd name="connsiteX2" fmla="*/ 0 w 2832100"/>
                    <a:gd name="connsiteY2" fmla="*/ 0 h 3302000"/>
                    <a:gd name="connsiteX3" fmla="*/ 12700 w 2832100"/>
                    <a:gd name="connsiteY3" fmla="*/ 3009900 h 3302000"/>
                    <a:gd name="connsiteX4" fmla="*/ 2819400 w 2832100"/>
                    <a:gd name="connsiteY4" fmla="*/ 3302000 h 3302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32100" h="3302000">
                      <a:moveTo>
                        <a:pt x="2819400" y="3302000"/>
                      </a:moveTo>
                      <a:cubicBezTo>
                        <a:pt x="2823633" y="2290233"/>
                        <a:pt x="2827867" y="1278467"/>
                        <a:pt x="2832100" y="266700"/>
                      </a:cubicBezTo>
                      <a:lnTo>
                        <a:pt x="0" y="0"/>
                      </a:lnTo>
                      <a:cubicBezTo>
                        <a:pt x="4233" y="1003300"/>
                        <a:pt x="8467" y="2006600"/>
                        <a:pt x="12700" y="3009900"/>
                      </a:cubicBezTo>
                      <a:lnTo>
                        <a:pt x="2819400" y="3302000"/>
                      </a:lnTo>
                      <a:close/>
                    </a:path>
                  </a:pathLst>
                </a:custGeom>
                <a:solidFill>
                  <a:schemeClr val="bg1"/>
                </a:solid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57" name="手繪多邊形 56"/>
                <p:cNvSpPr/>
                <p:nvPr/>
              </p:nvSpPr>
              <p:spPr>
                <a:xfrm>
                  <a:off x="1706209" y="2780928"/>
                  <a:ext cx="2857500" cy="3314700"/>
                </a:xfrm>
                <a:custGeom>
                  <a:avLst/>
                  <a:gdLst>
                    <a:gd name="connsiteX0" fmla="*/ 2730500 w 2730500"/>
                    <a:gd name="connsiteY0" fmla="*/ 3302000 h 3302000"/>
                    <a:gd name="connsiteX1" fmla="*/ 2730500 w 2730500"/>
                    <a:gd name="connsiteY1" fmla="*/ 304800 h 3302000"/>
                    <a:gd name="connsiteX2" fmla="*/ 0 w 2730500"/>
                    <a:gd name="connsiteY2" fmla="*/ 0 h 3302000"/>
                    <a:gd name="connsiteX3" fmla="*/ 38100 w 2730500"/>
                    <a:gd name="connsiteY3" fmla="*/ 2971800 h 3302000"/>
                    <a:gd name="connsiteX4" fmla="*/ 2730500 w 2730500"/>
                    <a:gd name="connsiteY4" fmla="*/ 3302000 h 3302000"/>
                    <a:gd name="connsiteX0" fmla="*/ 2692400 w 2692400"/>
                    <a:gd name="connsiteY0" fmla="*/ 3378200 h 3378200"/>
                    <a:gd name="connsiteX1" fmla="*/ 2692400 w 2692400"/>
                    <a:gd name="connsiteY1" fmla="*/ 381000 h 3378200"/>
                    <a:gd name="connsiteX2" fmla="*/ 0 w 2692400"/>
                    <a:gd name="connsiteY2" fmla="*/ 0 h 3378200"/>
                    <a:gd name="connsiteX3" fmla="*/ 0 w 2692400"/>
                    <a:gd name="connsiteY3" fmla="*/ 3048000 h 3378200"/>
                    <a:gd name="connsiteX4" fmla="*/ 2692400 w 2692400"/>
                    <a:gd name="connsiteY4" fmla="*/ 3378200 h 3378200"/>
                    <a:gd name="connsiteX0" fmla="*/ 2832100 w 2832100"/>
                    <a:gd name="connsiteY0" fmla="*/ 3263900 h 3263900"/>
                    <a:gd name="connsiteX1" fmla="*/ 2832100 w 2832100"/>
                    <a:gd name="connsiteY1" fmla="*/ 266700 h 3263900"/>
                    <a:gd name="connsiteX2" fmla="*/ 0 w 2832100"/>
                    <a:gd name="connsiteY2" fmla="*/ 0 h 3263900"/>
                    <a:gd name="connsiteX3" fmla="*/ 139700 w 2832100"/>
                    <a:gd name="connsiteY3" fmla="*/ 2933700 h 3263900"/>
                    <a:gd name="connsiteX4" fmla="*/ 2832100 w 2832100"/>
                    <a:gd name="connsiteY4" fmla="*/ 3263900 h 3263900"/>
                    <a:gd name="connsiteX0" fmla="*/ 2832100 w 2832100"/>
                    <a:gd name="connsiteY0" fmla="*/ 3263900 h 3263900"/>
                    <a:gd name="connsiteX1" fmla="*/ 2832100 w 2832100"/>
                    <a:gd name="connsiteY1" fmla="*/ 266700 h 3263900"/>
                    <a:gd name="connsiteX2" fmla="*/ 0 w 2832100"/>
                    <a:gd name="connsiteY2" fmla="*/ 0 h 3263900"/>
                    <a:gd name="connsiteX3" fmla="*/ 12700 w 2832100"/>
                    <a:gd name="connsiteY3" fmla="*/ 3009900 h 3263900"/>
                    <a:gd name="connsiteX4" fmla="*/ 2832100 w 2832100"/>
                    <a:gd name="connsiteY4" fmla="*/ 3263900 h 3263900"/>
                    <a:gd name="connsiteX0" fmla="*/ 2857500 w 2857500"/>
                    <a:gd name="connsiteY0" fmla="*/ 3314700 h 3314700"/>
                    <a:gd name="connsiteX1" fmla="*/ 2832100 w 2857500"/>
                    <a:gd name="connsiteY1" fmla="*/ 266700 h 3314700"/>
                    <a:gd name="connsiteX2" fmla="*/ 0 w 2857500"/>
                    <a:gd name="connsiteY2" fmla="*/ 0 h 3314700"/>
                    <a:gd name="connsiteX3" fmla="*/ 12700 w 2857500"/>
                    <a:gd name="connsiteY3" fmla="*/ 3009900 h 3314700"/>
                    <a:gd name="connsiteX4" fmla="*/ 2857500 w 2857500"/>
                    <a:gd name="connsiteY4" fmla="*/ 3314700 h 33147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57500" h="3314700">
                      <a:moveTo>
                        <a:pt x="2857500" y="3314700"/>
                      </a:moveTo>
                      <a:lnTo>
                        <a:pt x="2832100" y="266700"/>
                      </a:lnTo>
                      <a:lnTo>
                        <a:pt x="0" y="0"/>
                      </a:lnTo>
                      <a:cubicBezTo>
                        <a:pt x="4233" y="1003300"/>
                        <a:pt x="8467" y="2006600"/>
                        <a:pt x="12700" y="3009900"/>
                      </a:cubicBezTo>
                      <a:lnTo>
                        <a:pt x="2857500" y="3314700"/>
                      </a:lnTo>
                      <a:close/>
                    </a:path>
                  </a:pathLst>
                </a:custGeom>
                <a:solidFill>
                  <a:schemeClr val="bg1"/>
                </a:solid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grpSp>
          <p:grpSp>
            <p:nvGrpSpPr>
              <p:cNvPr id="43" name="群組 42"/>
              <p:cNvGrpSpPr/>
              <p:nvPr/>
            </p:nvGrpSpPr>
            <p:grpSpPr>
              <a:xfrm>
                <a:off x="5865134" y="3120178"/>
                <a:ext cx="93421" cy="142489"/>
                <a:chOff x="5865134" y="3120178"/>
                <a:chExt cx="93421" cy="142489"/>
              </a:xfrm>
              <a:grpFill/>
            </p:grpSpPr>
            <p:sp>
              <p:nvSpPr>
                <p:cNvPr id="48" name="圓角矩形 47"/>
                <p:cNvSpPr/>
                <p:nvPr/>
              </p:nvSpPr>
              <p:spPr>
                <a:xfrm rot="5832160">
                  <a:off x="5900305" y="3085008"/>
                  <a:ext cx="22833" cy="93174"/>
                </a:xfrm>
                <a:prstGeom prst="roundRect">
                  <a:avLst>
                    <a:gd name="adj" fmla="val 50000"/>
                  </a:avLst>
                </a:prstGeom>
                <a:grpFill/>
                <a:ln>
                  <a:noFill/>
                </a:ln>
              </p:spPr>
              <p:txBody>
                <a:bodyPr wrap="square" rtlCol="0" anchor="ctr">
                  <a:spAutoFit/>
                </a:bodyPr>
                <a:lstStyle/>
                <a:p>
                  <a:pPr algn="ctr"/>
                  <a:endParaRPr lang="zh-TW" altLang="en-US" sz="2400">
                    <a:solidFill>
                      <a:schemeClr val="bg1"/>
                    </a:solidFill>
                    <a:latin typeface="微軟正黑體" panose="020B0604030504040204" pitchFamily="34" charset="-120"/>
                    <a:ea typeface="微軟正黑體" panose="020B0604030504040204" pitchFamily="34" charset="-120"/>
                  </a:endParaRPr>
                </a:p>
              </p:txBody>
            </p:sp>
            <p:sp>
              <p:nvSpPr>
                <p:cNvPr id="49" name="圓角矩形 48"/>
                <p:cNvSpPr/>
                <p:nvPr/>
              </p:nvSpPr>
              <p:spPr>
                <a:xfrm rot="5832160">
                  <a:off x="5900304" y="3140956"/>
                  <a:ext cx="22833" cy="93174"/>
                </a:xfrm>
                <a:prstGeom prst="roundRect">
                  <a:avLst>
                    <a:gd name="adj" fmla="val 50000"/>
                  </a:avLst>
                </a:prstGeom>
                <a:grpFill/>
                <a:ln>
                  <a:noFill/>
                </a:ln>
              </p:spPr>
              <p:txBody>
                <a:bodyPr wrap="square" rtlCol="0" anchor="ctr">
                  <a:spAutoFit/>
                </a:bodyPr>
                <a:lstStyle/>
                <a:p>
                  <a:pPr algn="ctr"/>
                  <a:endParaRPr lang="zh-TW" altLang="en-US" sz="2400">
                    <a:solidFill>
                      <a:schemeClr val="bg1"/>
                    </a:solidFill>
                    <a:latin typeface="微軟正黑體" panose="020B0604030504040204" pitchFamily="34" charset="-120"/>
                    <a:ea typeface="微軟正黑體" panose="020B0604030504040204" pitchFamily="34" charset="-120"/>
                  </a:endParaRPr>
                </a:p>
              </p:txBody>
            </p:sp>
            <p:sp>
              <p:nvSpPr>
                <p:cNvPr id="50" name="圓角矩形 49"/>
                <p:cNvSpPr/>
                <p:nvPr/>
              </p:nvSpPr>
              <p:spPr>
                <a:xfrm rot="5832160">
                  <a:off x="5900551" y="3204664"/>
                  <a:ext cx="22833" cy="93174"/>
                </a:xfrm>
                <a:prstGeom prst="roundRect">
                  <a:avLst>
                    <a:gd name="adj" fmla="val 50000"/>
                  </a:avLst>
                </a:prstGeom>
                <a:grpFill/>
                <a:ln>
                  <a:noFill/>
                </a:ln>
              </p:spPr>
              <p:txBody>
                <a:bodyPr wrap="square" rtlCol="0" anchor="ctr">
                  <a:spAutoFit/>
                </a:bodyPr>
                <a:lstStyle/>
                <a:p>
                  <a:pPr algn="ctr"/>
                  <a:endParaRPr lang="zh-TW" altLang="en-US" sz="2400">
                    <a:solidFill>
                      <a:schemeClr val="bg1"/>
                    </a:solidFill>
                    <a:latin typeface="微軟正黑體" panose="020B0604030504040204" pitchFamily="34" charset="-120"/>
                    <a:ea typeface="微軟正黑體" panose="020B0604030504040204" pitchFamily="34" charset="-120"/>
                  </a:endParaRPr>
                </a:p>
              </p:txBody>
            </p:sp>
          </p:grpSp>
          <p:grpSp>
            <p:nvGrpSpPr>
              <p:cNvPr id="44" name="群組 43"/>
              <p:cNvGrpSpPr/>
              <p:nvPr/>
            </p:nvGrpSpPr>
            <p:grpSpPr>
              <a:xfrm flipH="1">
                <a:off x="6096665" y="3116784"/>
                <a:ext cx="93421" cy="142489"/>
                <a:chOff x="5865134" y="3120178"/>
                <a:chExt cx="93421" cy="142489"/>
              </a:xfrm>
              <a:grpFill/>
            </p:grpSpPr>
            <p:sp>
              <p:nvSpPr>
                <p:cNvPr id="45" name="圓角矩形 44"/>
                <p:cNvSpPr/>
                <p:nvPr/>
              </p:nvSpPr>
              <p:spPr>
                <a:xfrm rot="5832160">
                  <a:off x="5900305" y="3085008"/>
                  <a:ext cx="22833" cy="93174"/>
                </a:xfrm>
                <a:prstGeom prst="roundRect">
                  <a:avLst>
                    <a:gd name="adj" fmla="val 50000"/>
                  </a:avLst>
                </a:prstGeom>
                <a:grpFill/>
                <a:ln>
                  <a:noFill/>
                </a:ln>
              </p:spPr>
              <p:txBody>
                <a:bodyPr wrap="square" rtlCol="0" anchor="ctr">
                  <a:spAutoFit/>
                </a:bodyPr>
                <a:lstStyle/>
                <a:p>
                  <a:pPr algn="ctr"/>
                  <a:endParaRPr lang="zh-TW" altLang="en-US" sz="2400">
                    <a:solidFill>
                      <a:schemeClr val="bg1"/>
                    </a:solidFill>
                    <a:latin typeface="微軟正黑體" panose="020B0604030504040204" pitchFamily="34" charset="-120"/>
                    <a:ea typeface="微軟正黑體" panose="020B0604030504040204" pitchFamily="34" charset="-120"/>
                  </a:endParaRPr>
                </a:p>
              </p:txBody>
            </p:sp>
            <p:sp>
              <p:nvSpPr>
                <p:cNvPr id="46" name="圓角矩形 45"/>
                <p:cNvSpPr/>
                <p:nvPr/>
              </p:nvSpPr>
              <p:spPr>
                <a:xfrm rot="5832160">
                  <a:off x="5900304" y="3140956"/>
                  <a:ext cx="22833" cy="93174"/>
                </a:xfrm>
                <a:prstGeom prst="roundRect">
                  <a:avLst>
                    <a:gd name="adj" fmla="val 50000"/>
                  </a:avLst>
                </a:prstGeom>
                <a:grpFill/>
                <a:ln>
                  <a:noFill/>
                </a:ln>
              </p:spPr>
              <p:txBody>
                <a:bodyPr wrap="square" rtlCol="0" anchor="ctr">
                  <a:spAutoFit/>
                </a:bodyPr>
                <a:lstStyle/>
                <a:p>
                  <a:pPr algn="ctr"/>
                  <a:endParaRPr lang="zh-TW" altLang="en-US" sz="2400">
                    <a:solidFill>
                      <a:schemeClr val="bg1"/>
                    </a:solidFill>
                    <a:latin typeface="微軟正黑體" panose="020B0604030504040204" pitchFamily="34" charset="-120"/>
                    <a:ea typeface="微軟正黑體" panose="020B0604030504040204" pitchFamily="34" charset="-120"/>
                  </a:endParaRPr>
                </a:p>
              </p:txBody>
            </p:sp>
            <p:sp>
              <p:nvSpPr>
                <p:cNvPr id="47" name="圓角矩形 46"/>
                <p:cNvSpPr/>
                <p:nvPr/>
              </p:nvSpPr>
              <p:spPr>
                <a:xfrm rot="5832160">
                  <a:off x="5900551" y="3204664"/>
                  <a:ext cx="22833" cy="93174"/>
                </a:xfrm>
                <a:prstGeom prst="roundRect">
                  <a:avLst>
                    <a:gd name="adj" fmla="val 50000"/>
                  </a:avLst>
                </a:prstGeom>
                <a:grpFill/>
                <a:ln>
                  <a:noFill/>
                </a:ln>
              </p:spPr>
              <p:txBody>
                <a:bodyPr wrap="square" rtlCol="0" anchor="ctr">
                  <a:spAutoFit/>
                </a:bodyPr>
                <a:lstStyle/>
                <a:p>
                  <a:pPr algn="ctr"/>
                  <a:endParaRPr lang="zh-TW" altLang="en-US" sz="2400">
                    <a:solidFill>
                      <a:schemeClr val="bg1"/>
                    </a:solidFill>
                    <a:latin typeface="微軟正黑體" panose="020B0604030504040204" pitchFamily="34" charset="-120"/>
                    <a:ea typeface="微軟正黑體" panose="020B0604030504040204" pitchFamily="34" charset="-120"/>
                  </a:endParaRPr>
                </a:p>
              </p:txBody>
            </p:sp>
          </p:grpSp>
        </p:grpSp>
        <p:grpSp>
          <p:nvGrpSpPr>
            <p:cNvPr id="63" name="群組 62"/>
            <p:cNvGrpSpPr/>
            <p:nvPr/>
          </p:nvGrpSpPr>
          <p:grpSpPr>
            <a:xfrm flipH="1">
              <a:off x="7256192" y="4036333"/>
              <a:ext cx="760927" cy="2034421"/>
              <a:chOff x="8017743" y="1806754"/>
              <a:chExt cx="760927" cy="2034421"/>
            </a:xfrm>
            <a:solidFill>
              <a:srgbClr val="64B5F6"/>
            </a:solidFill>
          </p:grpSpPr>
          <p:grpSp>
            <p:nvGrpSpPr>
              <p:cNvPr id="64" name="群組 63"/>
              <p:cNvGrpSpPr/>
              <p:nvPr/>
            </p:nvGrpSpPr>
            <p:grpSpPr>
              <a:xfrm rot="19621599">
                <a:off x="8124860" y="1806754"/>
                <a:ext cx="653810" cy="1168618"/>
                <a:chOff x="-171537" y="3056620"/>
                <a:chExt cx="2038340" cy="3643323"/>
              </a:xfrm>
              <a:grpFill/>
            </p:grpSpPr>
            <p:sp>
              <p:nvSpPr>
                <p:cNvPr id="73" name="甜甜圈 72"/>
                <p:cNvSpPr/>
                <p:nvPr/>
              </p:nvSpPr>
              <p:spPr>
                <a:xfrm>
                  <a:off x="-171537" y="3056620"/>
                  <a:ext cx="2038340" cy="2038340"/>
                </a:xfrm>
                <a:prstGeom prst="donut">
                  <a:avLst>
                    <a:gd name="adj" fmla="val 13317"/>
                  </a:avLst>
                </a:prstGeom>
                <a:grpFill/>
                <a:ln>
                  <a:noFill/>
                </a:ln>
              </p:spPr>
              <p:txBody>
                <a:bodyPr wrap="square" rtlCol="0" anchor="ctr">
                  <a:spAutoFit/>
                </a:bodyPr>
                <a:lstStyle/>
                <a:p>
                  <a:pPr algn="ctr"/>
                  <a:endParaRPr lang="zh-TW" altLang="en-US" sz="2400">
                    <a:solidFill>
                      <a:schemeClr val="bg1"/>
                    </a:solidFill>
                    <a:latin typeface="微軟正黑體" panose="020B0604030504040204" pitchFamily="34" charset="-120"/>
                    <a:ea typeface="微軟正黑體" panose="020B0604030504040204" pitchFamily="34" charset="-120"/>
                  </a:endParaRPr>
                </a:p>
              </p:txBody>
            </p:sp>
            <p:sp>
              <p:nvSpPr>
                <p:cNvPr id="74" name="圓角矩形 73"/>
                <p:cNvSpPr/>
                <p:nvPr/>
              </p:nvSpPr>
              <p:spPr>
                <a:xfrm>
                  <a:off x="685674" y="4922556"/>
                  <a:ext cx="360045" cy="1777387"/>
                </a:xfrm>
                <a:prstGeom prst="roundRect">
                  <a:avLst>
                    <a:gd name="adj" fmla="val 50000"/>
                  </a:avLst>
                </a:prstGeom>
                <a:grpFill/>
                <a:ln>
                  <a:noFill/>
                </a:ln>
              </p:spPr>
              <p:txBody>
                <a:bodyPr wrap="square" rtlCol="0" anchor="ctr">
                  <a:spAutoFit/>
                </a:bodyPr>
                <a:lstStyle/>
                <a:p>
                  <a:pPr algn="ctr"/>
                  <a:endParaRPr lang="zh-TW" altLang="en-US" sz="2400">
                    <a:solidFill>
                      <a:schemeClr val="bg1"/>
                    </a:solidFill>
                    <a:latin typeface="微軟正黑體" panose="020B0604030504040204" pitchFamily="34" charset="-120"/>
                    <a:ea typeface="微軟正黑體" panose="020B0604030504040204" pitchFamily="34" charset="-120"/>
                  </a:endParaRPr>
                </a:p>
              </p:txBody>
            </p:sp>
            <p:sp>
              <p:nvSpPr>
                <p:cNvPr id="75" name="橢圓 74"/>
                <p:cNvSpPr/>
                <p:nvPr/>
              </p:nvSpPr>
              <p:spPr>
                <a:xfrm>
                  <a:off x="69558" y="3286541"/>
                  <a:ext cx="1578494" cy="1578494"/>
                </a:xfrm>
                <a:prstGeom prst="ellipse">
                  <a:avLst/>
                </a:prstGeom>
                <a:solidFill>
                  <a:schemeClr val="bg1"/>
                </a:solidFill>
                <a:ln>
                  <a:noFill/>
                </a:ln>
              </p:spPr>
              <p:txBody>
                <a:bodyPr wrap="square" rtlCol="0" anchor="ctr">
                  <a:spAutoFit/>
                </a:bodyPr>
                <a:lstStyle/>
                <a:p>
                  <a:pPr algn="ctr"/>
                  <a:endParaRPr lang="zh-TW" altLang="en-US" sz="2400">
                    <a:solidFill>
                      <a:schemeClr val="bg1"/>
                    </a:solidFill>
                    <a:latin typeface="微軟正黑體" panose="020B0604030504040204" pitchFamily="34" charset="-120"/>
                    <a:ea typeface="微軟正黑體" panose="020B0604030504040204" pitchFamily="34" charset="-120"/>
                  </a:endParaRPr>
                </a:p>
              </p:txBody>
            </p:sp>
            <p:sp>
              <p:nvSpPr>
                <p:cNvPr id="76" name="圓角矩形 75"/>
                <p:cNvSpPr/>
                <p:nvPr/>
              </p:nvSpPr>
              <p:spPr>
                <a:xfrm rot="2115078">
                  <a:off x="525409" y="3509927"/>
                  <a:ext cx="161772" cy="660140"/>
                </a:xfrm>
                <a:prstGeom prst="roundRect">
                  <a:avLst>
                    <a:gd name="adj" fmla="val 50000"/>
                  </a:avLst>
                </a:prstGeom>
                <a:grpFill/>
                <a:ln>
                  <a:noFill/>
                </a:ln>
              </p:spPr>
              <p:txBody>
                <a:bodyPr wrap="square" rtlCol="0" anchor="ctr">
                  <a:spAutoFit/>
                </a:bodyPr>
                <a:lstStyle/>
                <a:p>
                  <a:pPr algn="ctr"/>
                  <a:endParaRPr lang="zh-TW" altLang="en-US" sz="2400">
                    <a:solidFill>
                      <a:schemeClr val="bg1"/>
                    </a:solidFill>
                    <a:latin typeface="微軟正黑體" panose="020B0604030504040204" pitchFamily="34" charset="-120"/>
                    <a:ea typeface="微軟正黑體" panose="020B0604030504040204" pitchFamily="34" charset="-120"/>
                  </a:endParaRPr>
                </a:p>
              </p:txBody>
            </p:sp>
            <p:sp>
              <p:nvSpPr>
                <p:cNvPr id="77" name="圓角矩形 76"/>
                <p:cNvSpPr/>
                <p:nvPr/>
              </p:nvSpPr>
              <p:spPr>
                <a:xfrm rot="2115078" flipH="1">
                  <a:off x="733983" y="3871161"/>
                  <a:ext cx="161772" cy="374857"/>
                </a:xfrm>
                <a:prstGeom prst="roundRect">
                  <a:avLst>
                    <a:gd name="adj" fmla="val 50000"/>
                  </a:avLst>
                </a:prstGeom>
                <a:grpFill/>
                <a:ln>
                  <a:noFill/>
                </a:ln>
              </p:spPr>
              <p:txBody>
                <a:bodyPr wrap="square" rtlCol="0" anchor="ctr">
                  <a:spAutoFit/>
                </a:bodyPr>
                <a:lstStyle/>
                <a:p>
                  <a:pPr algn="ctr"/>
                  <a:endParaRPr lang="zh-TW" altLang="en-US" sz="2400">
                    <a:solidFill>
                      <a:schemeClr val="bg1"/>
                    </a:solidFill>
                    <a:latin typeface="微軟正黑體" panose="020B0604030504040204" pitchFamily="34" charset="-120"/>
                    <a:ea typeface="微軟正黑體" panose="020B0604030504040204" pitchFamily="34" charset="-120"/>
                  </a:endParaRPr>
                </a:p>
              </p:txBody>
            </p:sp>
            <p:sp>
              <p:nvSpPr>
                <p:cNvPr id="78" name="圓角矩形 77"/>
                <p:cNvSpPr/>
                <p:nvPr/>
              </p:nvSpPr>
              <p:spPr>
                <a:xfrm flipH="1">
                  <a:off x="971600" y="5070409"/>
                  <a:ext cx="71112" cy="1454935"/>
                </a:xfrm>
                <a:prstGeom prst="roundRect">
                  <a:avLst>
                    <a:gd name="adj" fmla="val 9769"/>
                  </a:avLst>
                </a:prstGeom>
                <a:grpFill/>
                <a:ln>
                  <a:noFill/>
                </a:ln>
              </p:spPr>
              <p:txBody>
                <a:bodyPr wrap="square" rtlCol="0" anchor="ctr">
                  <a:spAutoFit/>
                </a:bodyPr>
                <a:lstStyle/>
                <a:p>
                  <a:pPr algn="ctr"/>
                  <a:endParaRPr lang="zh-TW" altLang="en-US" sz="2400">
                    <a:solidFill>
                      <a:schemeClr val="bg1"/>
                    </a:solidFill>
                    <a:latin typeface="微軟正黑體" panose="020B0604030504040204" pitchFamily="34" charset="-120"/>
                    <a:ea typeface="微軟正黑體" panose="020B0604030504040204" pitchFamily="34" charset="-120"/>
                  </a:endParaRPr>
                </a:p>
              </p:txBody>
            </p:sp>
          </p:grpSp>
          <p:grpSp>
            <p:nvGrpSpPr>
              <p:cNvPr id="65" name="群組 64"/>
              <p:cNvGrpSpPr/>
              <p:nvPr/>
            </p:nvGrpSpPr>
            <p:grpSpPr>
              <a:xfrm flipH="1">
                <a:off x="8017743" y="2598850"/>
                <a:ext cx="548076" cy="1242325"/>
                <a:chOff x="9890871" y="2661512"/>
                <a:chExt cx="1591112" cy="3606576"/>
              </a:xfrm>
              <a:grpFill/>
            </p:grpSpPr>
            <p:sp>
              <p:nvSpPr>
                <p:cNvPr id="66" name="流程圖: 接點 65"/>
                <p:cNvSpPr/>
                <p:nvPr/>
              </p:nvSpPr>
              <p:spPr>
                <a:xfrm>
                  <a:off x="10485225" y="2942835"/>
                  <a:ext cx="639442" cy="639442"/>
                </a:xfrm>
                <a:prstGeom prst="flowChartConnector">
                  <a:avLst/>
                </a:prstGeom>
                <a:grp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67" name="圓角矩形 66"/>
                <p:cNvSpPr/>
                <p:nvPr/>
              </p:nvSpPr>
              <p:spPr>
                <a:xfrm>
                  <a:off x="10405015" y="3655668"/>
                  <a:ext cx="767469" cy="1167234"/>
                </a:xfrm>
                <a:prstGeom prst="roundRect">
                  <a:avLst/>
                </a:prstGeom>
                <a:grp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68" name="圓角矩形 67"/>
                <p:cNvSpPr/>
                <p:nvPr/>
              </p:nvSpPr>
              <p:spPr>
                <a:xfrm>
                  <a:off x="10837953" y="4546514"/>
                  <a:ext cx="334530" cy="1721574"/>
                </a:xfrm>
                <a:prstGeom prst="roundRect">
                  <a:avLst>
                    <a:gd name="adj" fmla="val 50000"/>
                  </a:avLst>
                </a:prstGeom>
                <a:grp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69" name="圓角矩形 68"/>
                <p:cNvSpPr/>
                <p:nvPr/>
              </p:nvSpPr>
              <p:spPr>
                <a:xfrm>
                  <a:off x="10420380" y="4546513"/>
                  <a:ext cx="334531" cy="1721575"/>
                </a:xfrm>
                <a:prstGeom prst="roundRect">
                  <a:avLst>
                    <a:gd name="adj" fmla="val 50000"/>
                  </a:avLst>
                </a:prstGeom>
                <a:grp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70" name="圓角矩形 8"/>
                <p:cNvSpPr/>
                <p:nvPr/>
              </p:nvSpPr>
              <p:spPr>
                <a:xfrm rot="21349714">
                  <a:off x="11053597" y="3668005"/>
                  <a:ext cx="428386" cy="1345745"/>
                </a:xfrm>
                <a:custGeom>
                  <a:avLst/>
                  <a:gdLst>
                    <a:gd name="connsiteX0" fmla="*/ 0 w 300576"/>
                    <a:gd name="connsiteY0" fmla="*/ 150288 h 1953932"/>
                    <a:gd name="connsiteX1" fmla="*/ 150288 w 300576"/>
                    <a:gd name="connsiteY1" fmla="*/ 0 h 1953932"/>
                    <a:gd name="connsiteX2" fmla="*/ 150288 w 300576"/>
                    <a:gd name="connsiteY2" fmla="*/ 0 h 1953932"/>
                    <a:gd name="connsiteX3" fmla="*/ 300576 w 300576"/>
                    <a:gd name="connsiteY3" fmla="*/ 150288 h 1953932"/>
                    <a:gd name="connsiteX4" fmla="*/ 300576 w 300576"/>
                    <a:gd name="connsiteY4" fmla="*/ 1803644 h 1953932"/>
                    <a:gd name="connsiteX5" fmla="*/ 150288 w 300576"/>
                    <a:gd name="connsiteY5" fmla="*/ 1953932 h 1953932"/>
                    <a:gd name="connsiteX6" fmla="*/ 150288 w 300576"/>
                    <a:gd name="connsiteY6" fmla="*/ 1953932 h 1953932"/>
                    <a:gd name="connsiteX7" fmla="*/ 0 w 300576"/>
                    <a:gd name="connsiteY7" fmla="*/ 1803644 h 1953932"/>
                    <a:gd name="connsiteX8" fmla="*/ 0 w 300576"/>
                    <a:gd name="connsiteY8" fmla="*/ 150288 h 1953932"/>
                    <a:gd name="connsiteX0" fmla="*/ 0 w 602328"/>
                    <a:gd name="connsiteY0" fmla="*/ 196008 h 1953932"/>
                    <a:gd name="connsiteX1" fmla="*/ 452040 w 602328"/>
                    <a:gd name="connsiteY1" fmla="*/ 0 h 1953932"/>
                    <a:gd name="connsiteX2" fmla="*/ 452040 w 602328"/>
                    <a:gd name="connsiteY2" fmla="*/ 0 h 1953932"/>
                    <a:gd name="connsiteX3" fmla="*/ 602328 w 602328"/>
                    <a:gd name="connsiteY3" fmla="*/ 150288 h 1953932"/>
                    <a:gd name="connsiteX4" fmla="*/ 602328 w 602328"/>
                    <a:gd name="connsiteY4" fmla="*/ 1803644 h 1953932"/>
                    <a:gd name="connsiteX5" fmla="*/ 452040 w 602328"/>
                    <a:gd name="connsiteY5" fmla="*/ 1953932 h 1953932"/>
                    <a:gd name="connsiteX6" fmla="*/ 452040 w 602328"/>
                    <a:gd name="connsiteY6" fmla="*/ 1953932 h 1953932"/>
                    <a:gd name="connsiteX7" fmla="*/ 301752 w 602328"/>
                    <a:gd name="connsiteY7" fmla="*/ 1803644 h 1953932"/>
                    <a:gd name="connsiteX8" fmla="*/ 0 w 602328"/>
                    <a:gd name="connsiteY8" fmla="*/ 196008 h 1953932"/>
                    <a:gd name="connsiteX0" fmla="*/ 0 w 602328"/>
                    <a:gd name="connsiteY0" fmla="*/ 196008 h 1953932"/>
                    <a:gd name="connsiteX1" fmla="*/ 452040 w 602328"/>
                    <a:gd name="connsiteY1" fmla="*/ 0 h 1953932"/>
                    <a:gd name="connsiteX2" fmla="*/ 86280 w 602328"/>
                    <a:gd name="connsiteY2" fmla="*/ 9144 h 1953932"/>
                    <a:gd name="connsiteX3" fmla="*/ 602328 w 602328"/>
                    <a:gd name="connsiteY3" fmla="*/ 150288 h 1953932"/>
                    <a:gd name="connsiteX4" fmla="*/ 602328 w 602328"/>
                    <a:gd name="connsiteY4" fmla="*/ 1803644 h 1953932"/>
                    <a:gd name="connsiteX5" fmla="*/ 452040 w 602328"/>
                    <a:gd name="connsiteY5" fmla="*/ 1953932 h 1953932"/>
                    <a:gd name="connsiteX6" fmla="*/ 452040 w 602328"/>
                    <a:gd name="connsiteY6" fmla="*/ 1953932 h 1953932"/>
                    <a:gd name="connsiteX7" fmla="*/ 301752 w 602328"/>
                    <a:gd name="connsiteY7" fmla="*/ 1803644 h 1953932"/>
                    <a:gd name="connsiteX8" fmla="*/ 0 w 602328"/>
                    <a:gd name="connsiteY8" fmla="*/ 196008 h 1953932"/>
                    <a:gd name="connsiteX0" fmla="*/ 0 w 602328"/>
                    <a:gd name="connsiteY0" fmla="*/ 223440 h 1981364"/>
                    <a:gd name="connsiteX1" fmla="*/ 168576 w 602328"/>
                    <a:gd name="connsiteY1" fmla="*/ 0 h 1981364"/>
                    <a:gd name="connsiteX2" fmla="*/ 86280 w 602328"/>
                    <a:gd name="connsiteY2" fmla="*/ 36576 h 1981364"/>
                    <a:gd name="connsiteX3" fmla="*/ 602328 w 602328"/>
                    <a:gd name="connsiteY3" fmla="*/ 177720 h 1981364"/>
                    <a:gd name="connsiteX4" fmla="*/ 602328 w 602328"/>
                    <a:gd name="connsiteY4" fmla="*/ 1831076 h 1981364"/>
                    <a:gd name="connsiteX5" fmla="*/ 452040 w 602328"/>
                    <a:gd name="connsiteY5" fmla="*/ 1981364 h 1981364"/>
                    <a:gd name="connsiteX6" fmla="*/ 452040 w 602328"/>
                    <a:gd name="connsiteY6" fmla="*/ 1981364 h 1981364"/>
                    <a:gd name="connsiteX7" fmla="*/ 301752 w 602328"/>
                    <a:gd name="connsiteY7" fmla="*/ 1831076 h 1981364"/>
                    <a:gd name="connsiteX8" fmla="*/ 0 w 602328"/>
                    <a:gd name="connsiteY8" fmla="*/ 223440 h 1981364"/>
                    <a:gd name="connsiteX0" fmla="*/ 0 w 602328"/>
                    <a:gd name="connsiteY0" fmla="*/ 223440 h 1981364"/>
                    <a:gd name="connsiteX1" fmla="*/ 168576 w 602328"/>
                    <a:gd name="connsiteY1" fmla="*/ 0 h 1981364"/>
                    <a:gd name="connsiteX2" fmla="*/ 86280 w 602328"/>
                    <a:gd name="connsiteY2" fmla="*/ 36576 h 1981364"/>
                    <a:gd name="connsiteX3" fmla="*/ 382872 w 602328"/>
                    <a:gd name="connsiteY3" fmla="*/ 177720 h 1981364"/>
                    <a:gd name="connsiteX4" fmla="*/ 602328 w 602328"/>
                    <a:gd name="connsiteY4" fmla="*/ 1831076 h 1981364"/>
                    <a:gd name="connsiteX5" fmla="*/ 452040 w 602328"/>
                    <a:gd name="connsiteY5" fmla="*/ 1981364 h 1981364"/>
                    <a:gd name="connsiteX6" fmla="*/ 452040 w 602328"/>
                    <a:gd name="connsiteY6" fmla="*/ 1981364 h 1981364"/>
                    <a:gd name="connsiteX7" fmla="*/ 301752 w 602328"/>
                    <a:gd name="connsiteY7" fmla="*/ 1831076 h 1981364"/>
                    <a:gd name="connsiteX8" fmla="*/ 0 w 602328"/>
                    <a:gd name="connsiteY8" fmla="*/ 223440 h 1981364"/>
                    <a:gd name="connsiteX0" fmla="*/ 0 w 612826"/>
                    <a:gd name="connsiteY0" fmla="*/ 223440 h 1981364"/>
                    <a:gd name="connsiteX1" fmla="*/ 168576 w 612826"/>
                    <a:gd name="connsiteY1" fmla="*/ 0 h 1981364"/>
                    <a:gd name="connsiteX2" fmla="*/ 86280 w 612826"/>
                    <a:gd name="connsiteY2" fmla="*/ 36576 h 1981364"/>
                    <a:gd name="connsiteX3" fmla="*/ 382872 w 612826"/>
                    <a:gd name="connsiteY3" fmla="*/ 177720 h 1981364"/>
                    <a:gd name="connsiteX4" fmla="*/ 602328 w 612826"/>
                    <a:gd name="connsiteY4" fmla="*/ 1831076 h 1981364"/>
                    <a:gd name="connsiteX5" fmla="*/ 452040 w 612826"/>
                    <a:gd name="connsiteY5" fmla="*/ 1981364 h 1981364"/>
                    <a:gd name="connsiteX6" fmla="*/ 452040 w 612826"/>
                    <a:gd name="connsiteY6" fmla="*/ 1981364 h 1981364"/>
                    <a:gd name="connsiteX7" fmla="*/ 301752 w 612826"/>
                    <a:gd name="connsiteY7" fmla="*/ 1831076 h 1981364"/>
                    <a:gd name="connsiteX8" fmla="*/ 0 w 612826"/>
                    <a:gd name="connsiteY8" fmla="*/ 223440 h 1981364"/>
                    <a:gd name="connsiteX0" fmla="*/ 0 w 612826"/>
                    <a:gd name="connsiteY0" fmla="*/ 223440 h 1981364"/>
                    <a:gd name="connsiteX1" fmla="*/ 168576 w 612826"/>
                    <a:gd name="connsiteY1" fmla="*/ 0 h 1981364"/>
                    <a:gd name="connsiteX2" fmla="*/ 86280 w 612826"/>
                    <a:gd name="connsiteY2" fmla="*/ 36576 h 1981364"/>
                    <a:gd name="connsiteX3" fmla="*/ 382872 w 612826"/>
                    <a:gd name="connsiteY3" fmla="*/ 177720 h 1981364"/>
                    <a:gd name="connsiteX4" fmla="*/ 602328 w 612826"/>
                    <a:gd name="connsiteY4" fmla="*/ 1831076 h 1981364"/>
                    <a:gd name="connsiteX5" fmla="*/ 452040 w 612826"/>
                    <a:gd name="connsiteY5" fmla="*/ 1981364 h 1981364"/>
                    <a:gd name="connsiteX6" fmla="*/ 452040 w 612826"/>
                    <a:gd name="connsiteY6" fmla="*/ 1981364 h 1981364"/>
                    <a:gd name="connsiteX7" fmla="*/ 301752 w 612826"/>
                    <a:gd name="connsiteY7" fmla="*/ 1831076 h 1981364"/>
                    <a:gd name="connsiteX8" fmla="*/ 0 w 612826"/>
                    <a:gd name="connsiteY8" fmla="*/ 223440 h 1981364"/>
                    <a:gd name="connsiteX0" fmla="*/ 0 w 612826"/>
                    <a:gd name="connsiteY0" fmla="*/ 223440 h 1981364"/>
                    <a:gd name="connsiteX1" fmla="*/ 168576 w 612826"/>
                    <a:gd name="connsiteY1" fmla="*/ 0 h 1981364"/>
                    <a:gd name="connsiteX2" fmla="*/ 86280 w 612826"/>
                    <a:gd name="connsiteY2" fmla="*/ 36576 h 1981364"/>
                    <a:gd name="connsiteX3" fmla="*/ 382872 w 612826"/>
                    <a:gd name="connsiteY3" fmla="*/ 177720 h 1981364"/>
                    <a:gd name="connsiteX4" fmla="*/ 602328 w 612826"/>
                    <a:gd name="connsiteY4" fmla="*/ 1831076 h 1981364"/>
                    <a:gd name="connsiteX5" fmla="*/ 452040 w 612826"/>
                    <a:gd name="connsiteY5" fmla="*/ 1981364 h 1981364"/>
                    <a:gd name="connsiteX6" fmla="*/ 452040 w 612826"/>
                    <a:gd name="connsiteY6" fmla="*/ 1981364 h 1981364"/>
                    <a:gd name="connsiteX7" fmla="*/ 301752 w 612826"/>
                    <a:gd name="connsiteY7" fmla="*/ 1831076 h 1981364"/>
                    <a:gd name="connsiteX8" fmla="*/ 0 w 612826"/>
                    <a:gd name="connsiteY8" fmla="*/ 223440 h 1981364"/>
                    <a:gd name="connsiteX0" fmla="*/ 0 w 647883"/>
                    <a:gd name="connsiteY0" fmla="*/ 223440 h 1981364"/>
                    <a:gd name="connsiteX1" fmla="*/ 168576 w 647883"/>
                    <a:gd name="connsiteY1" fmla="*/ 0 h 1981364"/>
                    <a:gd name="connsiteX2" fmla="*/ 86280 w 647883"/>
                    <a:gd name="connsiteY2" fmla="*/ 36576 h 1981364"/>
                    <a:gd name="connsiteX3" fmla="*/ 382872 w 647883"/>
                    <a:gd name="connsiteY3" fmla="*/ 177720 h 1981364"/>
                    <a:gd name="connsiteX4" fmla="*/ 602328 w 647883"/>
                    <a:gd name="connsiteY4" fmla="*/ 1831076 h 1981364"/>
                    <a:gd name="connsiteX5" fmla="*/ 452040 w 647883"/>
                    <a:gd name="connsiteY5" fmla="*/ 1981364 h 1981364"/>
                    <a:gd name="connsiteX6" fmla="*/ 452040 w 647883"/>
                    <a:gd name="connsiteY6" fmla="*/ 1981364 h 1981364"/>
                    <a:gd name="connsiteX7" fmla="*/ 301752 w 647883"/>
                    <a:gd name="connsiteY7" fmla="*/ 1831076 h 1981364"/>
                    <a:gd name="connsiteX8" fmla="*/ 0 w 647883"/>
                    <a:gd name="connsiteY8" fmla="*/ 223440 h 1981364"/>
                    <a:gd name="connsiteX0" fmla="*/ 0 w 647883"/>
                    <a:gd name="connsiteY0" fmla="*/ 223440 h 1981364"/>
                    <a:gd name="connsiteX1" fmla="*/ 168576 w 647883"/>
                    <a:gd name="connsiteY1" fmla="*/ 0 h 1981364"/>
                    <a:gd name="connsiteX2" fmla="*/ 86280 w 647883"/>
                    <a:gd name="connsiteY2" fmla="*/ 36576 h 1981364"/>
                    <a:gd name="connsiteX3" fmla="*/ 382872 w 647883"/>
                    <a:gd name="connsiteY3" fmla="*/ 177720 h 1981364"/>
                    <a:gd name="connsiteX4" fmla="*/ 602328 w 647883"/>
                    <a:gd name="connsiteY4" fmla="*/ 1831076 h 1981364"/>
                    <a:gd name="connsiteX5" fmla="*/ 452040 w 647883"/>
                    <a:gd name="connsiteY5" fmla="*/ 1981364 h 1981364"/>
                    <a:gd name="connsiteX6" fmla="*/ 452040 w 647883"/>
                    <a:gd name="connsiteY6" fmla="*/ 1981364 h 1981364"/>
                    <a:gd name="connsiteX7" fmla="*/ 301752 w 647883"/>
                    <a:gd name="connsiteY7" fmla="*/ 1831076 h 1981364"/>
                    <a:gd name="connsiteX8" fmla="*/ 0 w 647883"/>
                    <a:gd name="connsiteY8" fmla="*/ 223440 h 1981364"/>
                    <a:gd name="connsiteX0" fmla="*/ 7093 w 654976"/>
                    <a:gd name="connsiteY0" fmla="*/ 186864 h 1944788"/>
                    <a:gd name="connsiteX1" fmla="*/ 55632 w 654976"/>
                    <a:gd name="connsiteY1" fmla="*/ 76400 h 1944788"/>
                    <a:gd name="connsiteX2" fmla="*/ 93373 w 654976"/>
                    <a:gd name="connsiteY2" fmla="*/ 0 h 1944788"/>
                    <a:gd name="connsiteX3" fmla="*/ 389965 w 654976"/>
                    <a:gd name="connsiteY3" fmla="*/ 141144 h 1944788"/>
                    <a:gd name="connsiteX4" fmla="*/ 609421 w 654976"/>
                    <a:gd name="connsiteY4" fmla="*/ 1794500 h 1944788"/>
                    <a:gd name="connsiteX5" fmla="*/ 459133 w 654976"/>
                    <a:gd name="connsiteY5" fmla="*/ 1944788 h 1944788"/>
                    <a:gd name="connsiteX6" fmla="*/ 459133 w 654976"/>
                    <a:gd name="connsiteY6" fmla="*/ 1944788 h 1944788"/>
                    <a:gd name="connsiteX7" fmla="*/ 308845 w 654976"/>
                    <a:gd name="connsiteY7" fmla="*/ 1794500 h 1944788"/>
                    <a:gd name="connsiteX8" fmla="*/ 7093 w 654976"/>
                    <a:gd name="connsiteY8" fmla="*/ 186864 h 1944788"/>
                    <a:gd name="connsiteX0" fmla="*/ 0 w 647883"/>
                    <a:gd name="connsiteY0" fmla="*/ 186864 h 1944788"/>
                    <a:gd name="connsiteX1" fmla="*/ 48539 w 647883"/>
                    <a:gd name="connsiteY1" fmla="*/ 76400 h 1944788"/>
                    <a:gd name="connsiteX2" fmla="*/ 86280 w 647883"/>
                    <a:gd name="connsiteY2" fmla="*/ 0 h 1944788"/>
                    <a:gd name="connsiteX3" fmla="*/ 382872 w 647883"/>
                    <a:gd name="connsiteY3" fmla="*/ 141144 h 1944788"/>
                    <a:gd name="connsiteX4" fmla="*/ 602328 w 647883"/>
                    <a:gd name="connsiteY4" fmla="*/ 1794500 h 1944788"/>
                    <a:gd name="connsiteX5" fmla="*/ 452040 w 647883"/>
                    <a:gd name="connsiteY5" fmla="*/ 1944788 h 1944788"/>
                    <a:gd name="connsiteX6" fmla="*/ 452040 w 647883"/>
                    <a:gd name="connsiteY6" fmla="*/ 1944788 h 1944788"/>
                    <a:gd name="connsiteX7" fmla="*/ 301752 w 647883"/>
                    <a:gd name="connsiteY7" fmla="*/ 1794500 h 1944788"/>
                    <a:gd name="connsiteX8" fmla="*/ 0 w 647883"/>
                    <a:gd name="connsiteY8" fmla="*/ 186864 h 1944788"/>
                    <a:gd name="connsiteX0" fmla="*/ 0 w 647883"/>
                    <a:gd name="connsiteY0" fmla="*/ 186864 h 1944788"/>
                    <a:gd name="connsiteX1" fmla="*/ 48539 w 647883"/>
                    <a:gd name="connsiteY1" fmla="*/ 76400 h 1944788"/>
                    <a:gd name="connsiteX2" fmla="*/ 86280 w 647883"/>
                    <a:gd name="connsiteY2" fmla="*/ 0 h 1944788"/>
                    <a:gd name="connsiteX3" fmla="*/ 382872 w 647883"/>
                    <a:gd name="connsiteY3" fmla="*/ 141144 h 1944788"/>
                    <a:gd name="connsiteX4" fmla="*/ 602328 w 647883"/>
                    <a:gd name="connsiteY4" fmla="*/ 1794500 h 1944788"/>
                    <a:gd name="connsiteX5" fmla="*/ 452040 w 647883"/>
                    <a:gd name="connsiteY5" fmla="*/ 1944788 h 1944788"/>
                    <a:gd name="connsiteX6" fmla="*/ 452040 w 647883"/>
                    <a:gd name="connsiteY6" fmla="*/ 1944788 h 1944788"/>
                    <a:gd name="connsiteX7" fmla="*/ 301752 w 647883"/>
                    <a:gd name="connsiteY7" fmla="*/ 1794500 h 1944788"/>
                    <a:gd name="connsiteX8" fmla="*/ 0 w 647883"/>
                    <a:gd name="connsiteY8" fmla="*/ 186864 h 1944788"/>
                    <a:gd name="connsiteX0" fmla="*/ 0 w 647883"/>
                    <a:gd name="connsiteY0" fmla="*/ 201929 h 1959853"/>
                    <a:gd name="connsiteX1" fmla="*/ 48539 w 647883"/>
                    <a:gd name="connsiteY1" fmla="*/ 91465 h 1959853"/>
                    <a:gd name="connsiteX2" fmla="*/ 86280 w 647883"/>
                    <a:gd name="connsiteY2" fmla="*/ 15065 h 1959853"/>
                    <a:gd name="connsiteX3" fmla="*/ 382872 w 647883"/>
                    <a:gd name="connsiteY3" fmla="*/ 156209 h 1959853"/>
                    <a:gd name="connsiteX4" fmla="*/ 602328 w 647883"/>
                    <a:gd name="connsiteY4" fmla="*/ 1809565 h 1959853"/>
                    <a:gd name="connsiteX5" fmla="*/ 452040 w 647883"/>
                    <a:gd name="connsiteY5" fmla="*/ 1959853 h 1959853"/>
                    <a:gd name="connsiteX6" fmla="*/ 452040 w 647883"/>
                    <a:gd name="connsiteY6" fmla="*/ 1959853 h 1959853"/>
                    <a:gd name="connsiteX7" fmla="*/ 301752 w 647883"/>
                    <a:gd name="connsiteY7" fmla="*/ 1809565 h 1959853"/>
                    <a:gd name="connsiteX8" fmla="*/ 0 w 647883"/>
                    <a:gd name="connsiteY8" fmla="*/ 201929 h 1959853"/>
                    <a:gd name="connsiteX0" fmla="*/ 10973 w 658856"/>
                    <a:gd name="connsiteY0" fmla="*/ 204301 h 1962225"/>
                    <a:gd name="connsiteX1" fmla="*/ 97253 w 658856"/>
                    <a:gd name="connsiteY1" fmla="*/ 17437 h 1962225"/>
                    <a:gd name="connsiteX2" fmla="*/ 393845 w 658856"/>
                    <a:gd name="connsiteY2" fmla="*/ 158581 h 1962225"/>
                    <a:gd name="connsiteX3" fmla="*/ 613301 w 658856"/>
                    <a:gd name="connsiteY3" fmla="*/ 1811937 h 1962225"/>
                    <a:gd name="connsiteX4" fmla="*/ 463013 w 658856"/>
                    <a:gd name="connsiteY4" fmla="*/ 1962225 h 1962225"/>
                    <a:gd name="connsiteX5" fmla="*/ 463013 w 658856"/>
                    <a:gd name="connsiteY5" fmla="*/ 1962225 h 1962225"/>
                    <a:gd name="connsiteX6" fmla="*/ 312725 w 658856"/>
                    <a:gd name="connsiteY6" fmla="*/ 1811937 h 1962225"/>
                    <a:gd name="connsiteX7" fmla="*/ 10973 w 658856"/>
                    <a:gd name="connsiteY7" fmla="*/ 204301 h 1962225"/>
                    <a:gd name="connsiteX0" fmla="*/ 416 w 648299"/>
                    <a:gd name="connsiteY0" fmla="*/ 201930 h 1959854"/>
                    <a:gd name="connsiteX1" fmla="*/ 86696 w 648299"/>
                    <a:gd name="connsiteY1" fmla="*/ 15066 h 1959854"/>
                    <a:gd name="connsiteX2" fmla="*/ 383288 w 648299"/>
                    <a:gd name="connsiteY2" fmla="*/ 156210 h 1959854"/>
                    <a:gd name="connsiteX3" fmla="*/ 602744 w 648299"/>
                    <a:gd name="connsiteY3" fmla="*/ 1809566 h 1959854"/>
                    <a:gd name="connsiteX4" fmla="*/ 452456 w 648299"/>
                    <a:gd name="connsiteY4" fmla="*/ 1959854 h 1959854"/>
                    <a:gd name="connsiteX5" fmla="*/ 452456 w 648299"/>
                    <a:gd name="connsiteY5" fmla="*/ 1959854 h 1959854"/>
                    <a:gd name="connsiteX6" fmla="*/ 302168 w 648299"/>
                    <a:gd name="connsiteY6" fmla="*/ 1809566 h 1959854"/>
                    <a:gd name="connsiteX7" fmla="*/ 416 w 648299"/>
                    <a:gd name="connsiteY7" fmla="*/ 201930 h 1959854"/>
                    <a:gd name="connsiteX0" fmla="*/ 268 w 648151"/>
                    <a:gd name="connsiteY0" fmla="*/ 211617 h 1969541"/>
                    <a:gd name="connsiteX1" fmla="*/ 104201 w 648151"/>
                    <a:gd name="connsiteY1" fmla="*/ 14162 h 1969541"/>
                    <a:gd name="connsiteX2" fmla="*/ 383140 w 648151"/>
                    <a:gd name="connsiteY2" fmla="*/ 165897 h 1969541"/>
                    <a:gd name="connsiteX3" fmla="*/ 602596 w 648151"/>
                    <a:gd name="connsiteY3" fmla="*/ 1819253 h 1969541"/>
                    <a:gd name="connsiteX4" fmla="*/ 452308 w 648151"/>
                    <a:gd name="connsiteY4" fmla="*/ 1969541 h 1969541"/>
                    <a:gd name="connsiteX5" fmla="*/ 452308 w 648151"/>
                    <a:gd name="connsiteY5" fmla="*/ 1969541 h 1969541"/>
                    <a:gd name="connsiteX6" fmla="*/ 302020 w 648151"/>
                    <a:gd name="connsiteY6" fmla="*/ 1819253 h 1969541"/>
                    <a:gd name="connsiteX7" fmla="*/ 268 w 648151"/>
                    <a:gd name="connsiteY7" fmla="*/ 211617 h 1969541"/>
                    <a:gd name="connsiteX0" fmla="*/ 268 w 648151"/>
                    <a:gd name="connsiteY0" fmla="*/ 211617 h 1969541"/>
                    <a:gd name="connsiteX1" fmla="*/ 104201 w 648151"/>
                    <a:gd name="connsiteY1" fmla="*/ 14162 h 1969541"/>
                    <a:gd name="connsiteX2" fmla="*/ 383140 w 648151"/>
                    <a:gd name="connsiteY2" fmla="*/ 165897 h 1969541"/>
                    <a:gd name="connsiteX3" fmla="*/ 602596 w 648151"/>
                    <a:gd name="connsiteY3" fmla="*/ 1819253 h 1969541"/>
                    <a:gd name="connsiteX4" fmla="*/ 452308 w 648151"/>
                    <a:gd name="connsiteY4" fmla="*/ 1969541 h 1969541"/>
                    <a:gd name="connsiteX5" fmla="*/ 452308 w 648151"/>
                    <a:gd name="connsiteY5" fmla="*/ 1969541 h 1969541"/>
                    <a:gd name="connsiteX6" fmla="*/ 302020 w 648151"/>
                    <a:gd name="connsiteY6" fmla="*/ 1819253 h 1969541"/>
                    <a:gd name="connsiteX7" fmla="*/ 268 w 648151"/>
                    <a:gd name="connsiteY7" fmla="*/ 211617 h 1969541"/>
                    <a:gd name="connsiteX0" fmla="*/ 859 w 613437"/>
                    <a:gd name="connsiteY0" fmla="*/ 268105 h 1969541"/>
                    <a:gd name="connsiteX1" fmla="*/ 69487 w 613437"/>
                    <a:gd name="connsiteY1" fmla="*/ 14162 h 1969541"/>
                    <a:gd name="connsiteX2" fmla="*/ 348426 w 613437"/>
                    <a:gd name="connsiteY2" fmla="*/ 165897 h 1969541"/>
                    <a:gd name="connsiteX3" fmla="*/ 567882 w 613437"/>
                    <a:gd name="connsiteY3" fmla="*/ 1819253 h 1969541"/>
                    <a:gd name="connsiteX4" fmla="*/ 417594 w 613437"/>
                    <a:gd name="connsiteY4" fmla="*/ 1969541 h 1969541"/>
                    <a:gd name="connsiteX5" fmla="*/ 417594 w 613437"/>
                    <a:gd name="connsiteY5" fmla="*/ 1969541 h 1969541"/>
                    <a:gd name="connsiteX6" fmla="*/ 267306 w 613437"/>
                    <a:gd name="connsiteY6" fmla="*/ 1819253 h 1969541"/>
                    <a:gd name="connsiteX7" fmla="*/ 859 w 613437"/>
                    <a:gd name="connsiteY7" fmla="*/ 268105 h 1969541"/>
                    <a:gd name="connsiteX0" fmla="*/ 13411 w 625989"/>
                    <a:gd name="connsiteY0" fmla="*/ 268105 h 1969541"/>
                    <a:gd name="connsiteX1" fmla="*/ 82039 w 625989"/>
                    <a:gd name="connsiteY1" fmla="*/ 14162 h 1969541"/>
                    <a:gd name="connsiteX2" fmla="*/ 360978 w 625989"/>
                    <a:gd name="connsiteY2" fmla="*/ 165897 h 1969541"/>
                    <a:gd name="connsiteX3" fmla="*/ 580434 w 625989"/>
                    <a:gd name="connsiteY3" fmla="*/ 1819253 h 1969541"/>
                    <a:gd name="connsiteX4" fmla="*/ 430146 w 625989"/>
                    <a:gd name="connsiteY4" fmla="*/ 1969541 h 1969541"/>
                    <a:gd name="connsiteX5" fmla="*/ 430146 w 625989"/>
                    <a:gd name="connsiteY5" fmla="*/ 1969541 h 1969541"/>
                    <a:gd name="connsiteX6" fmla="*/ 279858 w 625989"/>
                    <a:gd name="connsiteY6" fmla="*/ 1819253 h 1969541"/>
                    <a:gd name="connsiteX7" fmla="*/ 13411 w 625989"/>
                    <a:gd name="connsiteY7" fmla="*/ 268105 h 1969541"/>
                    <a:gd name="connsiteX0" fmla="*/ 13411 w 625989"/>
                    <a:gd name="connsiteY0" fmla="*/ 268105 h 1969541"/>
                    <a:gd name="connsiteX1" fmla="*/ 82039 w 625989"/>
                    <a:gd name="connsiteY1" fmla="*/ 14162 h 1969541"/>
                    <a:gd name="connsiteX2" fmla="*/ 360978 w 625989"/>
                    <a:gd name="connsiteY2" fmla="*/ 165897 h 1969541"/>
                    <a:gd name="connsiteX3" fmla="*/ 580434 w 625989"/>
                    <a:gd name="connsiteY3" fmla="*/ 1819253 h 1969541"/>
                    <a:gd name="connsiteX4" fmla="*/ 430146 w 625989"/>
                    <a:gd name="connsiteY4" fmla="*/ 1969541 h 1969541"/>
                    <a:gd name="connsiteX5" fmla="*/ 430146 w 625989"/>
                    <a:gd name="connsiteY5" fmla="*/ 1969541 h 1969541"/>
                    <a:gd name="connsiteX6" fmla="*/ 279858 w 625989"/>
                    <a:gd name="connsiteY6" fmla="*/ 1819253 h 1969541"/>
                    <a:gd name="connsiteX7" fmla="*/ 13411 w 625989"/>
                    <a:gd name="connsiteY7" fmla="*/ 268105 h 1969541"/>
                    <a:gd name="connsiteX0" fmla="*/ 13411 w 625989"/>
                    <a:gd name="connsiteY0" fmla="*/ 268105 h 1969541"/>
                    <a:gd name="connsiteX1" fmla="*/ 82039 w 625989"/>
                    <a:gd name="connsiteY1" fmla="*/ 14162 h 1969541"/>
                    <a:gd name="connsiteX2" fmla="*/ 360978 w 625989"/>
                    <a:gd name="connsiteY2" fmla="*/ 165897 h 1969541"/>
                    <a:gd name="connsiteX3" fmla="*/ 580434 w 625989"/>
                    <a:gd name="connsiteY3" fmla="*/ 1819253 h 1969541"/>
                    <a:gd name="connsiteX4" fmla="*/ 430146 w 625989"/>
                    <a:gd name="connsiteY4" fmla="*/ 1969541 h 1969541"/>
                    <a:gd name="connsiteX5" fmla="*/ 430146 w 625989"/>
                    <a:gd name="connsiteY5" fmla="*/ 1969541 h 1969541"/>
                    <a:gd name="connsiteX6" fmla="*/ 279858 w 625989"/>
                    <a:gd name="connsiteY6" fmla="*/ 1819253 h 1969541"/>
                    <a:gd name="connsiteX7" fmla="*/ 13411 w 625989"/>
                    <a:gd name="connsiteY7" fmla="*/ 268105 h 1969541"/>
                    <a:gd name="connsiteX0" fmla="*/ 13411 w 625989"/>
                    <a:gd name="connsiteY0" fmla="*/ 268105 h 1969541"/>
                    <a:gd name="connsiteX1" fmla="*/ 82039 w 625989"/>
                    <a:gd name="connsiteY1" fmla="*/ 14162 h 1969541"/>
                    <a:gd name="connsiteX2" fmla="*/ 360978 w 625989"/>
                    <a:gd name="connsiteY2" fmla="*/ 165897 h 1969541"/>
                    <a:gd name="connsiteX3" fmla="*/ 580434 w 625989"/>
                    <a:gd name="connsiteY3" fmla="*/ 1819253 h 1969541"/>
                    <a:gd name="connsiteX4" fmla="*/ 430146 w 625989"/>
                    <a:gd name="connsiteY4" fmla="*/ 1969541 h 1969541"/>
                    <a:gd name="connsiteX5" fmla="*/ 430146 w 625989"/>
                    <a:gd name="connsiteY5" fmla="*/ 1969541 h 1969541"/>
                    <a:gd name="connsiteX6" fmla="*/ 279858 w 625989"/>
                    <a:gd name="connsiteY6" fmla="*/ 1819253 h 1969541"/>
                    <a:gd name="connsiteX7" fmla="*/ 13411 w 625989"/>
                    <a:gd name="connsiteY7" fmla="*/ 268105 h 1969541"/>
                    <a:gd name="connsiteX0" fmla="*/ 13411 w 625989"/>
                    <a:gd name="connsiteY0" fmla="*/ 268105 h 1969541"/>
                    <a:gd name="connsiteX1" fmla="*/ 82039 w 625989"/>
                    <a:gd name="connsiteY1" fmla="*/ 14162 h 1969541"/>
                    <a:gd name="connsiteX2" fmla="*/ 360978 w 625989"/>
                    <a:gd name="connsiteY2" fmla="*/ 165897 h 1969541"/>
                    <a:gd name="connsiteX3" fmla="*/ 580434 w 625989"/>
                    <a:gd name="connsiteY3" fmla="*/ 1819253 h 1969541"/>
                    <a:gd name="connsiteX4" fmla="*/ 430146 w 625989"/>
                    <a:gd name="connsiteY4" fmla="*/ 1969541 h 1969541"/>
                    <a:gd name="connsiteX5" fmla="*/ 430146 w 625989"/>
                    <a:gd name="connsiteY5" fmla="*/ 1969541 h 1969541"/>
                    <a:gd name="connsiteX6" fmla="*/ 279858 w 625989"/>
                    <a:gd name="connsiteY6" fmla="*/ 1819253 h 1969541"/>
                    <a:gd name="connsiteX7" fmla="*/ 13411 w 625989"/>
                    <a:gd name="connsiteY7" fmla="*/ 268105 h 1969541"/>
                    <a:gd name="connsiteX0" fmla="*/ 13411 w 625989"/>
                    <a:gd name="connsiteY0" fmla="*/ 268105 h 1969541"/>
                    <a:gd name="connsiteX1" fmla="*/ 82039 w 625989"/>
                    <a:gd name="connsiteY1" fmla="*/ 14162 h 1969541"/>
                    <a:gd name="connsiteX2" fmla="*/ 360978 w 625989"/>
                    <a:gd name="connsiteY2" fmla="*/ 165897 h 1969541"/>
                    <a:gd name="connsiteX3" fmla="*/ 580434 w 625989"/>
                    <a:gd name="connsiteY3" fmla="*/ 1819253 h 1969541"/>
                    <a:gd name="connsiteX4" fmla="*/ 430146 w 625989"/>
                    <a:gd name="connsiteY4" fmla="*/ 1969541 h 1969541"/>
                    <a:gd name="connsiteX5" fmla="*/ 430146 w 625989"/>
                    <a:gd name="connsiteY5" fmla="*/ 1969541 h 1969541"/>
                    <a:gd name="connsiteX6" fmla="*/ 279858 w 625989"/>
                    <a:gd name="connsiteY6" fmla="*/ 1819253 h 1969541"/>
                    <a:gd name="connsiteX7" fmla="*/ 13411 w 625989"/>
                    <a:gd name="connsiteY7" fmla="*/ 268105 h 1969541"/>
                    <a:gd name="connsiteX0" fmla="*/ 13411 w 625989"/>
                    <a:gd name="connsiteY0" fmla="*/ 268105 h 1969541"/>
                    <a:gd name="connsiteX1" fmla="*/ 82039 w 625989"/>
                    <a:gd name="connsiteY1" fmla="*/ 14162 h 1969541"/>
                    <a:gd name="connsiteX2" fmla="*/ 360978 w 625989"/>
                    <a:gd name="connsiteY2" fmla="*/ 165897 h 1969541"/>
                    <a:gd name="connsiteX3" fmla="*/ 580434 w 625989"/>
                    <a:gd name="connsiteY3" fmla="*/ 1819253 h 1969541"/>
                    <a:gd name="connsiteX4" fmla="*/ 430146 w 625989"/>
                    <a:gd name="connsiteY4" fmla="*/ 1969541 h 1969541"/>
                    <a:gd name="connsiteX5" fmla="*/ 430146 w 625989"/>
                    <a:gd name="connsiteY5" fmla="*/ 1969541 h 1969541"/>
                    <a:gd name="connsiteX6" fmla="*/ 279858 w 625989"/>
                    <a:gd name="connsiteY6" fmla="*/ 1819253 h 1969541"/>
                    <a:gd name="connsiteX7" fmla="*/ 13411 w 625989"/>
                    <a:gd name="connsiteY7" fmla="*/ 268105 h 1969541"/>
                    <a:gd name="connsiteX0" fmla="*/ 13411 w 623148"/>
                    <a:gd name="connsiteY0" fmla="*/ 268105 h 1969541"/>
                    <a:gd name="connsiteX1" fmla="*/ 82039 w 623148"/>
                    <a:gd name="connsiteY1" fmla="*/ 14162 h 1969541"/>
                    <a:gd name="connsiteX2" fmla="*/ 360978 w 623148"/>
                    <a:gd name="connsiteY2" fmla="*/ 165897 h 1969541"/>
                    <a:gd name="connsiteX3" fmla="*/ 580434 w 623148"/>
                    <a:gd name="connsiteY3" fmla="*/ 1819253 h 1969541"/>
                    <a:gd name="connsiteX4" fmla="*/ 430146 w 623148"/>
                    <a:gd name="connsiteY4" fmla="*/ 1969541 h 1969541"/>
                    <a:gd name="connsiteX5" fmla="*/ 430146 w 623148"/>
                    <a:gd name="connsiteY5" fmla="*/ 1969541 h 1969541"/>
                    <a:gd name="connsiteX6" fmla="*/ 279858 w 623148"/>
                    <a:gd name="connsiteY6" fmla="*/ 1819253 h 1969541"/>
                    <a:gd name="connsiteX7" fmla="*/ 13411 w 623148"/>
                    <a:gd name="connsiteY7" fmla="*/ 268105 h 1969541"/>
                    <a:gd name="connsiteX0" fmla="*/ 13411 w 627131"/>
                    <a:gd name="connsiteY0" fmla="*/ 268105 h 1969541"/>
                    <a:gd name="connsiteX1" fmla="*/ 82039 w 627131"/>
                    <a:gd name="connsiteY1" fmla="*/ 14162 h 1969541"/>
                    <a:gd name="connsiteX2" fmla="*/ 360978 w 627131"/>
                    <a:gd name="connsiteY2" fmla="*/ 165897 h 1969541"/>
                    <a:gd name="connsiteX3" fmla="*/ 587495 w 627131"/>
                    <a:gd name="connsiteY3" fmla="*/ 1822784 h 1969541"/>
                    <a:gd name="connsiteX4" fmla="*/ 430146 w 627131"/>
                    <a:gd name="connsiteY4" fmla="*/ 1969541 h 1969541"/>
                    <a:gd name="connsiteX5" fmla="*/ 430146 w 627131"/>
                    <a:gd name="connsiteY5" fmla="*/ 1969541 h 1969541"/>
                    <a:gd name="connsiteX6" fmla="*/ 279858 w 627131"/>
                    <a:gd name="connsiteY6" fmla="*/ 1819253 h 1969541"/>
                    <a:gd name="connsiteX7" fmla="*/ 13411 w 627131"/>
                    <a:gd name="connsiteY7" fmla="*/ 268105 h 1969541"/>
                    <a:gd name="connsiteX0" fmla="*/ 13411 w 627131"/>
                    <a:gd name="connsiteY0" fmla="*/ 268105 h 1969541"/>
                    <a:gd name="connsiteX1" fmla="*/ 82039 w 627131"/>
                    <a:gd name="connsiteY1" fmla="*/ 14162 h 1969541"/>
                    <a:gd name="connsiteX2" fmla="*/ 360978 w 627131"/>
                    <a:gd name="connsiteY2" fmla="*/ 165897 h 1969541"/>
                    <a:gd name="connsiteX3" fmla="*/ 587495 w 627131"/>
                    <a:gd name="connsiteY3" fmla="*/ 1822784 h 1969541"/>
                    <a:gd name="connsiteX4" fmla="*/ 430146 w 627131"/>
                    <a:gd name="connsiteY4" fmla="*/ 1969541 h 1969541"/>
                    <a:gd name="connsiteX5" fmla="*/ 430146 w 627131"/>
                    <a:gd name="connsiteY5" fmla="*/ 1969541 h 1969541"/>
                    <a:gd name="connsiteX6" fmla="*/ 279858 w 627131"/>
                    <a:gd name="connsiteY6" fmla="*/ 1819253 h 1969541"/>
                    <a:gd name="connsiteX7" fmla="*/ 13411 w 627131"/>
                    <a:gd name="connsiteY7" fmla="*/ 268105 h 1969541"/>
                    <a:gd name="connsiteX0" fmla="*/ 13411 w 627131"/>
                    <a:gd name="connsiteY0" fmla="*/ 268105 h 1969541"/>
                    <a:gd name="connsiteX1" fmla="*/ 82039 w 627131"/>
                    <a:gd name="connsiteY1" fmla="*/ 14162 h 1969541"/>
                    <a:gd name="connsiteX2" fmla="*/ 360978 w 627131"/>
                    <a:gd name="connsiteY2" fmla="*/ 165897 h 1969541"/>
                    <a:gd name="connsiteX3" fmla="*/ 587495 w 627131"/>
                    <a:gd name="connsiteY3" fmla="*/ 1822784 h 1969541"/>
                    <a:gd name="connsiteX4" fmla="*/ 430146 w 627131"/>
                    <a:gd name="connsiteY4" fmla="*/ 1969541 h 1969541"/>
                    <a:gd name="connsiteX5" fmla="*/ 430146 w 627131"/>
                    <a:gd name="connsiteY5" fmla="*/ 1969541 h 1969541"/>
                    <a:gd name="connsiteX6" fmla="*/ 279858 w 627131"/>
                    <a:gd name="connsiteY6" fmla="*/ 1819253 h 1969541"/>
                    <a:gd name="connsiteX7" fmla="*/ 13411 w 627131"/>
                    <a:gd name="connsiteY7" fmla="*/ 268105 h 1969541"/>
                    <a:gd name="connsiteX0" fmla="*/ 13411 w 627131"/>
                    <a:gd name="connsiteY0" fmla="*/ 268653 h 1970089"/>
                    <a:gd name="connsiteX1" fmla="*/ 82039 w 627131"/>
                    <a:gd name="connsiteY1" fmla="*/ 14710 h 1970089"/>
                    <a:gd name="connsiteX2" fmla="*/ 360978 w 627131"/>
                    <a:gd name="connsiteY2" fmla="*/ 166445 h 1970089"/>
                    <a:gd name="connsiteX3" fmla="*/ 587495 w 627131"/>
                    <a:gd name="connsiteY3" fmla="*/ 1823332 h 1970089"/>
                    <a:gd name="connsiteX4" fmla="*/ 430146 w 627131"/>
                    <a:gd name="connsiteY4" fmla="*/ 1970089 h 1970089"/>
                    <a:gd name="connsiteX5" fmla="*/ 430146 w 627131"/>
                    <a:gd name="connsiteY5" fmla="*/ 1970089 h 1970089"/>
                    <a:gd name="connsiteX6" fmla="*/ 279858 w 627131"/>
                    <a:gd name="connsiteY6" fmla="*/ 1819801 h 1970089"/>
                    <a:gd name="connsiteX7" fmla="*/ 13411 w 627131"/>
                    <a:gd name="connsiteY7" fmla="*/ 268653 h 1970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27131" h="1970089">
                      <a:moveTo>
                        <a:pt x="13411" y="268653"/>
                      </a:moveTo>
                      <a:cubicBezTo>
                        <a:pt x="-22501" y="114320"/>
                        <a:pt x="18227" y="22330"/>
                        <a:pt x="82039" y="14710"/>
                      </a:cubicBezTo>
                      <a:cubicBezTo>
                        <a:pt x="196815" y="-41778"/>
                        <a:pt x="322143" y="76382"/>
                        <a:pt x="360978" y="166445"/>
                      </a:cubicBezTo>
                      <a:cubicBezTo>
                        <a:pt x="754170" y="1092468"/>
                        <a:pt x="598722" y="1728672"/>
                        <a:pt x="587495" y="1823332"/>
                      </a:cubicBezTo>
                      <a:cubicBezTo>
                        <a:pt x="562781" y="1920456"/>
                        <a:pt x="513148" y="1970089"/>
                        <a:pt x="430146" y="1970089"/>
                      </a:cubicBezTo>
                      <a:lnTo>
                        <a:pt x="430146" y="1970089"/>
                      </a:lnTo>
                      <a:cubicBezTo>
                        <a:pt x="347144" y="1970089"/>
                        <a:pt x="279858" y="1902803"/>
                        <a:pt x="279858" y="1819801"/>
                      </a:cubicBezTo>
                      <a:cubicBezTo>
                        <a:pt x="257227" y="1431720"/>
                        <a:pt x="435482" y="979386"/>
                        <a:pt x="13411" y="268653"/>
                      </a:cubicBezTo>
                      <a:close/>
                    </a:path>
                  </a:pathLst>
                </a:custGeom>
                <a:grp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71" name="圓角矩形 8"/>
                <p:cNvSpPr/>
                <p:nvPr/>
              </p:nvSpPr>
              <p:spPr>
                <a:xfrm rot="19961763" flipH="1" flipV="1">
                  <a:off x="9890871" y="2661512"/>
                  <a:ext cx="428386" cy="1345745"/>
                </a:xfrm>
                <a:custGeom>
                  <a:avLst/>
                  <a:gdLst>
                    <a:gd name="connsiteX0" fmla="*/ 0 w 300576"/>
                    <a:gd name="connsiteY0" fmla="*/ 150288 h 1953932"/>
                    <a:gd name="connsiteX1" fmla="*/ 150288 w 300576"/>
                    <a:gd name="connsiteY1" fmla="*/ 0 h 1953932"/>
                    <a:gd name="connsiteX2" fmla="*/ 150288 w 300576"/>
                    <a:gd name="connsiteY2" fmla="*/ 0 h 1953932"/>
                    <a:gd name="connsiteX3" fmla="*/ 300576 w 300576"/>
                    <a:gd name="connsiteY3" fmla="*/ 150288 h 1953932"/>
                    <a:gd name="connsiteX4" fmla="*/ 300576 w 300576"/>
                    <a:gd name="connsiteY4" fmla="*/ 1803644 h 1953932"/>
                    <a:gd name="connsiteX5" fmla="*/ 150288 w 300576"/>
                    <a:gd name="connsiteY5" fmla="*/ 1953932 h 1953932"/>
                    <a:gd name="connsiteX6" fmla="*/ 150288 w 300576"/>
                    <a:gd name="connsiteY6" fmla="*/ 1953932 h 1953932"/>
                    <a:gd name="connsiteX7" fmla="*/ 0 w 300576"/>
                    <a:gd name="connsiteY7" fmla="*/ 1803644 h 1953932"/>
                    <a:gd name="connsiteX8" fmla="*/ 0 w 300576"/>
                    <a:gd name="connsiteY8" fmla="*/ 150288 h 1953932"/>
                    <a:gd name="connsiteX0" fmla="*/ 0 w 602328"/>
                    <a:gd name="connsiteY0" fmla="*/ 196008 h 1953932"/>
                    <a:gd name="connsiteX1" fmla="*/ 452040 w 602328"/>
                    <a:gd name="connsiteY1" fmla="*/ 0 h 1953932"/>
                    <a:gd name="connsiteX2" fmla="*/ 452040 w 602328"/>
                    <a:gd name="connsiteY2" fmla="*/ 0 h 1953932"/>
                    <a:gd name="connsiteX3" fmla="*/ 602328 w 602328"/>
                    <a:gd name="connsiteY3" fmla="*/ 150288 h 1953932"/>
                    <a:gd name="connsiteX4" fmla="*/ 602328 w 602328"/>
                    <a:gd name="connsiteY4" fmla="*/ 1803644 h 1953932"/>
                    <a:gd name="connsiteX5" fmla="*/ 452040 w 602328"/>
                    <a:gd name="connsiteY5" fmla="*/ 1953932 h 1953932"/>
                    <a:gd name="connsiteX6" fmla="*/ 452040 w 602328"/>
                    <a:gd name="connsiteY6" fmla="*/ 1953932 h 1953932"/>
                    <a:gd name="connsiteX7" fmla="*/ 301752 w 602328"/>
                    <a:gd name="connsiteY7" fmla="*/ 1803644 h 1953932"/>
                    <a:gd name="connsiteX8" fmla="*/ 0 w 602328"/>
                    <a:gd name="connsiteY8" fmla="*/ 196008 h 1953932"/>
                    <a:gd name="connsiteX0" fmla="*/ 0 w 602328"/>
                    <a:gd name="connsiteY0" fmla="*/ 196008 h 1953932"/>
                    <a:gd name="connsiteX1" fmla="*/ 452040 w 602328"/>
                    <a:gd name="connsiteY1" fmla="*/ 0 h 1953932"/>
                    <a:gd name="connsiteX2" fmla="*/ 86280 w 602328"/>
                    <a:gd name="connsiteY2" fmla="*/ 9144 h 1953932"/>
                    <a:gd name="connsiteX3" fmla="*/ 602328 w 602328"/>
                    <a:gd name="connsiteY3" fmla="*/ 150288 h 1953932"/>
                    <a:gd name="connsiteX4" fmla="*/ 602328 w 602328"/>
                    <a:gd name="connsiteY4" fmla="*/ 1803644 h 1953932"/>
                    <a:gd name="connsiteX5" fmla="*/ 452040 w 602328"/>
                    <a:gd name="connsiteY5" fmla="*/ 1953932 h 1953932"/>
                    <a:gd name="connsiteX6" fmla="*/ 452040 w 602328"/>
                    <a:gd name="connsiteY6" fmla="*/ 1953932 h 1953932"/>
                    <a:gd name="connsiteX7" fmla="*/ 301752 w 602328"/>
                    <a:gd name="connsiteY7" fmla="*/ 1803644 h 1953932"/>
                    <a:gd name="connsiteX8" fmla="*/ 0 w 602328"/>
                    <a:gd name="connsiteY8" fmla="*/ 196008 h 1953932"/>
                    <a:gd name="connsiteX0" fmla="*/ 0 w 602328"/>
                    <a:gd name="connsiteY0" fmla="*/ 223440 h 1981364"/>
                    <a:gd name="connsiteX1" fmla="*/ 168576 w 602328"/>
                    <a:gd name="connsiteY1" fmla="*/ 0 h 1981364"/>
                    <a:gd name="connsiteX2" fmla="*/ 86280 w 602328"/>
                    <a:gd name="connsiteY2" fmla="*/ 36576 h 1981364"/>
                    <a:gd name="connsiteX3" fmla="*/ 602328 w 602328"/>
                    <a:gd name="connsiteY3" fmla="*/ 177720 h 1981364"/>
                    <a:gd name="connsiteX4" fmla="*/ 602328 w 602328"/>
                    <a:gd name="connsiteY4" fmla="*/ 1831076 h 1981364"/>
                    <a:gd name="connsiteX5" fmla="*/ 452040 w 602328"/>
                    <a:gd name="connsiteY5" fmla="*/ 1981364 h 1981364"/>
                    <a:gd name="connsiteX6" fmla="*/ 452040 w 602328"/>
                    <a:gd name="connsiteY6" fmla="*/ 1981364 h 1981364"/>
                    <a:gd name="connsiteX7" fmla="*/ 301752 w 602328"/>
                    <a:gd name="connsiteY7" fmla="*/ 1831076 h 1981364"/>
                    <a:gd name="connsiteX8" fmla="*/ 0 w 602328"/>
                    <a:gd name="connsiteY8" fmla="*/ 223440 h 1981364"/>
                    <a:gd name="connsiteX0" fmla="*/ 0 w 602328"/>
                    <a:gd name="connsiteY0" fmla="*/ 223440 h 1981364"/>
                    <a:gd name="connsiteX1" fmla="*/ 168576 w 602328"/>
                    <a:gd name="connsiteY1" fmla="*/ 0 h 1981364"/>
                    <a:gd name="connsiteX2" fmla="*/ 86280 w 602328"/>
                    <a:gd name="connsiteY2" fmla="*/ 36576 h 1981364"/>
                    <a:gd name="connsiteX3" fmla="*/ 382872 w 602328"/>
                    <a:gd name="connsiteY3" fmla="*/ 177720 h 1981364"/>
                    <a:gd name="connsiteX4" fmla="*/ 602328 w 602328"/>
                    <a:gd name="connsiteY4" fmla="*/ 1831076 h 1981364"/>
                    <a:gd name="connsiteX5" fmla="*/ 452040 w 602328"/>
                    <a:gd name="connsiteY5" fmla="*/ 1981364 h 1981364"/>
                    <a:gd name="connsiteX6" fmla="*/ 452040 w 602328"/>
                    <a:gd name="connsiteY6" fmla="*/ 1981364 h 1981364"/>
                    <a:gd name="connsiteX7" fmla="*/ 301752 w 602328"/>
                    <a:gd name="connsiteY7" fmla="*/ 1831076 h 1981364"/>
                    <a:gd name="connsiteX8" fmla="*/ 0 w 602328"/>
                    <a:gd name="connsiteY8" fmla="*/ 223440 h 1981364"/>
                    <a:gd name="connsiteX0" fmla="*/ 0 w 612826"/>
                    <a:gd name="connsiteY0" fmla="*/ 223440 h 1981364"/>
                    <a:gd name="connsiteX1" fmla="*/ 168576 w 612826"/>
                    <a:gd name="connsiteY1" fmla="*/ 0 h 1981364"/>
                    <a:gd name="connsiteX2" fmla="*/ 86280 w 612826"/>
                    <a:gd name="connsiteY2" fmla="*/ 36576 h 1981364"/>
                    <a:gd name="connsiteX3" fmla="*/ 382872 w 612826"/>
                    <a:gd name="connsiteY3" fmla="*/ 177720 h 1981364"/>
                    <a:gd name="connsiteX4" fmla="*/ 602328 w 612826"/>
                    <a:gd name="connsiteY4" fmla="*/ 1831076 h 1981364"/>
                    <a:gd name="connsiteX5" fmla="*/ 452040 w 612826"/>
                    <a:gd name="connsiteY5" fmla="*/ 1981364 h 1981364"/>
                    <a:gd name="connsiteX6" fmla="*/ 452040 w 612826"/>
                    <a:gd name="connsiteY6" fmla="*/ 1981364 h 1981364"/>
                    <a:gd name="connsiteX7" fmla="*/ 301752 w 612826"/>
                    <a:gd name="connsiteY7" fmla="*/ 1831076 h 1981364"/>
                    <a:gd name="connsiteX8" fmla="*/ 0 w 612826"/>
                    <a:gd name="connsiteY8" fmla="*/ 223440 h 1981364"/>
                    <a:gd name="connsiteX0" fmla="*/ 0 w 612826"/>
                    <a:gd name="connsiteY0" fmla="*/ 223440 h 1981364"/>
                    <a:gd name="connsiteX1" fmla="*/ 168576 w 612826"/>
                    <a:gd name="connsiteY1" fmla="*/ 0 h 1981364"/>
                    <a:gd name="connsiteX2" fmla="*/ 86280 w 612826"/>
                    <a:gd name="connsiteY2" fmla="*/ 36576 h 1981364"/>
                    <a:gd name="connsiteX3" fmla="*/ 382872 w 612826"/>
                    <a:gd name="connsiteY3" fmla="*/ 177720 h 1981364"/>
                    <a:gd name="connsiteX4" fmla="*/ 602328 w 612826"/>
                    <a:gd name="connsiteY4" fmla="*/ 1831076 h 1981364"/>
                    <a:gd name="connsiteX5" fmla="*/ 452040 w 612826"/>
                    <a:gd name="connsiteY5" fmla="*/ 1981364 h 1981364"/>
                    <a:gd name="connsiteX6" fmla="*/ 452040 w 612826"/>
                    <a:gd name="connsiteY6" fmla="*/ 1981364 h 1981364"/>
                    <a:gd name="connsiteX7" fmla="*/ 301752 w 612826"/>
                    <a:gd name="connsiteY7" fmla="*/ 1831076 h 1981364"/>
                    <a:gd name="connsiteX8" fmla="*/ 0 w 612826"/>
                    <a:gd name="connsiteY8" fmla="*/ 223440 h 1981364"/>
                    <a:gd name="connsiteX0" fmla="*/ 0 w 612826"/>
                    <a:gd name="connsiteY0" fmla="*/ 223440 h 1981364"/>
                    <a:gd name="connsiteX1" fmla="*/ 168576 w 612826"/>
                    <a:gd name="connsiteY1" fmla="*/ 0 h 1981364"/>
                    <a:gd name="connsiteX2" fmla="*/ 86280 w 612826"/>
                    <a:gd name="connsiteY2" fmla="*/ 36576 h 1981364"/>
                    <a:gd name="connsiteX3" fmla="*/ 382872 w 612826"/>
                    <a:gd name="connsiteY3" fmla="*/ 177720 h 1981364"/>
                    <a:gd name="connsiteX4" fmla="*/ 602328 w 612826"/>
                    <a:gd name="connsiteY4" fmla="*/ 1831076 h 1981364"/>
                    <a:gd name="connsiteX5" fmla="*/ 452040 w 612826"/>
                    <a:gd name="connsiteY5" fmla="*/ 1981364 h 1981364"/>
                    <a:gd name="connsiteX6" fmla="*/ 452040 w 612826"/>
                    <a:gd name="connsiteY6" fmla="*/ 1981364 h 1981364"/>
                    <a:gd name="connsiteX7" fmla="*/ 301752 w 612826"/>
                    <a:gd name="connsiteY7" fmla="*/ 1831076 h 1981364"/>
                    <a:gd name="connsiteX8" fmla="*/ 0 w 612826"/>
                    <a:gd name="connsiteY8" fmla="*/ 223440 h 1981364"/>
                    <a:gd name="connsiteX0" fmla="*/ 0 w 647883"/>
                    <a:gd name="connsiteY0" fmla="*/ 223440 h 1981364"/>
                    <a:gd name="connsiteX1" fmla="*/ 168576 w 647883"/>
                    <a:gd name="connsiteY1" fmla="*/ 0 h 1981364"/>
                    <a:gd name="connsiteX2" fmla="*/ 86280 w 647883"/>
                    <a:gd name="connsiteY2" fmla="*/ 36576 h 1981364"/>
                    <a:gd name="connsiteX3" fmla="*/ 382872 w 647883"/>
                    <a:gd name="connsiteY3" fmla="*/ 177720 h 1981364"/>
                    <a:gd name="connsiteX4" fmla="*/ 602328 w 647883"/>
                    <a:gd name="connsiteY4" fmla="*/ 1831076 h 1981364"/>
                    <a:gd name="connsiteX5" fmla="*/ 452040 w 647883"/>
                    <a:gd name="connsiteY5" fmla="*/ 1981364 h 1981364"/>
                    <a:gd name="connsiteX6" fmla="*/ 452040 w 647883"/>
                    <a:gd name="connsiteY6" fmla="*/ 1981364 h 1981364"/>
                    <a:gd name="connsiteX7" fmla="*/ 301752 w 647883"/>
                    <a:gd name="connsiteY7" fmla="*/ 1831076 h 1981364"/>
                    <a:gd name="connsiteX8" fmla="*/ 0 w 647883"/>
                    <a:gd name="connsiteY8" fmla="*/ 223440 h 1981364"/>
                    <a:gd name="connsiteX0" fmla="*/ 0 w 647883"/>
                    <a:gd name="connsiteY0" fmla="*/ 223440 h 1981364"/>
                    <a:gd name="connsiteX1" fmla="*/ 168576 w 647883"/>
                    <a:gd name="connsiteY1" fmla="*/ 0 h 1981364"/>
                    <a:gd name="connsiteX2" fmla="*/ 86280 w 647883"/>
                    <a:gd name="connsiteY2" fmla="*/ 36576 h 1981364"/>
                    <a:gd name="connsiteX3" fmla="*/ 382872 w 647883"/>
                    <a:gd name="connsiteY3" fmla="*/ 177720 h 1981364"/>
                    <a:gd name="connsiteX4" fmla="*/ 602328 w 647883"/>
                    <a:gd name="connsiteY4" fmla="*/ 1831076 h 1981364"/>
                    <a:gd name="connsiteX5" fmla="*/ 452040 w 647883"/>
                    <a:gd name="connsiteY5" fmla="*/ 1981364 h 1981364"/>
                    <a:gd name="connsiteX6" fmla="*/ 452040 w 647883"/>
                    <a:gd name="connsiteY6" fmla="*/ 1981364 h 1981364"/>
                    <a:gd name="connsiteX7" fmla="*/ 301752 w 647883"/>
                    <a:gd name="connsiteY7" fmla="*/ 1831076 h 1981364"/>
                    <a:gd name="connsiteX8" fmla="*/ 0 w 647883"/>
                    <a:gd name="connsiteY8" fmla="*/ 223440 h 1981364"/>
                    <a:gd name="connsiteX0" fmla="*/ 7093 w 654976"/>
                    <a:gd name="connsiteY0" fmla="*/ 186864 h 1944788"/>
                    <a:gd name="connsiteX1" fmla="*/ 55632 w 654976"/>
                    <a:gd name="connsiteY1" fmla="*/ 76400 h 1944788"/>
                    <a:gd name="connsiteX2" fmla="*/ 93373 w 654976"/>
                    <a:gd name="connsiteY2" fmla="*/ 0 h 1944788"/>
                    <a:gd name="connsiteX3" fmla="*/ 389965 w 654976"/>
                    <a:gd name="connsiteY3" fmla="*/ 141144 h 1944788"/>
                    <a:gd name="connsiteX4" fmla="*/ 609421 w 654976"/>
                    <a:gd name="connsiteY4" fmla="*/ 1794500 h 1944788"/>
                    <a:gd name="connsiteX5" fmla="*/ 459133 w 654976"/>
                    <a:gd name="connsiteY5" fmla="*/ 1944788 h 1944788"/>
                    <a:gd name="connsiteX6" fmla="*/ 459133 w 654976"/>
                    <a:gd name="connsiteY6" fmla="*/ 1944788 h 1944788"/>
                    <a:gd name="connsiteX7" fmla="*/ 308845 w 654976"/>
                    <a:gd name="connsiteY7" fmla="*/ 1794500 h 1944788"/>
                    <a:gd name="connsiteX8" fmla="*/ 7093 w 654976"/>
                    <a:gd name="connsiteY8" fmla="*/ 186864 h 1944788"/>
                    <a:gd name="connsiteX0" fmla="*/ 0 w 647883"/>
                    <a:gd name="connsiteY0" fmla="*/ 186864 h 1944788"/>
                    <a:gd name="connsiteX1" fmla="*/ 48539 w 647883"/>
                    <a:gd name="connsiteY1" fmla="*/ 76400 h 1944788"/>
                    <a:gd name="connsiteX2" fmla="*/ 86280 w 647883"/>
                    <a:gd name="connsiteY2" fmla="*/ 0 h 1944788"/>
                    <a:gd name="connsiteX3" fmla="*/ 382872 w 647883"/>
                    <a:gd name="connsiteY3" fmla="*/ 141144 h 1944788"/>
                    <a:gd name="connsiteX4" fmla="*/ 602328 w 647883"/>
                    <a:gd name="connsiteY4" fmla="*/ 1794500 h 1944788"/>
                    <a:gd name="connsiteX5" fmla="*/ 452040 w 647883"/>
                    <a:gd name="connsiteY5" fmla="*/ 1944788 h 1944788"/>
                    <a:gd name="connsiteX6" fmla="*/ 452040 w 647883"/>
                    <a:gd name="connsiteY6" fmla="*/ 1944788 h 1944788"/>
                    <a:gd name="connsiteX7" fmla="*/ 301752 w 647883"/>
                    <a:gd name="connsiteY7" fmla="*/ 1794500 h 1944788"/>
                    <a:gd name="connsiteX8" fmla="*/ 0 w 647883"/>
                    <a:gd name="connsiteY8" fmla="*/ 186864 h 1944788"/>
                    <a:gd name="connsiteX0" fmla="*/ 0 w 647883"/>
                    <a:gd name="connsiteY0" fmla="*/ 186864 h 1944788"/>
                    <a:gd name="connsiteX1" fmla="*/ 48539 w 647883"/>
                    <a:gd name="connsiteY1" fmla="*/ 76400 h 1944788"/>
                    <a:gd name="connsiteX2" fmla="*/ 86280 w 647883"/>
                    <a:gd name="connsiteY2" fmla="*/ 0 h 1944788"/>
                    <a:gd name="connsiteX3" fmla="*/ 382872 w 647883"/>
                    <a:gd name="connsiteY3" fmla="*/ 141144 h 1944788"/>
                    <a:gd name="connsiteX4" fmla="*/ 602328 w 647883"/>
                    <a:gd name="connsiteY4" fmla="*/ 1794500 h 1944788"/>
                    <a:gd name="connsiteX5" fmla="*/ 452040 w 647883"/>
                    <a:gd name="connsiteY5" fmla="*/ 1944788 h 1944788"/>
                    <a:gd name="connsiteX6" fmla="*/ 452040 w 647883"/>
                    <a:gd name="connsiteY6" fmla="*/ 1944788 h 1944788"/>
                    <a:gd name="connsiteX7" fmla="*/ 301752 w 647883"/>
                    <a:gd name="connsiteY7" fmla="*/ 1794500 h 1944788"/>
                    <a:gd name="connsiteX8" fmla="*/ 0 w 647883"/>
                    <a:gd name="connsiteY8" fmla="*/ 186864 h 1944788"/>
                    <a:gd name="connsiteX0" fmla="*/ 0 w 647883"/>
                    <a:gd name="connsiteY0" fmla="*/ 201929 h 1959853"/>
                    <a:gd name="connsiteX1" fmla="*/ 48539 w 647883"/>
                    <a:gd name="connsiteY1" fmla="*/ 91465 h 1959853"/>
                    <a:gd name="connsiteX2" fmla="*/ 86280 w 647883"/>
                    <a:gd name="connsiteY2" fmla="*/ 15065 h 1959853"/>
                    <a:gd name="connsiteX3" fmla="*/ 382872 w 647883"/>
                    <a:gd name="connsiteY3" fmla="*/ 156209 h 1959853"/>
                    <a:gd name="connsiteX4" fmla="*/ 602328 w 647883"/>
                    <a:gd name="connsiteY4" fmla="*/ 1809565 h 1959853"/>
                    <a:gd name="connsiteX5" fmla="*/ 452040 w 647883"/>
                    <a:gd name="connsiteY5" fmla="*/ 1959853 h 1959853"/>
                    <a:gd name="connsiteX6" fmla="*/ 452040 w 647883"/>
                    <a:gd name="connsiteY6" fmla="*/ 1959853 h 1959853"/>
                    <a:gd name="connsiteX7" fmla="*/ 301752 w 647883"/>
                    <a:gd name="connsiteY7" fmla="*/ 1809565 h 1959853"/>
                    <a:gd name="connsiteX8" fmla="*/ 0 w 647883"/>
                    <a:gd name="connsiteY8" fmla="*/ 201929 h 1959853"/>
                    <a:gd name="connsiteX0" fmla="*/ 10973 w 658856"/>
                    <a:gd name="connsiteY0" fmla="*/ 204301 h 1962225"/>
                    <a:gd name="connsiteX1" fmla="*/ 97253 w 658856"/>
                    <a:gd name="connsiteY1" fmla="*/ 17437 h 1962225"/>
                    <a:gd name="connsiteX2" fmla="*/ 393845 w 658856"/>
                    <a:gd name="connsiteY2" fmla="*/ 158581 h 1962225"/>
                    <a:gd name="connsiteX3" fmla="*/ 613301 w 658856"/>
                    <a:gd name="connsiteY3" fmla="*/ 1811937 h 1962225"/>
                    <a:gd name="connsiteX4" fmla="*/ 463013 w 658856"/>
                    <a:gd name="connsiteY4" fmla="*/ 1962225 h 1962225"/>
                    <a:gd name="connsiteX5" fmla="*/ 463013 w 658856"/>
                    <a:gd name="connsiteY5" fmla="*/ 1962225 h 1962225"/>
                    <a:gd name="connsiteX6" fmla="*/ 312725 w 658856"/>
                    <a:gd name="connsiteY6" fmla="*/ 1811937 h 1962225"/>
                    <a:gd name="connsiteX7" fmla="*/ 10973 w 658856"/>
                    <a:gd name="connsiteY7" fmla="*/ 204301 h 1962225"/>
                    <a:gd name="connsiteX0" fmla="*/ 416 w 648299"/>
                    <a:gd name="connsiteY0" fmla="*/ 201930 h 1959854"/>
                    <a:gd name="connsiteX1" fmla="*/ 86696 w 648299"/>
                    <a:gd name="connsiteY1" fmla="*/ 15066 h 1959854"/>
                    <a:gd name="connsiteX2" fmla="*/ 383288 w 648299"/>
                    <a:gd name="connsiteY2" fmla="*/ 156210 h 1959854"/>
                    <a:gd name="connsiteX3" fmla="*/ 602744 w 648299"/>
                    <a:gd name="connsiteY3" fmla="*/ 1809566 h 1959854"/>
                    <a:gd name="connsiteX4" fmla="*/ 452456 w 648299"/>
                    <a:gd name="connsiteY4" fmla="*/ 1959854 h 1959854"/>
                    <a:gd name="connsiteX5" fmla="*/ 452456 w 648299"/>
                    <a:gd name="connsiteY5" fmla="*/ 1959854 h 1959854"/>
                    <a:gd name="connsiteX6" fmla="*/ 302168 w 648299"/>
                    <a:gd name="connsiteY6" fmla="*/ 1809566 h 1959854"/>
                    <a:gd name="connsiteX7" fmla="*/ 416 w 648299"/>
                    <a:gd name="connsiteY7" fmla="*/ 201930 h 1959854"/>
                    <a:gd name="connsiteX0" fmla="*/ 268 w 648151"/>
                    <a:gd name="connsiteY0" fmla="*/ 211617 h 1969541"/>
                    <a:gd name="connsiteX1" fmla="*/ 104201 w 648151"/>
                    <a:gd name="connsiteY1" fmla="*/ 14162 h 1969541"/>
                    <a:gd name="connsiteX2" fmla="*/ 383140 w 648151"/>
                    <a:gd name="connsiteY2" fmla="*/ 165897 h 1969541"/>
                    <a:gd name="connsiteX3" fmla="*/ 602596 w 648151"/>
                    <a:gd name="connsiteY3" fmla="*/ 1819253 h 1969541"/>
                    <a:gd name="connsiteX4" fmla="*/ 452308 w 648151"/>
                    <a:gd name="connsiteY4" fmla="*/ 1969541 h 1969541"/>
                    <a:gd name="connsiteX5" fmla="*/ 452308 w 648151"/>
                    <a:gd name="connsiteY5" fmla="*/ 1969541 h 1969541"/>
                    <a:gd name="connsiteX6" fmla="*/ 302020 w 648151"/>
                    <a:gd name="connsiteY6" fmla="*/ 1819253 h 1969541"/>
                    <a:gd name="connsiteX7" fmla="*/ 268 w 648151"/>
                    <a:gd name="connsiteY7" fmla="*/ 211617 h 1969541"/>
                    <a:gd name="connsiteX0" fmla="*/ 268 w 648151"/>
                    <a:gd name="connsiteY0" fmla="*/ 211617 h 1969541"/>
                    <a:gd name="connsiteX1" fmla="*/ 104201 w 648151"/>
                    <a:gd name="connsiteY1" fmla="*/ 14162 h 1969541"/>
                    <a:gd name="connsiteX2" fmla="*/ 383140 w 648151"/>
                    <a:gd name="connsiteY2" fmla="*/ 165897 h 1969541"/>
                    <a:gd name="connsiteX3" fmla="*/ 602596 w 648151"/>
                    <a:gd name="connsiteY3" fmla="*/ 1819253 h 1969541"/>
                    <a:gd name="connsiteX4" fmla="*/ 452308 w 648151"/>
                    <a:gd name="connsiteY4" fmla="*/ 1969541 h 1969541"/>
                    <a:gd name="connsiteX5" fmla="*/ 452308 w 648151"/>
                    <a:gd name="connsiteY5" fmla="*/ 1969541 h 1969541"/>
                    <a:gd name="connsiteX6" fmla="*/ 302020 w 648151"/>
                    <a:gd name="connsiteY6" fmla="*/ 1819253 h 1969541"/>
                    <a:gd name="connsiteX7" fmla="*/ 268 w 648151"/>
                    <a:gd name="connsiteY7" fmla="*/ 211617 h 1969541"/>
                    <a:gd name="connsiteX0" fmla="*/ 859 w 613437"/>
                    <a:gd name="connsiteY0" fmla="*/ 268105 h 1969541"/>
                    <a:gd name="connsiteX1" fmla="*/ 69487 w 613437"/>
                    <a:gd name="connsiteY1" fmla="*/ 14162 h 1969541"/>
                    <a:gd name="connsiteX2" fmla="*/ 348426 w 613437"/>
                    <a:gd name="connsiteY2" fmla="*/ 165897 h 1969541"/>
                    <a:gd name="connsiteX3" fmla="*/ 567882 w 613437"/>
                    <a:gd name="connsiteY3" fmla="*/ 1819253 h 1969541"/>
                    <a:gd name="connsiteX4" fmla="*/ 417594 w 613437"/>
                    <a:gd name="connsiteY4" fmla="*/ 1969541 h 1969541"/>
                    <a:gd name="connsiteX5" fmla="*/ 417594 w 613437"/>
                    <a:gd name="connsiteY5" fmla="*/ 1969541 h 1969541"/>
                    <a:gd name="connsiteX6" fmla="*/ 267306 w 613437"/>
                    <a:gd name="connsiteY6" fmla="*/ 1819253 h 1969541"/>
                    <a:gd name="connsiteX7" fmla="*/ 859 w 613437"/>
                    <a:gd name="connsiteY7" fmla="*/ 268105 h 1969541"/>
                    <a:gd name="connsiteX0" fmla="*/ 13411 w 625989"/>
                    <a:gd name="connsiteY0" fmla="*/ 268105 h 1969541"/>
                    <a:gd name="connsiteX1" fmla="*/ 82039 w 625989"/>
                    <a:gd name="connsiteY1" fmla="*/ 14162 h 1969541"/>
                    <a:gd name="connsiteX2" fmla="*/ 360978 w 625989"/>
                    <a:gd name="connsiteY2" fmla="*/ 165897 h 1969541"/>
                    <a:gd name="connsiteX3" fmla="*/ 580434 w 625989"/>
                    <a:gd name="connsiteY3" fmla="*/ 1819253 h 1969541"/>
                    <a:gd name="connsiteX4" fmla="*/ 430146 w 625989"/>
                    <a:gd name="connsiteY4" fmla="*/ 1969541 h 1969541"/>
                    <a:gd name="connsiteX5" fmla="*/ 430146 w 625989"/>
                    <a:gd name="connsiteY5" fmla="*/ 1969541 h 1969541"/>
                    <a:gd name="connsiteX6" fmla="*/ 279858 w 625989"/>
                    <a:gd name="connsiteY6" fmla="*/ 1819253 h 1969541"/>
                    <a:gd name="connsiteX7" fmla="*/ 13411 w 625989"/>
                    <a:gd name="connsiteY7" fmla="*/ 268105 h 1969541"/>
                    <a:gd name="connsiteX0" fmla="*/ 13411 w 625989"/>
                    <a:gd name="connsiteY0" fmla="*/ 268105 h 1969541"/>
                    <a:gd name="connsiteX1" fmla="*/ 82039 w 625989"/>
                    <a:gd name="connsiteY1" fmla="*/ 14162 h 1969541"/>
                    <a:gd name="connsiteX2" fmla="*/ 360978 w 625989"/>
                    <a:gd name="connsiteY2" fmla="*/ 165897 h 1969541"/>
                    <a:gd name="connsiteX3" fmla="*/ 580434 w 625989"/>
                    <a:gd name="connsiteY3" fmla="*/ 1819253 h 1969541"/>
                    <a:gd name="connsiteX4" fmla="*/ 430146 w 625989"/>
                    <a:gd name="connsiteY4" fmla="*/ 1969541 h 1969541"/>
                    <a:gd name="connsiteX5" fmla="*/ 430146 w 625989"/>
                    <a:gd name="connsiteY5" fmla="*/ 1969541 h 1969541"/>
                    <a:gd name="connsiteX6" fmla="*/ 279858 w 625989"/>
                    <a:gd name="connsiteY6" fmla="*/ 1819253 h 1969541"/>
                    <a:gd name="connsiteX7" fmla="*/ 13411 w 625989"/>
                    <a:gd name="connsiteY7" fmla="*/ 268105 h 1969541"/>
                    <a:gd name="connsiteX0" fmla="*/ 13411 w 625989"/>
                    <a:gd name="connsiteY0" fmla="*/ 268105 h 1969541"/>
                    <a:gd name="connsiteX1" fmla="*/ 82039 w 625989"/>
                    <a:gd name="connsiteY1" fmla="*/ 14162 h 1969541"/>
                    <a:gd name="connsiteX2" fmla="*/ 360978 w 625989"/>
                    <a:gd name="connsiteY2" fmla="*/ 165897 h 1969541"/>
                    <a:gd name="connsiteX3" fmla="*/ 580434 w 625989"/>
                    <a:gd name="connsiteY3" fmla="*/ 1819253 h 1969541"/>
                    <a:gd name="connsiteX4" fmla="*/ 430146 w 625989"/>
                    <a:gd name="connsiteY4" fmla="*/ 1969541 h 1969541"/>
                    <a:gd name="connsiteX5" fmla="*/ 430146 w 625989"/>
                    <a:gd name="connsiteY5" fmla="*/ 1969541 h 1969541"/>
                    <a:gd name="connsiteX6" fmla="*/ 279858 w 625989"/>
                    <a:gd name="connsiteY6" fmla="*/ 1819253 h 1969541"/>
                    <a:gd name="connsiteX7" fmla="*/ 13411 w 625989"/>
                    <a:gd name="connsiteY7" fmla="*/ 268105 h 1969541"/>
                    <a:gd name="connsiteX0" fmla="*/ 13411 w 625989"/>
                    <a:gd name="connsiteY0" fmla="*/ 268105 h 1969541"/>
                    <a:gd name="connsiteX1" fmla="*/ 82039 w 625989"/>
                    <a:gd name="connsiteY1" fmla="*/ 14162 h 1969541"/>
                    <a:gd name="connsiteX2" fmla="*/ 360978 w 625989"/>
                    <a:gd name="connsiteY2" fmla="*/ 165897 h 1969541"/>
                    <a:gd name="connsiteX3" fmla="*/ 580434 w 625989"/>
                    <a:gd name="connsiteY3" fmla="*/ 1819253 h 1969541"/>
                    <a:gd name="connsiteX4" fmla="*/ 430146 w 625989"/>
                    <a:gd name="connsiteY4" fmla="*/ 1969541 h 1969541"/>
                    <a:gd name="connsiteX5" fmla="*/ 430146 w 625989"/>
                    <a:gd name="connsiteY5" fmla="*/ 1969541 h 1969541"/>
                    <a:gd name="connsiteX6" fmla="*/ 279858 w 625989"/>
                    <a:gd name="connsiteY6" fmla="*/ 1819253 h 1969541"/>
                    <a:gd name="connsiteX7" fmla="*/ 13411 w 625989"/>
                    <a:gd name="connsiteY7" fmla="*/ 268105 h 1969541"/>
                    <a:gd name="connsiteX0" fmla="*/ 13411 w 625989"/>
                    <a:gd name="connsiteY0" fmla="*/ 268105 h 1969541"/>
                    <a:gd name="connsiteX1" fmla="*/ 82039 w 625989"/>
                    <a:gd name="connsiteY1" fmla="*/ 14162 h 1969541"/>
                    <a:gd name="connsiteX2" fmla="*/ 360978 w 625989"/>
                    <a:gd name="connsiteY2" fmla="*/ 165897 h 1969541"/>
                    <a:gd name="connsiteX3" fmla="*/ 580434 w 625989"/>
                    <a:gd name="connsiteY3" fmla="*/ 1819253 h 1969541"/>
                    <a:gd name="connsiteX4" fmla="*/ 430146 w 625989"/>
                    <a:gd name="connsiteY4" fmla="*/ 1969541 h 1969541"/>
                    <a:gd name="connsiteX5" fmla="*/ 430146 w 625989"/>
                    <a:gd name="connsiteY5" fmla="*/ 1969541 h 1969541"/>
                    <a:gd name="connsiteX6" fmla="*/ 279858 w 625989"/>
                    <a:gd name="connsiteY6" fmla="*/ 1819253 h 1969541"/>
                    <a:gd name="connsiteX7" fmla="*/ 13411 w 625989"/>
                    <a:gd name="connsiteY7" fmla="*/ 268105 h 1969541"/>
                    <a:gd name="connsiteX0" fmla="*/ 13411 w 625989"/>
                    <a:gd name="connsiteY0" fmla="*/ 268105 h 1969541"/>
                    <a:gd name="connsiteX1" fmla="*/ 82039 w 625989"/>
                    <a:gd name="connsiteY1" fmla="*/ 14162 h 1969541"/>
                    <a:gd name="connsiteX2" fmla="*/ 360978 w 625989"/>
                    <a:gd name="connsiteY2" fmla="*/ 165897 h 1969541"/>
                    <a:gd name="connsiteX3" fmla="*/ 580434 w 625989"/>
                    <a:gd name="connsiteY3" fmla="*/ 1819253 h 1969541"/>
                    <a:gd name="connsiteX4" fmla="*/ 430146 w 625989"/>
                    <a:gd name="connsiteY4" fmla="*/ 1969541 h 1969541"/>
                    <a:gd name="connsiteX5" fmla="*/ 430146 w 625989"/>
                    <a:gd name="connsiteY5" fmla="*/ 1969541 h 1969541"/>
                    <a:gd name="connsiteX6" fmla="*/ 279858 w 625989"/>
                    <a:gd name="connsiteY6" fmla="*/ 1819253 h 1969541"/>
                    <a:gd name="connsiteX7" fmla="*/ 13411 w 625989"/>
                    <a:gd name="connsiteY7" fmla="*/ 268105 h 1969541"/>
                    <a:gd name="connsiteX0" fmla="*/ 13411 w 625989"/>
                    <a:gd name="connsiteY0" fmla="*/ 268105 h 1969541"/>
                    <a:gd name="connsiteX1" fmla="*/ 82039 w 625989"/>
                    <a:gd name="connsiteY1" fmla="*/ 14162 h 1969541"/>
                    <a:gd name="connsiteX2" fmla="*/ 360978 w 625989"/>
                    <a:gd name="connsiteY2" fmla="*/ 165897 h 1969541"/>
                    <a:gd name="connsiteX3" fmla="*/ 580434 w 625989"/>
                    <a:gd name="connsiteY3" fmla="*/ 1819253 h 1969541"/>
                    <a:gd name="connsiteX4" fmla="*/ 430146 w 625989"/>
                    <a:gd name="connsiteY4" fmla="*/ 1969541 h 1969541"/>
                    <a:gd name="connsiteX5" fmla="*/ 430146 w 625989"/>
                    <a:gd name="connsiteY5" fmla="*/ 1969541 h 1969541"/>
                    <a:gd name="connsiteX6" fmla="*/ 279858 w 625989"/>
                    <a:gd name="connsiteY6" fmla="*/ 1819253 h 1969541"/>
                    <a:gd name="connsiteX7" fmla="*/ 13411 w 625989"/>
                    <a:gd name="connsiteY7" fmla="*/ 268105 h 1969541"/>
                    <a:gd name="connsiteX0" fmla="*/ 13411 w 623148"/>
                    <a:gd name="connsiteY0" fmla="*/ 268105 h 1969541"/>
                    <a:gd name="connsiteX1" fmla="*/ 82039 w 623148"/>
                    <a:gd name="connsiteY1" fmla="*/ 14162 h 1969541"/>
                    <a:gd name="connsiteX2" fmla="*/ 360978 w 623148"/>
                    <a:gd name="connsiteY2" fmla="*/ 165897 h 1969541"/>
                    <a:gd name="connsiteX3" fmla="*/ 580434 w 623148"/>
                    <a:gd name="connsiteY3" fmla="*/ 1819253 h 1969541"/>
                    <a:gd name="connsiteX4" fmla="*/ 430146 w 623148"/>
                    <a:gd name="connsiteY4" fmla="*/ 1969541 h 1969541"/>
                    <a:gd name="connsiteX5" fmla="*/ 430146 w 623148"/>
                    <a:gd name="connsiteY5" fmla="*/ 1969541 h 1969541"/>
                    <a:gd name="connsiteX6" fmla="*/ 279858 w 623148"/>
                    <a:gd name="connsiteY6" fmla="*/ 1819253 h 1969541"/>
                    <a:gd name="connsiteX7" fmla="*/ 13411 w 623148"/>
                    <a:gd name="connsiteY7" fmla="*/ 268105 h 1969541"/>
                    <a:gd name="connsiteX0" fmla="*/ 13411 w 627131"/>
                    <a:gd name="connsiteY0" fmla="*/ 268105 h 1969541"/>
                    <a:gd name="connsiteX1" fmla="*/ 82039 w 627131"/>
                    <a:gd name="connsiteY1" fmla="*/ 14162 h 1969541"/>
                    <a:gd name="connsiteX2" fmla="*/ 360978 w 627131"/>
                    <a:gd name="connsiteY2" fmla="*/ 165897 h 1969541"/>
                    <a:gd name="connsiteX3" fmla="*/ 587495 w 627131"/>
                    <a:gd name="connsiteY3" fmla="*/ 1822784 h 1969541"/>
                    <a:gd name="connsiteX4" fmla="*/ 430146 w 627131"/>
                    <a:gd name="connsiteY4" fmla="*/ 1969541 h 1969541"/>
                    <a:gd name="connsiteX5" fmla="*/ 430146 w 627131"/>
                    <a:gd name="connsiteY5" fmla="*/ 1969541 h 1969541"/>
                    <a:gd name="connsiteX6" fmla="*/ 279858 w 627131"/>
                    <a:gd name="connsiteY6" fmla="*/ 1819253 h 1969541"/>
                    <a:gd name="connsiteX7" fmla="*/ 13411 w 627131"/>
                    <a:gd name="connsiteY7" fmla="*/ 268105 h 1969541"/>
                    <a:gd name="connsiteX0" fmla="*/ 13411 w 627131"/>
                    <a:gd name="connsiteY0" fmla="*/ 268105 h 1969541"/>
                    <a:gd name="connsiteX1" fmla="*/ 82039 w 627131"/>
                    <a:gd name="connsiteY1" fmla="*/ 14162 h 1969541"/>
                    <a:gd name="connsiteX2" fmla="*/ 360978 w 627131"/>
                    <a:gd name="connsiteY2" fmla="*/ 165897 h 1969541"/>
                    <a:gd name="connsiteX3" fmla="*/ 587495 w 627131"/>
                    <a:gd name="connsiteY3" fmla="*/ 1822784 h 1969541"/>
                    <a:gd name="connsiteX4" fmla="*/ 430146 w 627131"/>
                    <a:gd name="connsiteY4" fmla="*/ 1969541 h 1969541"/>
                    <a:gd name="connsiteX5" fmla="*/ 430146 w 627131"/>
                    <a:gd name="connsiteY5" fmla="*/ 1969541 h 1969541"/>
                    <a:gd name="connsiteX6" fmla="*/ 279858 w 627131"/>
                    <a:gd name="connsiteY6" fmla="*/ 1819253 h 1969541"/>
                    <a:gd name="connsiteX7" fmla="*/ 13411 w 627131"/>
                    <a:gd name="connsiteY7" fmla="*/ 268105 h 1969541"/>
                    <a:gd name="connsiteX0" fmla="*/ 13411 w 627131"/>
                    <a:gd name="connsiteY0" fmla="*/ 268105 h 1969541"/>
                    <a:gd name="connsiteX1" fmla="*/ 82039 w 627131"/>
                    <a:gd name="connsiteY1" fmla="*/ 14162 h 1969541"/>
                    <a:gd name="connsiteX2" fmla="*/ 360978 w 627131"/>
                    <a:gd name="connsiteY2" fmla="*/ 165897 h 1969541"/>
                    <a:gd name="connsiteX3" fmla="*/ 587495 w 627131"/>
                    <a:gd name="connsiteY3" fmla="*/ 1822784 h 1969541"/>
                    <a:gd name="connsiteX4" fmla="*/ 430146 w 627131"/>
                    <a:gd name="connsiteY4" fmla="*/ 1969541 h 1969541"/>
                    <a:gd name="connsiteX5" fmla="*/ 430146 w 627131"/>
                    <a:gd name="connsiteY5" fmla="*/ 1969541 h 1969541"/>
                    <a:gd name="connsiteX6" fmla="*/ 279858 w 627131"/>
                    <a:gd name="connsiteY6" fmla="*/ 1819253 h 1969541"/>
                    <a:gd name="connsiteX7" fmla="*/ 13411 w 627131"/>
                    <a:gd name="connsiteY7" fmla="*/ 268105 h 1969541"/>
                    <a:gd name="connsiteX0" fmla="*/ 13411 w 627131"/>
                    <a:gd name="connsiteY0" fmla="*/ 268653 h 1970089"/>
                    <a:gd name="connsiteX1" fmla="*/ 82039 w 627131"/>
                    <a:gd name="connsiteY1" fmla="*/ 14710 h 1970089"/>
                    <a:gd name="connsiteX2" fmla="*/ 360978 w 627131"/>
                    <a:gd name="connsiteY2" fmla="*/ 166445 h 1970089"/>
                    <a:gd name="connsiteX3" fmla="*/ 587495 w 627131"/>
                    <a:gd name="connsiteY3" fmla="*/ 1823332 h 1970089"/>
                    <a:gd name="connsiteX4" fmla="*/ 430146 w 627131"/>
                    <a:gd name="connsiteY4" fmla="*/ 1970089 h 1970089"/>
                    <a:gd name="connsiteX5" fmla="*/ 430146 w 627131"/>
                    <a:gd name="connsiteY5" fmla="*/ 1970089 h 1970089"/>
                    <a:gd name="connsiteX6" fmla="*/ 279858 w 627131"/>
                    <a:gd name="connsiteY6" fmla="*/ 1819801 h 1970089"/>
                    <a:gd name="connsiteX7" fmla="*/ 13411 w 627131"/>
                    <a:gd name="connsiteY7" fmla="*/ 268653 h 1970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27131" h="1970089">
                      <a:moveTo>
                        <a:pt x="13411" y="268653"/>
                      </a:moveTo>
                      <a:cubicBezTo>
                        <a:pt x="-22501" y="114320"/>
                        <a:pt x="18227" y="22330"/>
                        <a:pt x="82039" y="14710"/>
                      </a:cubicBezTo>
                      <a:cubicBezTo>
                        <a:pt x="196815" y="-41778"/>
                        <a:pt x="322143" y="76382"/>
                        <a:pt x="360978" y="166445"/>
                      </a:cubicBezTo>
                      <a:cubicBezTo>
                        <a:pt x="754170" y="1092468"/>
                        <a:pt x="598722" y="1728672"/>
                        <a:pt x="587495" y="1823332"/>
                      </a:cubicBezTo>
                      <a:cubicBezTo>
                        <a:pt x="562781" y="1920456"/>
                        <a:pt x="513148" y="1970089"/>
                        <a:pt x="430146" y="1970089"/>
                      </a:cubicBezTo>
                      <a:lnTo>
                        <a:pt x="430146" y="1970089"/>
                      </a:lnTo>
                      <a:cubicBezTo>
                        <a:pt x="347144" y="1970089"/>
                        <a:pt x="279858" y="1902803"/>
                        <a:pt x="279858" y="1819801"/>
                      </a:cubicBezTo>
                      <a:cubicBezTo>
                        <a:pt x="257227" y="1431720"/>
                        <a:pt x="435482" y="979386"/>
                        <a:pt x="13411" y="268653"/>
                      </a:cubicBezTo>
                      <a:close/>
                    </a:path>
                  </a:pathLst>
                </a:custGeom>
                <a:grp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grpSp>
        </p:grpSp>
      </p:grpSp>
      <p:pic>
        <p:nvPicPr>
          <p:cNvPr id="87" name="圖片 86"/>
          <p:cNvPicPr>
            <a:picLocks noChangeAspect="1"/>
          </p:cNvPicPr>
          <p:nvPr/>
        </p:nvPicPr>
        <p:blipFill rotWithShape="1">
          <a:blip r:embed="rId3" cstate="print">
            <a:extLst>
              <a:ext uri="{28A0092B-C50C-407E-A947-70E740481C1C}">
                <a14:useLocalDpi xmlns="" xmlns:a14="http://schemas.microsoft.com/office/drawing/2010/main" val="0"/>
              </a:ext>
            </a:extLst>
          </a:blip>
          <a:srcRect l="5238" r="70154" b="72050"/>
          <a:stretch/>
        </p:blipFill>
        <p:spPr>
          <a:xfrm>
            <a:off x="432596" y="4492374"/>
            <a:ext cx="1033993" cy="880842"/>
          </a:xfrm>
          <a:prstGeom prst="rect">
            <a:avLst/>
          </a:prstGeom>
          <a:effectLst>
            <a:outerShdw blurRad="50800" dist="38100" dir="5400000" algn="t" rotWithShape="0">
              <a:prstClr val="black">
                <a:alpha val="10000"/>
              </a:prstClr>
            </a:outerShdw>
          </a:effectLst>
        </p:spPr>
      </p:pic>
      <p:sp>
        <p:nvSpPr>
          <p:cNvPr id="54" name="文字方塊 53"/>
          <p:cNvSpPr txBox="1"/>
          <p:nvPr/>
        </p:nvSpPr>
        <p:spPr>
          <a:xfrm>
            <a:off x="1303500" y="3929066"/>
            <a:ext cx="4660586" cy="523220"/>
          </a:xfrm>
          <a:prstGeom prst="rect">
            <a:avLst/>
          </a:prstGeom>
          <a:noFill/>
        </p:spPr>
        <p:txBody>
          <a:bodyPr wrap="square">
            <a:spAutoFit/>
          </a:bodyPr>
          <a:lstStyle/>
          <a:p>
            <a:pPr eaLnBrk="0" hangingPunct="0">
              <a:defRPr/>
            </a:pPr>
            <a:r>
              <a:rPr lang="zh-TW" altLang="en-US" sz="2800" b="1" dirty="0">
                <a:latin typeface="微軟正黑體" panose="020B0604030504040204" pitchFamily="34" charset="-120"/>
                <a:ea typeface="微軟正黑體" panose="020B0604030504040204" pitchFamily="34" charset="-120"/>
              </a:rPr>
              <a:t>參</a:t>
            </a:r>
            <a:r>
              <a:rPr lang="zh-TW" altLang="en-US" sz="2800" b="1" dirty="0" smtClean="0">
                <a:latin typeface="微軟正黑體" panose="020B0604030504040204" pitchFamily="34" charset="-120"/>
                <a:ea typeface="微軟正黑體" panose="020B0604030504040204" pitchFamily="34" charset="-120"/>
              </a:rPr>
              <a:t>、給家長的小</a:t>
            </a:r>
            <a:r>
              <a:rPr lang="zh-TW" altLang="en-US" sz="2800" b="1" dirty="0">
                <a:latin typeface="微軟正黑體" panose="020B0604030504040204" pitchFamily="34" charset="-120"/>
                <a:ea typeface="微軟正黑體" panose="020B0604030504040204" pitchFamily="34" charset="-120"/>
              </a:rPr>
              <a:t>叮嚀</a:t>
            </a:r>
          </a:p>
        </p:txBody>
      </p:sp>
    </p:spTree>
    <p:extLst>
      <p:ext uri="{BB962C8B-B14F-4D97-AF65-F5344CB8AC3E}">
        <p14:creationId xmlns="" xmlns:p14="http://schemas.microsoft.com/office/powerpoint/2010/main" val="31789407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childTnLst>
                                </p:cTn>
                              </p:par>
                              <p:par>
                                <p:cTn id="8" presetID="10" presetClass="entr" presetSubtype="0" fill="hold" nodeType="withEffect">
                                  <p:stCondLst>
                                    <p:cond delay="0"/>
                                  </p:stCondLst>
                                  <p:childTnLst>
                                    <p:set>
                                      <p:cBhvr>
                                        <p:cTn id="9" dur="1" fill="hold">
                                          <p:stCondLst>
                                            <p:cond delay="0"/>
                                          </p:stCondLst>
                                        </p:cTn>
                                        <p:tgtEl>
                                          <p:spTgt spid="87"/>
                                        </p:tgtEl>
                                        <p:attrNameLst>
                                          <p:attrName>style.visibility</p:attrName>
                                        </p:attrNameLst>
                                      </p:cBhvr>
                                      <p:to>
                                        <p:strVal val="visible"/>
                                      </p:to>
                                    </p:set>
                                    <p:animEffect transition="in" filter="fade">
                                      <p:cBhvr>
                                        <p:cTn id="10" dur="1200"/>
                                        <p:tgtEl>
                                          <p:spTgt spid="87"/>
                                        </p:tgtEl>
                                      </p:cBhvr>
                                    </p:animEffect>
                                  </p:childTnLst>
                                </p:cTn>
                              </p:par>
                            </p:childTnLst>
                          </p:cTn>
                        </p:par>
                        <p:par>
                          <p:cTn id="11" fill="hold">
                            <p:stCondLst>
                              <p:cond delay="1200"/>
                            </p:stCondLst>
                            <p:childTnLst>
                              <p:par>
                                <p:cTn id="12" presetID="10" presetClass="entr" presetSubtype="0" fill="hold" nodeType="after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fade">
                                      <p:cBhvr>
                                        <p:cTn id="14"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投影片編號版面配置區 2"/>
          <p:cNvSpPr>
            <a:spLocks noGrp="1"/>
          </p:cNvSpPr>
          <p:nvPr>
            <p:ph type="sldNum" sz="quarter" idx="12"/>
          </p:nvPr>
        </p:nvSpPr>
        <p:spPr/>
        <p:txBody>
          <a:bodyPr/>
          <a:lstStyle/>
          <a:p>
            <a:pPr>
              <a:defRPr/>
            </a:pPr>
            <a:fld id="{8598CAF7-0B11-4355-B351-D1350E429BEE}" type="slidenum">
              <a:rPr lang="zh-TW" altLang="en-US" smtClean="0"/>
              <a:pPr>
                <a:defRPr/>
              </a:pPr>
              <a:t>35</a:t>
            </a:fld>
            <a:endParaRPr lang="zh-TW" altLang="en-US" dirty="0"/>
          </a:p>
        </p:txBody>
      </p:sp>
      <p:sp>
        <p:nvSpPr>
          <p:cNvPr id="25" name="標題 2"/>
          <p:cNvSpPr txBox="1">
            <a:spLocks/>
          </p:cNvSpPr>
          <p:nvPr/>
        </p:nvSpPr>
        <p:spPr bwMode="auto">
          <a:xfrm>
            <a:off x="766763" y="192161"/>
            <a:ext cx="8377237" cy="965682"/>
          </a:xfrm>
          <a:prstGeom prst="rect">
            <a:avLst/>
          </a:prstGeom>
          <a:noFill/>
          <a:ln w="9525">
            <a:noFill/>
            <a:miter lim="800000"/>
            <a:headEnd/>
            <a:tailEnd/>
          </a:ln>
          <a:effectLst>
            <a:outerShdw blurRad="76200" dist="38100" dir="5400000" algn="t" rotWithShape="0">
              <a:prstClr val="black">
                <a:alpha val="10000"/>
              </a:prstClr>
            </a:outerShdw>
          </a:effec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kern="1200">
                <a:solidFill>
                  <a:schemeClr val="tx1"/>
                </a:solidFill>
                <a:latin typeface="微軟正黑體" pitchFamily="34" charset="-120"/>
                <a:ea typeface="微軟正黑體" pitchFamily="34" charset="-120"/>
                <a:cs typeface="+mj-cs"/>
              </a:defRPr>
            </a:lvl1pPr>
            <a:lvl2pPr algn="ctr" rtl="0" eaLnBrk="0" fontAlgn="base" hangingPunct="0">
              <a:spcBef>
                <a:spcPct val="0"/>
              </a:spcBef>
              <a:spcAft>
                <a:spcPct val="0"/>
              </a:spcAft>
              <a:defRPr sz="4400">
                <a:solidFill>
                  <a:schemeClr val="tx1"/>
                </a:solidFill>
                <a:latin typeface="微軟正黑體" pitchFamily="34" charset="-120"/>
                <a:ea typeface="微軟正黑體" pitchFamily="34" charset="-120"/>
              </a:defRPr>
            </a:lvl2pPr>
            <a:lvl3pPr algn="ctr" rtl="0" eaLnBrk="0" fontAlgn="base" hangingPunct="0">
              <a:spcBef>
                <a:spcPct val="0"/>
              </a:spcBef>
              <a:spcAft>
                <a:spcPct val="0"/>
              </a:spcAft>
              <a:defRPr sz="4400">
                <a:solidFill>
                  <a:schemeClr val="tx1"/>
                </a:solidFill>
                <a:latin typeface="微軟正黑體" pitchFamily="34" charset="-120"/>
                <a:ea typeface="微軟正黑體" pitchFamily="34" charset="-120"/>
              </a:defRPr>
            </a:lvl3pPr>
            <a:lvl4pPr algn="ctr" rtl="0" eaLnBrk="0" fontAlgn="base" hangingPunct="0">
              <a:spcBef>
                <a:spcPct val="0"/>
              </a:spcBef>
              <a:spcAft>
                <a:spcPct val="0"/>
              </a:spcAft>
              <a:defRPr sz="4400">
                <a:solidFill>
                  <a:schemeClr val="tx1"/>
                </a:solidFill>
                <a:latin typeface="微軟正黑體" pitchFamily="34" charset="-120"/>
                <a:ea typeface="微軟正黑體" pitchFamily="34" charset="-120"/>
              </a:defRPr>
            </a:lvl4pPr>
            <a:lvl5pPr algn="ctr" rtl="0" eaLnBrk="0" fontAlgn="base" hangingPunct="0">
              <a:spcBef>
                <a:spcPct val="0"/>
              </a:spcBef>
              <a:spcAft>
                <a:spcPct val="0"/>
              </a:spcAft>
              <a:defRPr sz="4400">
                <a:solidFill>
                  <a:schemeClr val="tx1"/>
                </a:solidFill>
                <a:latin typeface="微軟正黑體" pitchFamily="34" charset="-120"/>
                <a:ea typeface="微軟正黑體" pitchFamily="34" charset="-120"/>
              </a:defRPr>
            </a:lvl5pPr>
            <a:lvl6pPr marL="457200" algn="ctr" rtl="0" fontAlgn="base">
              <a:spcBef>
                <a:spcPct val="0"/>
              </a:spcBef>
              <a:spcAft>
                <a:spcPct val="0"/>
              </a:spcAft>
              <a:defRPr sz="4400">
                <a:solidFill>
                  <a:schemeClr val="tx1"/>
                </a:solidFill>
                <a:latin typeface="Calibri" panose="020F0502020204030204" pitchFamily="34" charset="0"/>
                <a:ea typeface="新細明體" panose="02020500000000000000" pitchFamily="18" charset="-120"/>
              </a:defRPr>
            </a:lvl6pPr>
            <a:lvl7pPr marL="914400" algn="ctr" rtl="0" fontAlgn="base">
              <a:spcBef>
                <a:spcPct val="0"/>
              </a:spcBef>
              <a:spcAft>
                <a:spcPct val="0"/>
              </a:spcAft>
              <a:defRPr sz="4400">
                <a:solidFill>
                  <a:schemeClr val="tx1"/>
                </a:solidFill>
                <a:latin typeface="Calibri" panose="020F0502020204030204" pitchFamily="34" charset="0"/>
                <a:ea typeface="新細明體" panose="02020500000000000000" pitchFamily="18" charset="-120"/>
              </a:defRPr>
            </a:lvl7pPr>
            <a:lvl8pPr marL="1371600" algn="ctr" rtl="0" fontAlgn="base">
              <a:spcBef>
                <a:spcPct val="0"/>
              </a:spcBef>
              <a:spcAft>
                <a:spcPct val="0"/>
              </a:spcAft>
              <a:defRPr sz="4400">
                <a:solidFill>
                  <a:schemeClr val="tx1"/>
                </a:solidFill>
                <a:latin typeface="Calibri" panose="020F0502020204030204" pitchFamily="34" charset="0"/>
                <a:ea typeface="新細明體" panose="02020500000000000000" pitchFamily="18" charset="-120"/>
              </a:defRPr>
            </a:lvl8pPr>
            <a:lvl9pPr marL="1828800" algn="ctr" rtl="0" fontAlgn="base">
              <a:spcBef>
                <a:spcPct val="0"/>
              </a:spcBef>
              <a:spcAft>
                <a:spcPct val="0"/>
              </a:spcAft>
              <a:defRPr sz="4400">
                <a:solidFill>
                  <a:schemeClr val="tx1"/>
                </a:solidFill>
                <a:latin typeface="Calibri" panose="020F0502020204030204" pitchFamily="34" charset="0"/>
                <a:ea typeface="新細明體" panose="02020500000000000000" pitchFamily="18" charset="-120"/>
              </a:defRPr>
            </a:lvl9pPr>
          </a:lstStyle>
          <a:p>
            <a:pPr algn="l" eaLnBrk="1" hangingPunct="1"/>
            <a:r>
              <a:rPr kumimoji="0" lang="zh-TW" altLang="en-US" sz="3600" b="1" dirty="0">
                <a:solidFill>
                  <a:schemeClr val="bg1"/>
                </a:solidFill>
                <a:cs typeface="Times New Roman" pitchFamily="18" charset="0"/>
              </a:rPr>
              <a:t>肆</a:t>
            </a:r>
            <a:r>
              <a:rPr kumimoji="0" lang="zh-TW" altLang="en-US" sz="3600" b="1" dirty="0" smtClean="0">
                <a:solidFill>
                  <a:schemeClr val="bg1"/>
                </a:solidFill>
                <a:cs typeface="Times New Roman" pitchFamily="18" charset="0"/>
              </a:rPr>
              <a:t>、</a:t>
            </a:r>
            <a:r>
              <a:rPr lang="zh-TW" altLang="en-US" sz="3600" b="1" dirty="0">
                <a:solidFill>
                  <a:schemeClr val="bg1"/>
                </a:solidFill>
                <a:cs typeface="Times New Roman" pitchFamily="18" charset="0"/>
              </a:rPr>
              <a:t>給家長的小叮嚀</a:t>
            </a:r>
            <a:endParaRPr kumimoji="0" lang="zh-TW" altLang="en-US" sz="3600" b="1" dirty="0">
              <a:solidFill>
                <a:schemeClr val="bg1"/>
              </a:solidFill>
              <a:cs typeface="Times New Roman" pitchFamily="18" charset="0"/>
            </a:endParaRPr>
          </a:p>
        </p:txBody>
      </p:sp>
      <p:sp>
        <p:nvSpPr>
          <p:cNvPr id="7" name="矩形 6"/>
          <p:cNvSpPr/>
          <p:nvPr/>
        </p:nvSpPr>
        <p:spPr>
          <a:xfrm>
            <a:off x="1115615" y="1700808"/>
            <a:ext cx="7920881" cy="3970318"/>
          </a:xfrm>
          <a:prstGeom prst="rect">
            <a:avLst/>
          </a:prstGeom>
        </p:spPr>
        <p:txBody>
          <a:bodyPr wrap="square">
            <a:spAutoFit/>
          </a:bodyPr>
          <a:lstStyle/>
          <a:p>
            <a:pPr>
              <a:spcAft>
                <a:spcPts val="0"/>
              </a:spcAft>
            </a:pPr>
            <a:r>
              <a:rPr lang="zh-TW" altLang="zh-TW" sz="3600" b="1" dirty="0">
                <a:solidFill>
                  <a:schemeClr val="accent6">
                    <a:lumMod val="75000"/>
                  </a:schemeClr>
                </a:solidFill>
                <a:latin typeface="微軟正黑體" pitchFamily="34" charset="-120"/>
                <a:ea typeface="微軟正黑體" pitchFamily="34" charset="-120"/>
                <a:cs typeface="Times New Roman" pitchFamily="18" charset="0"/>
              </a:rPr>
              <a:t>學習是一輩子的事  </a:t>
            </a:r>
            <a:endParaRPr lang="en-US" altLang="zh-TW" sz="3600" b="1" dirty="0" smtClean="0">
              <a:solidFill>
                <a:schemeClr val="accent6">
                  <a:lumMod val="75000"/>
                </a:schemeClr>
              </a:solidFill>
              <a:latin typeface="微軟正黑體" pitchFamily="34" charset="-120"/>
              <a:ea typeface="微軟正黑體" pitchFamily="34" charset="-120"/>
              <a:cs typeface="Times New Roman" pitchFamily="18" charset="0"/>
            </a:endParaRPr>
          </a:p>
          <a:p>
            <a:pPr>
              <a:spcAft>
                <a:spcPts val="0"/>
              </a:spcAft>
            </a:pPr>
            <a:r>
              <a:rPr lang="zh-TW" altLang="en-US" sz="2400" b="1" dirty="0" smtClean="0">
                <a:latin typeface="微軟正黑體" pitchFamily="34" charset="-120"/>
                <a:ea typeface="微軟正黑體" pitchFamily="34" charset="-120"/>
                <a:cs typeface="Times New Roman" pitchFamily="18" charset="0"/>
              </a:rPr>
              <a:t>       生命</a:t>
            </a:r>
            <a:r>
              <a:rPr lang="zh-TW" altLang="en-US" sz="2400" b="1" dirty="0">
                <a:latin typeface="微軟正黑體" pitchFamily="34" charset="-120"/>
                <a:ea typeface="微軟正黑體" pitchFamily="34" charset="-120"/>
                <a:cs typeface="Times New Roman" pitchFamily="18" charset="0"/>
              </a:rPr>
              <a:t>是長期而持續的累積</a:t>
            </a:r>
            <a:endParaRPr lang="en-US" altLang="zh-TW" sz="2400" b="1" dirty="0">
              <a:latin typeface="微軟正黑體" pitchFamily="34" charset="-120"/>
              <a:ea typeface="微軟正黑體" pitchFamily="34" charset="-120"/>
              <a:cs typeface="Times New Roman" pitchFamily="18" charset="0"/>
            </a:endParaRPr>
          </a:p>
          <a:p>
            <a:pPr>
              <a:spcAft>
                <a:spcPts val="0"/>
              </a:spcAft>
            </a:pPr>
            <a:endParaRPr lang="zh-TW" altLang="zh-TW" sz="3600" b="1" dirty="0">
              <a:solidFill>
                <a:schemeClr val="accent6">
                  <a:lumMod val="75000"/>
                </a:schemeClr>
              </a:solidFill>
              <a:latin typeface="微軟正黑體" pitchFamily="34" charset="-120"/>
              <a:ea typeface="微軟正黑體" pitchFamily="34" charset="-120"/>
              <a:cs typeface="Times New Roman" pitchFamily="18" charset="0"/>
            </a:endParaRPr>
          </a:p>
          <a:p>
            <a:pPr>
              <a:spcAft>
                <a:spcPts val="0"/>
              </a:spcAft>
            </a:pPr>
            <a:r>
              <a:rPr lang="zh-TW" altLang="zh-TW" sz="3600" b="1" dirty="0" smtClean="0">
                <a:solidFill>
                  <a:schemeClr val="accent6">
                    <a:lumMod val="75000"/>
                  </a:schemeClr>
                </a:solidFill>
                <a:latin typeface="微軟正黑體" pitchFamily="34" charset="-120"/>
                <a:ea typeface="微軟正黑體" pitchFamily="34" charset="-120"/>
                <a:cs typeface="Times New Roman" pitchFamily="18" charset="0"/>
              </a:rPr>
              <a:t>學會比教完重要</a:t>
            </a:r>
            <a:endParaRPr lang="en-US" altLang="zh-TW" sz="3600" b="1" dirty="0" smtClean="0">
              <a:solidFill>
                <a:schemeClr val="accent6">
                  <a:lumMod val="75000"/>
                </a:schemeClr>
              </a:solidFill>
              <a:latin typeface="微軟正黑體" pitchFamily="34" charset="-120"/>
              <a:ea typeface="微軟正黑體" pitchFamily="34" charset="-120"/>
              <a:cs typeface="Times New Roman" pitchFamily="18" charset="0"/>
            </a:endParaRPr>
          </a:p>
          <a:p>
            <a:pPr>
              <a:spcAft>
                <a:spcPts val="0"/>
              </a:spcAft>
            </a:pPr>
            <a:r>
              <a:rPr lang="zh-TW" altLang="en-US" sz="2400" b="1" dirty="0" smtClean="0">
                <a:latin typeface="微軟正黑體" pitchFamily="34" charset="-120"/>
                <a:ea typeface="微軟正黑體" pitchFamily="34" charset="-120"/>
                <a:cs typeface="Times New Roman" pitchFamily="18" charset="0"/>
              </a:rPr>
              <a:t>      豐富</a:t>
            </a:r>
            <a:r>
              <a:rPr lang="zh-TW" altLang="en-US" sz="2400" b="1" dirty="0">
                <a:latin typeface="微軟正黑體" pitchFamily="34" charset="-120"/>
                <a:ea typeface="微軟正黑體" pitchFamily="34" charset="-120"/>
                <a:cs typeface="Times New Roman" pitchFamily="18" charset="0"/>
              </a:rPr>
              <a:t>孩子的學習經驗   讓孩子自己建構理解</a:t>
            </a:r>
            <a:r>
              <a:rPr lang="zh-TW" altLang="en-US" sz="2400" b="1">
                <a:latin typeface="微軟正黑體" pitchFamily="34" charset="-120"/>
                <a:ea typeface="微軟正黑體" pitchFamily="34" charset="-120"/>
                <a:cs typeface="Times New Roman" pitchFamily="18" charset="0"/>
              </a:rPr>
              <a:t>世界</a:t>
            </a:r>
            <a:r>
              <a:rPr lang="zh-TW" altLang="en-US" sz="2400" b="1" smtClean="0">
                <a:latin typeface="微軟正黑體" pitchFamily="34" charset="-120"/>
                <a:ea typeface="微軟正黑體" pitchFamily="34" charset="-120"/>
                <a:cs typeface="Times New Roman" pitchFamily="18" charset="0"/>
              </a:rPr>
              <a:t>的方式</a:t>
            </a:r>
            <a:endParaRPr lang="zh-TW" altLang="zh-TW" sz="2400" b="1" dirty="0" smtClean="0">
              <a:latin typeface="微軟正黑體" pitchFamily="34" charset="-120"/>
              <a:ea typeface="微軟正黑體" pitchFamily="34" charset="-120"/>
              <a:cs typeface="Times New Roman" pitchFamily="18" charset="0"/>
            </a:endParaRPr>
          </a:p>
          <a:p>
            <a:pPr>
              <a:spcAft>
                <a:spcPts val="0"/>
              </a:spcAft>
            </a:pPr>
            <a:endParaRPr lang="en-US" altLang="zh-TW" sz="3600" b="1" dirty="0" smtClean="0">
              <a:solidFill>
                <a:schemeClr val="accent6">
                  <a:lumMod val="75000"/>
                </a:schemeClr>
              </a:solidFill>
              <a:latin typeface="微軟正黑體" pitchFamily="34" charset="-120"/>
              <a:ea typeface="微軟正黑體" pitchFamily="34" charset="-120"/>
              <a:cs typeface="Times New Roman" pitchFamily="18" charset="0"/>
            </a:endParaRPr>
          </a:p>
          <a:p>
            <a:pPr>
              <a:spcAft>
                <a:spcPts val="0"/>
              </a:spcAft>
            </a:pPr>
            <a:r>
              <a:rPr lang="zh-TW" altLang="zh-TW" sz="3600" b="1" dirty="0" smtClean="0">
                <a:solidFill>
                  <a:schemeClr val="accent6">
                    <a:lumMod val="75000"/>
                  </a:schemeClr>
                </a:solidFill>
                <a:latin typeface="微軟正黑體" pitchFamily="34" charset="-120"/>
                <a:ea typeface="微軟正黑體" pitchFamily="34" charset="-120"/>
                <a:cs typeface="Times New Roman" pitchFamily="18" charset="0"/>
              </a:rPr>
              <a:t>給</a:t>
            </a:r>
            <a:r>
              <a:rPr lang="zh-TW" altLang="zh-TW" sz="3600" b="1" dirty="0">
                <a:solidFill>
                  <a:schemeClr val="accent6">
                    <a:lumMod val="75000"/>
                  </a:schemeClr>
                </a:solidFill>
                <a:latin typeface="微軟正黑體" pitchFamily="34" charset="-120"/>
                <a:ea typeface="微軟正黑體" pitchFamily="34" charset="-120"/>
                <a:cs typeface="Times New Roman" pitchFamily="18" charset="0"/>
              </a:rPr>
              <a:t>孩子有溫度的</a:t>
            </a:r>
            <a:r>
              <a:rPr lang="zh-TW" altLang="zh-TW" sz="3600" b="1" dirty="0" smtClean="0">
                <a:solidFill>
                  <a:schemeClr val="accent6">
                    <a:lumMod val="75000"/>
                  </a:schemeClr>
                </a:solidFill>
                <a:latin typeface="微軟正黑體" pitchFamily="34" charset="-120"/>
                <a:ea typeface="微軟正黑體" pitchFamily="34" charset="-120"/>
                <a:cs typeface="Times New Roman" pitchFamily="18" charset="0"/>
              </a:rPr>
              <a:t>學習</a:t>
            </a:r>
            <a:endParaRPr lang="en-US" altLang="zh-TW" sz="3600" b="1" dirty="0" smtClean="0">
              <a:solidFill>
                <a:schemeClr val="accent6">
                  <a:lumMod val="75000"/>
                </a:schemeClr>
              </a:solidFill>
              <a:latin typeface="微軟正黑體" pitchFamily="34" charset="-120"/>
              <a:ea typeface="微軟正黑體" pitchFamily="34" charset="-120"/>
              <a:cs typeface="Times New Roman" pitchFamily="18" charset="0"/>
            </a:endParaRPr>
          </a:p>
          <a:p>
            <a:pPr>
              <a:spcAft>
                <a:spcPts val="0"/>
              </a:spcAft>
            </a:pPr>
            <a:r>
              <a:rPr lang="zh-TW" altLang="en-US" sz="2400" b="1" dirty="0" smtClean="0">
                <a:latin typeface="微軟正黑體" pitchFamily="34" charset="-120"/>
                <a:ea typeface="微軟正黑體" pitchFamily="34" charset="-120"/>
                <a:cs typeface="Times New Roman" pitchFamily="18" charset="0"/>
              </a:rPr>
              <a:t>      溫柔</a:t>
            </a:r>
            <a:r>
              <a:rPr lang="zh-TW" altLang="en-US" sz="2400" b="1" dirty="0">
                <a:latin typeface="微軟正黑體" pitchFamily="34" charset="-120"/>
                <a:ea typeface="微軟正黑體" pitchFamily="34" charset="-120"/>
                <a:cs typeface="Times New Roman" pitchFamily="18" charset="0"/>
              </a:rPr>
              <a:t>而堅定 的陪伴孩子學習 </a:t>
            </a:r>
            <a:endParaRPr lang="zh-TW" altLang="zh-TW" sz="2400" b="1" dirty="0">
              <a:latin typeface="微軟正黑體" pitchFamily="34" charset="-120"/>
              <a:ea typeface="微軟正黑體" pitchFamily="34" charset="-120"/>
              <a:cs typeface="Times New Roman" pitchFamily="18" charset="0"/>
            </a:endParaRPr>
          </a:p>
        </p:txBody>
      </p:sp>
    </p:spTree>
    <p:extLst>
      <p:ext uri="{BB962C8B-B14F-4D97-AF65-F5344CB8AC3E}">
        <p14:creationId xmlns="" xmlns:p14="http://schemas.microsoft.com/office/powerpoint/2010/main" val="3822968494"/>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投影片編號版面配置區 2"/>
          <p:cNvSpPr>
            <a:spLocks noGrp="1"/>
          </p:cNvSpPr>
          <p:nvPr>
            <p:ph type="sldNum" sz="quarter" idx="12"/>
          </p:nvPr>
        </p:nvSpPr>
        <p:spPr/>
        <p:txBody>
          <a:bodyPr/>
          <a:lstStyle/>
          <a:p>
            <a:pPr>
              <a:defRPr/>
            </a:pPr>
            <a:fld id="{8598CAF7-0B11-4355-B351-D1350E429BEE}" type="slidenum">
              <a:rPr lang="zh-TW" altLang="en-US" smtClean="0"/>
              <a:pPr>
                <a:defRPr/>
              </a:pPr>
              <a:t>36</a:t>
            </a:fld>
            <a:endParaRPr lang="zh-TW" altLang="en-US" dirty="0"/>
          </a:p>
        </p:txBody>
      </p:sp>
      <p:sp>
        <p:nvSpPr>
          <p:cNvPr id="25" name="標題 2"/>
          <p:cNvSpPr txBox="1">
            <a:spLocks/>
          </p:cNvSpPr>
          <p:nvPr/>
        </p:nvSpPr>
        <p:spPr bwMode="auto">
          <a:xfrm>
            <a:off x="766763" y="192161"/>
            <a:ext cx="8377237" cy="965682"/>
          </a:xfrm>
          <a:prstGeom prst="rect">
            <a:avLst/>
          </a:prstGeom>
          <a:noFill/>
          <a:ln w="9525">
            <a:noFill/>
            <a:miter lim="800000"/>
            <a:headEnd/>
            <a:tailEnd/>
          </a:ln>
          <a:effectLst>
            <a:outerShdw blurRad="76200" dist="38100" dir="5400000" algn="t" rotWithShape="0">
              <a:prstClr val="black">
                <a:alpha val="10000"/>
              </a:prstClr>
            </a:outerShdw>
          </a:effec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kern="1200">
                <a:solidFill>
                  <a:schemeClr val="tx1"/>
                </a:solidFill>
                <a:latin typeface="微軟正黑體" pitchFamily="34" charset="-120"/>
                <a:ea typeface="微軟正黑體" pitchFamily="34" charset="-120"/>
                <a:cs typeface="+mj-cs"/>
              </a:defRPr>
            </a:lvl1pPr>
            <a:lvl2pPr algn="ctr" rtl="0" eaLnBrk="0" fontAlgn="base" hangingPunct="0">
              <a:spcBef>
                <a:spcPct val="0"/>
              </a:spcBef>
              <a:spcAft>
                <a:spcPct val="0"/>
              </a:spcAft>
              <a:defRPr sz="4400">
                <a:solidFill>
                  <a:schemeClr val="tx1"/>
                </a:solidFill>
                <a:latin typeface="微軟正黑體" pitchFamily="34" charset="-120"/>
                <a:ea typeface="微軟正黑體" pitchFamily="34" charset="-120"/>
              </a:defRPr>
            </a:lvl2pPr>
            <a:lvl3pPr algn="ctr" rtl="0" eaLnBrk="0" fontAlgn="base" hangingPunct="0">
              <a:spcBef>
                <a:spcPct val="0"/>
              </a:spcBef>
              <a:spcAft>
                <a:spcPct val="0"/>
              </a:spcAft>
              <a:defRPr sz="4400">
                <a:solidFill>
                  <a:schemeClr val="tx1"/>
                </a:solidFill>
                <a:latin typeface="微軟正黑體" pitchFamily="34" charset="-120"/>
                <a:ea typeface="微軟正黑體" pitchFamily="34" charset="-120"/>
              </a:defRPr>
            </a:lvl3pPr>
            <a:lvl4pPr algn="ctr" rtl="0" eaLnBrk="0" fontAlgn="base" hangingPunct="0">
              <a:spcBef>
                <a:spcPct val="0"/>
              </a:spcBef>
              <a:spcAft>
                <a:spcPct val="0"/>
              </a:spcAft>
              <a:defRPr sz="4400">
                <a:solidFill>
                  <a:schemeClr val="tx1"/>
                </a:solidFill>
                <a:latin typeface="微軟正黑體" pitchFamily="34" charset="-120"/>
                <a:ea typeface="微軟正黑體" pitchFamily="34" charset="-120"/>
              </a:defRPr>
            </a:lvl4pPr>
            <a:lvl5pPr algn="ctr" rtl="0" eaLnBrk="0" fontAlgn="base" hangingPunct="0">
              <a:spcBef>
                <a:spcPct val="0"/>
              </a:spcBef>
              <a:spcAft>
                <a:spcPct val="0"/>
              </a:spcAft>
              <a:defRPr sz="4400">
                <a:solidFill>
                  <a:schemeClr val="tx1"/>
                </a:solidFill>
                <a:latin typeface="微軟正黑體" pitchFamily="34" charset="-120"/>
                <a:ea typeface="微軟正黑體" pitchFamily="34" charset="-120"/>
              </a:defRPr>
            </a:lvl5pPr>
            <a:lvl6pPr marL="457200" algn="ctr" rtl="0" fontAlgn="base">
              <a:spcBef>
                <a:spcPct val="0"/>
              </a:spcBef>
              <a:spcAft>
                <a:spcPct val="0"/>
              </a:spcAft>
              <a:defRPr sz="4400">
                <a:solidFill>
                  <a:schemeClr val="tx1"/>
                </a:solidFill>
                <a:latin typeface="Calibri" panose="020F0502020204030204" pitchFamily="34" charset="0"/>
                <a:ea typeface="新細明體" panose="02020500000000000000" pitchFamily="18" charset="-120"/>
              </a:defRPr>
            </a:lvl6pPr>
            <a:lvl7pPr marL="914400" algn="ctr" rtl="0" fontAlgn="base">
              <a:spcBef>
                <a:spcPct val="0"/>
              </a:spcBef>
              <a:spcAft>
                <a:spcPct val="0"/>
              </a:spcAft>
              <a:defRPr sz="4400">
                <a:solidFill>
                  <a:schemeClr val="tx1"/>
                </a:solidFill>
                <a:latin typeface="Calibri" panose="020F0502020204030204" pitchFamily="34" charset="0"/>
                <a:ea typeface="新細明體" panose="02020500000000000000" pitchFamily="18" charset="-120"/>
              </a:defRPr>
            </a:lvl7pPr>
            <a:lvl8pPr marL="1371600" algn="ctr" rtl="0" fontAlgn="base">
              <a:spcBef>
                <a:spcPct val="0"/>
              </a:spcBef>
              <a:spcAft>
                <a:spcPct val="0"/>
              </a:spcAft>
              <a:defRPr sz="4400">
                <a:solidFill>
                  <a:schemeClr val="tx1"/>
                </a:solidFill>
                <a:latin typeface="Calibri" panose="020F0502020204030204" pitchFamily="34" charset="0"/>
                <a:ea typeface="新細明體" panose="02020500000000000000" pitchFamily="18" charset="-120"/>
              </a:defRPr>
            </a:lvl8pPr>
            <a:lvl9pPr marL="1828800" algn="ctr" rtl="0" fontAlgn="base">
              <a:spcBef>
                <a:spcPct val="0"/>
              </a:spcBef>
              <a:spcAft>
                <a:spcPct val="0"/>
              </a:spcAft>
              <a:defRPr sz="4400">
                <a:solidFill>
                  <a:schemeClr val="tx1"/>
                </a:solidFill>
                <a:latin typeface="Calibri" panose="020F0502020204030204" pitchFamily="34" charset="0"/>
                <a:ea typeface="新細明體" panose="02020500000000000000" pitchFamily="18" charset="-120"/>
              </a:defRPr>
            </a:lvl9pPr>
          </a:lstStyle>
          <a:p>
            <a:pPr algn="l" eaLnBrk="1" hangingPunct="1"/>
            <a:r>
              <a:rPr kumimoji="0" lang="zh-TW" altLang="en-US" sz="3600" b="1" dirty="0">
                <a:solidFill>
                  <a:schemeClr val="bg1"/>
                </a:solidFill>
                <a:cs typeface="Times New Roman" pitchFamily="18" charset="0"/>
              </a:rPr>
              <a:t>一</a:t>
            </a:r>
            <a:r>
              <a:rPr kumimoji="0" lang="zh-TW" altLang="en-US" sz="3600" b="1" dirty="0" smtClean="0">
                <a:solidFill>
                  <a:schemeClr val="bg1"/>
                </a:solidFill>
                <a:cs typeface="Times New Roman" pitchFamily="18" charset="0"/>
              </a:rPr>
              <a:t>、</a:t>
            </a:r>
            <a:r>
              <a:rPr kumimoji="0" lang="zh-TW" altLang="zh-TW" sz="3600" b="1" dirty="0">
                <a:solidFill>
                  <a:schemeClr val="bg1"/>
                </a:solidFill>
                <a:cs typeface="Times New Roman" pitchFamily="18" charset="0"/>
              </a:rPr>
              <a:t>陪伴孩子，共讀文本</a:t>
            </a:r>
            <a:endParaRPr kumimoji="0" lang="zh-TW" altLang="en-US" sz="3600" b="1" dirty="0">
              <a:solidFill>
                <a:schemeClr val="bg1"/>
              </a:solidFill>
              <a:cs typeface="Times New Roman" pitchFamily="18" charset="0"/>
            </a:endParaRPr>
          </a:p>
        </p:txBody>
      </p:sp>
      <p:sp>
        <p:nvSpPr>
          <p:cNvPr id="7" name="矩形 6"/>
          <p:cNvSpPr/>
          <p:nvPr/>
        </p:nvSpPr>
        <p:spPr>
          <a:xfrm>
            <a:off x="261392" y="1772816"/>
            <a:ext cx="8820472" cy="3600986"/>
          </a:xfrm>
          <a:prstGeom prst="rect">
            <a:avLst/>
          </a:prstGeom>
        </p:spPr>
        <p:txBody>
          <a:bodyPr wrap="square">
            <a:spAutoFit/>
          </a:bodyPr>
          <a:lstStyle/>
          <a:p>
            <a:r>
              <a:rPr kumimoji="0" lang="en-US" altLang="zh-TW" sz="3600" b="1" dirty="0">
                <a:solidFill>
                  <a:srgbClr val="002060"/>
                </a:solidFill>
                <a:latin typeface="微軟正黑體" pitchFamily="34" charset="-120"/>
                <a:ea typeface="微軟正黑體" pitchFamily="34" charset="-120"/>
                <a:cs typeface="Times New Roman" pitchFamily="18" charset="0"/>
              </a:rPr>
              <a:t>1.</a:t>
            </a:r>
            <a:r>
              <a:rPr kumimoji="0" lang="zh-TW" altLang="en-US" sz="3600" b="1" dirty="0">
                <a:solidFill>
                  <a:srgbClr val="002060"/>
                </a:solidFill>
                <a:latin typeface="微軟正黑體" pitchFamily="34" charset="-120"/>
                <a:ea typeface="微軟正黑體" pitchFamily="34" charset="-120"/>
                <a:cs typeface="Times New Roman" pitchFamily="18" charset="0"/>
              </a:rPr>
              <a:t>長文本：</a:t>
            </a:r>
            <a:r>
              <a:rPr kumimoji="0" lang="zh-TW" altLang="zh-TW" sz="3600" b="1" dirty="0" smtClean="0">
                <a:solidFill>
                  <a:srgbClr val="002060"/>
                </a:solidFill>
                <a:latin typeface="微軟正黑體" pitchFamily="34" charset="-120"/>
                <a:ea typeface="微軟正黑體" pitchFamily="34" charset="-120"/>
                <a:cs typeface="Times New Roman" pitchFamily="18" charset="0"/>
              </a:rPr>
              <a:t>未來考</a:t>
            </a:r>
            <a:r>
              <a:rPr kumimoji="0" lang="zh-TW" altLang="en-US" sz="3600" b="1" dirty="0" smtClean="0">
                <a:solidFill>
                  <a:srgbClr val="002060"/>
                </a:solidFill>
                <a:latin typeface="微軟正黑體" pitchFamily="34" charset="-120"/>
                <a:ea typeface="微軟正黑體" pitchFamily="34" charset="-120"/>
                <a:cs typeface="Times New Roman" pitchFamily="18" charset="0"/>
              </a:rPr>
              <a:t>試</a:t>
            </a:r>
            <a:r>
              <a:rPr kumimoji="0" lang="zh-TW" altLang="zh-TW" sz="3600" b="1" dirty="0" smtClean="0">
                <a:solidFill>
                  <a:srgbClr val="002060"/>
                </a:solidFill>
                <a:latin typeface="微軟正黑體" pitchFamily="34" charset="-120"/>
                <a:ea typeface="微軟正黑體" pitchFamily="34" charset="-120"/>
                <a:cs typeface="Times New Roman" pitchFamily="18" charset="0"/>
              </a:rPr>
              <a:t>命題趨勢</a:t>
            </a:r>
            <a:endParaRPr kumimoji="0" lang="en-US" altLang="zh-TW" sz="3600" b="1" dirty="0" smtClean="0">
              <a:solidFill>
                <a:srgbClr val="002060"/>
              </a:solidFill>
              <a:latin typeface="微軟正黑體" pitchFamily="34" charset="-120"/>
              <a:ea typeface="微軟正黑體" pitchFamily="34" charset="-120"/>
              <a:cs typeface="Times New Roman" pitchFamily="18" charset="0"/>
            </a:endParaRPr>
          </a:p>
          <a:p>
            <a:endParaRPr kumimoji="0" lang="en-US" altLang="zh-TW" sz="3600" b="1" dirty="0">
              <a:solidFill>
                <a:srgbClr val="002060"/>
              </a:solidFill>
              <a:latin typeface="微軟正黑體" pitchFamily="34" charset="-120"/>
              <a:ea typeface="微軟正黑體" pitchFamily="34" charset="-120"/>
              <a:cs typeface="Times New Roman" pitchFamily="18" charset="0"/>
            </a:endParaRPr>
          </a:p>
          <a:p>
            <a:r>
              <a:rPr kumimoji="0" lang="en-US" altLang="zh-TW" sz="3600" b="1" dirty="0">
                <a:solidFill>
                  <a:srgbClr val="002060"/>
                </a:solidFill>
                <a:latin typeface="微軟正黑體" pitchFamily="34" charset="-120"/>
                <a:ea typeface="微軟正黑體" pitchFamily="34" charset="-120"/>
                <a:cs typeface="Times New Roman" pitchFamily="18" charset="0"/>
              </a:rPr>
              <a:t>2</a:t>
            </a:r>
            <a:r>
              <a:rPr kumimoji="0" lang="en-US" altLang="zh-TW" sz="3600" b="1" dirty="0" smtClean="0">
                <a:solidFill>
                  <a:srgbClr val="002060"/>
                </a:solidFill>
                <a:latin typeface="微軟正黑體" pitchFamily="34" charset="-120"/>
                <a:ea typeface="微軟正黑體" pitchFamily="34" charset="-120"/>
                <a:cs typeface="Times New Roman" pitchFamily="18" charset="0"/>
              </a:rPr>
              <a:t>.</a:t>
            </a:r>
            <a:r>
              <a:rPr kumimoji="0" lang="zh-TW" altLang="zh-TW" sz="3600" b="1" dirty="0" smtClean="0">
                <a:solidFill>
                  <a:srgbClr val="002060"/>
                </a:solidFill>
                <a:latin typeface="微軟正黑體" pitchFamily="34" charset="-120"/>
                <a:ea typeface="微軟正黑體" pitchFamily="34" charset="-120"/>
                <a:cs typeface="Times New Roman" pitchFamily="18" charset="0"/>
              </a:rPr>
              <a:t>讀閒書</a:t>
            </a:r>
            <a:r>
              <a:rPr kumimoji="0" lang="zh-TW" altLang="en-US" sz="3600" b="1" dirty="0" smtClean="0">
                <a:solidFill>
                  <a:srgbClr val="002060"/>
                </a:solidFill>
                <a:latin typeface="微軟正黑體" pitchFamily="34" charset="-120"/>
                <a:ea typeface="微軟正黑體" pitchFamily="34" charset="-120"/>
                <a:cs typeface="Times New Roman" pitchFamily="18" charset="0"/>
              </a:rPr>
              <a:t>：</a:t>
            </a:r>
            <a:r>
              <a:rPr kumimoji="0" lang="zh-TW" altLang="zh-TW" sz="3600" b="1" dirty="0">
                <a:solidFill>
                  <a:srgbClr val="002060"/>
                </a:solidFill>
                <a:latin typeface="微軟正黑體" pitchFamily="34" charset="-120"/>
                <a:ea typeface="微軟正黑體" pitchFamily="34" charset="-120"/>
                <a:cs typeface="Times New Roman" pitchFamily="18" charset="0"/>
              </a:rPr>
              <a:t>從小</a:t>
            </a:r>
            <a:r>
              <a:rPr kumimoji="0" lang="zh-TW" altLang="en-US" sz="3600" b="1" dirty="0">
                <a:solidFill>
                  <a:srgbClr val="002060"/>
                </a:solidFill>
                <a:latin typeface="微軟正黑體" pitchFamily="34" charset="-120"/>
                <a:ea typeface="微軟正黑體" pitchFamily="34" charset="-120"/>
                <a:cs typeface="Times New Roman" pitchFamily="18" charset="0"/>
              </a:rPr>
              <a:t>就</a:t>
            </a:r>
            <a:r>
              <a:rPr kumimoji="0" lang="zh-TW" altLang="zh-TW" sz="3600" b="1" dirty="0">
                <a:solidFill>
                  <a:srgbClr val="002060"/>
                </a:solidFill>
                <a:latin typeface="微軟正黑體" pitchFamily="34" charset="-120"/>
                <a:ea typeface="微軟正黑體" pitchFamily="34" charset="-120"/>
                <a:cs typeface="Times New Roman" pitchFamily="18" charset="0"/>
              </a:rPr>
              <a:t>廣泛</a:t>
            </a:r>
            <a:r>
              <a:rPr kumimoji="0" lang="zh-TW" altLang="zh-TW" sz="3600" b="1" dirty="0" smtClean="0">
                <a:solidFill>
                  <a:srgbClr val="002060"/>
                </a:solidFill>
                <a:latin typeface="微軟正黑體" pitchFamily="34" charset="-120"/>
                <a:ea typeface="微軟正黑體" pitchFamily="34" charset="-120"/>
                <a:cs typeface="Times New Roman" pitchFamily="18" charset="0"/>
              </a:rPr>
              <a:t>閱讀來培養</a:t>
            </a:r>
            <a:r>
              <a:rPr kumimoji="0" lang="zh-TW" altLang="en-US" sz="3600" b="1" dirty="0" smtClean="0">
                <a:solidFill>
                  <a:srgbClr val="002060"/>
                </a:solidFill>
                <a:latin typeface="微軟正黑體" pitchFamily="34" charset="-120"/>
                <a:ea typeface="微軟正黑體" pitchFamily="34" charset="-120"/>
                <a:cs typeface="Times New Roman" pitchFamily="18" charset="0"/>
              </a:rPr>
              <a:t>閱讀</a:t>
            </a:r>
            <a:r>
              <a:rPr kumimoji="0" lang="zh-TW" altLang="zh-TW" sz="3600" b="1" dirty="0" smtClean="0">
                <a:solidFill>
                  <a:srgbClr val="002060"/>
                </a:solidFill>
                <a:latin typeface="微軟正黑體" pitchFamily="34" charset="-120"/>
                <a:ea typeface="微軟正黑體" pitchFamily="34" charset="-120"/>
                <a:cs typeface="Times New Roman" pitchFamily="18" charset="0"/>
              </a:rPr>
              <a:t>興趣</a:t>
            </a:r>
            <a:endParaRPr kumimoji="0" lang="en-US" altLang="zh-TW" sz="3600" b="1" dirty="0">
              <a:solidFill>
                <a:srgbClr val="002060"/>
              </a:solidFill>
              <a:latin typeface="微軟正黑體" pitchFamily="34" charset="-120"/>
              <a:ea typeface="微軟正黑體" pitchFamily="34" charset="-120"/>
              <a:cs typeface="Times New Roman" pitchFamily="18" charset="0"/>
            </a:endParaRPr>
          </a:p>
          <a:p>
            <a:r>
              <a:rPr kumimoji="0" lang="zh-TW" altLang="en-US" sz="2400" b="1" dirty="0" smtClean="0">
                <a:solidFill>
                  <a:srgbClr val="002060"/>
                </a:solidFill>
                <a:latin typeface="微軟正黑體" pitchFamily="34" charset="-120"/>
                <a:ea typeface="微軟正黑體" pitchFamily="34" charset="-120"/>
                <a:cs typeface="Times New Roman" pitchFamily="18" charset="0"/>
              </a:rPr>
              <a:t>       </a:t>
            </a:r>
            <a:endParaRPr kumimoji="0" lang="en-US" altLang="zh-TW" sz="2400" b="1" dirty="0" smtClean="0">
              <a:solidFill>
                <a:srgbClr val="002060"/>
              </a:solidFill>
              <a:latin typeface="微軟正黑體" pitchFamily="34" charset="-120"/>
              <a:ea typeface="微軟正黑體" pitchFamily="34" charset="-120"/>
              <a:cs typeface="Times New Roman" pitchFamily="18" charset="0"/>
            </a:endParaRPr>
          </a:p>
          <a:p>
            <a:endParaRPr kumimoji="0" lang="en-US" altLang="zh-TW" sz="2400" b="1" dirty="0">
              <a:solidFill>
                <a:srgbClr val="002060"/>
              </a:solidFill>
              <a:latin typeface="微軟正黑體" pitchFamily="34" charset="-120"/>
              <a:ea typeface="微軟正黑體" pitchFamily="34" charset="-120"/>
              <a:cs typeface="Times New Roman" pitchFamily="18" charset="0"/>
            </a:endParaRPr>
          </a:p>
          <a:p>
            <a:pPr marL="444500" indent="-444500"/>
            <a:r>
              <a:rPr kumimoji="0" lang="en-US" altLang="zh-TW" sz="3600" b="1" dirty="0">
                <a:solidFill>
                  <a:srgbClr val="002060"/>
                </a:solidFill>
                <a:latin typeface="微軟正黑體" pitchFamily="34" charset="-120"/>
                <a:ea typeface="微軟正黑體" pitchFamily="34" charset="-120"/>
                <a:cs typeface="Times New Roman" pitchFamily="18" charset="0"/>
              </a:rPr>
              <a:t>3</a:t>
            </a:r>
            <a:r>
              <a:rPr kumimoji="0" lang="en-US" altLang="zh-TW" sz="3600" b="1" dirty="0" smtClean="0">
                <a:solidFill>
                  <a:srgbClr val="002060"/>
                </a:solidFill>
                <a:latin typeface="微軟正黑體" pitchFamily="34" charset="-120"/>
                <a:ea typeface="微軟正黑體" pitchFamily="34" charset="-120"/>
                <a:cs typeface="Times New Roman" pitchFamily="18" charset="0"/>
              </a:rPr>
              <a:t>.</a:t>
            </a:r>
            <a:r>
              <a:rPr kumimoji="0" lang="zh-TW" altLang="en-US" sz="3600" b="1" dirty="0" smtClean="0">
                <a:solidFill>
                  <a:srgbClr val="002060"/>
                </a:solidFill>
                <a:latin typeface="微軟正黑體" pitchFamily="34" charset="-120"/>
                <a:ea typeface="微軟正黑體" pitchFamily="34" charset="-120"/>
                <a:cs typeface="Times New Roman" pitchFamily="18" charset="0"/>
              </a:rPr>
              <a:t>享受閱讀：跟</a:t>
            </a:r>
            <a:r>
              <a:rPr kumimoji="0" lang="zh-TW" altLang="zh-TW" sz="3600" b="1" dirty="0">
                <a:solidFill>
                  <a:srgbClr val="002060"/>
                </a:solidFill>
                <a:latin typeface="微軟正黑體" pitchFamily="34" charset="-120"/>
                <a:ea typeface="微軟正黑體" pitchFamily="34" charset="-120"/>
                <a:cs typeface="Times New Roman" pitchFamily="18" charset="0"/>
              </a:rPr>
              <a:t>孩子有共同的故事、共同的語彙，享受優質的親子時光</a:t>
            </a:r>
          </a:p>
        </p:txBody>
      </p:sp>
    </p:spTree>
    <p:extLst>
      <p:ext uri="{BB962C8B-B14F-4D97-AF65-F5344CB8AC3E}">
        <p14:creationId xmlns="" xmlns:p14="http://schemas.microsoft.com/office/powerpoint/2010/main" val="3844042362"/>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投影片編號版面配置區 2"/>
          <p:cNvSpPr>
            <a:spLocks noGrp="1"/>
          </p:cNvSpPr>
          <p:nvPr>
            <p:ph type="sldNum" sz="quarter" idx="12"/>
          </p:nvPr>
        </p:nvSpPr>
        <p:spPr/>
        <p:txBody>
          <a:bodyPr/>
          <a:lstStyle/>
          <a:p>
            <a:pPr>
              <a:defRPr/>
            </a:pPr>
            <a:fld id="{8598CAF7-0B11-4355-B351-D1350E429BEE}" type="slidenum">
              <a:rPr lang="zh-TW" altLang="en-US" smtClean="0"/>
              <a:pPr>
                <a:defRPr/>
              </a:pPr>
              <a:t>37</a:t>
            </a:fld>
            <a:endParaRPr lang="zh-TW" altLang="en-US" dirty="0"/>
          </a:p>
        </p:txBody>
      </p:sp>
      <p:sp>
        <p:nvSpPr>
          <p:cNvPr id="25" name="標題 2"/>
          <p:cNvSpPr txBox="1">
            <a:spLocks/>
          </p:cNvSpPr>
          <p:nvPr/>
        </p:nvSpPr>
        <p:spPr bwMode="auto">
          <a:xfrm>
            <a:off x="766763" y="192161"/>
            <a:ext cx="8377237" cy="965682"/>
          </a:xfrm>
          <a:prstGeom prst="rect">
            <a:avLst/>
          </a:prstGeom>
          <a:noFill/>
          <a:ln w="9525">
            <a:noFill/>
            <a:miter lim="800000"/>
            <a:headEnd/>
            <a:tailEnd/>
          </a:ln>
          <a:effectLst>
            <a:outerShdw blurRad="76200" dist="38100" dir="5400000" algn="t" rotWithShape="0">
              <a:prstClr val="black">
                <a:alpha val="10000"/>
              </a:prstClr>
            </a:outerShdw>
          </a:effec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kern="1200">
                <a:solidFill>
                  <a:schemeClr val="tx1"/>
                </a:solidFill>
                <a:latin typeface="微軟正黑體" pitchFamily="34" charset="-120"/>
                <a:ea typeface="微軟正黑體" pitchFamily="34" charset="-120"/>
                <a:cs typeface="+mj-cs"/>
              </a:defRPr>
            </a:lvl1pPr>
            <a:lvl2pPr algn="ctr" rtl="0" eaLnBrk="0" fontAlgn="base" hangingPunct="0">
              <a:spcBef>
                <a:spcPct val="0"/>
              </a:spcBef>
              <a:spcAft>
                <a:spcPct val="0"/>
              </a:spcAft>
              <a:defRPr sz="4400">
                <a:solidFill>
                  <a:schemeClr val="tx1"/>
                </a:solidFill>
                <a:latin typeface="微軟正黑體" pitchFamily="34" charset="-120"/>
                <a:ea typeface="微軟正黑體" pitchFamily="34" charset="-120"/>
              </a:defRPr>
            </a:lvl2pPr>
            <a:lvl3pPr algn="ctr" rtl="0" eaLnBrk="0" fontAlgn="base" hangingPunct="0">
              <a:spcBef>
                <a:spcPct val="0"/>
              </a:spcBef>
              <a:spcAft>
                <a:spcPct val="0"/>
              </a:spcAft>
              <a:defRPr sz="4400">
                <a:solidFill>
                  <a:schemeClr val="tx1"/>
                </a:solidFill>
                <a:latin typeface="微軟正黑體" pitchFamily="34" charset="-120"/>
                <a:ea typeface="微軟正黑體" pitchFamily="34" charset="-120"/>
              </a:defRPr>
            </a:lvl3pPr>
            <a:lvl4pPr algn="ctr" rtl="0" eaLnBrk="0" fontAlgn="base" hangingPunct="0">
              <a:spcBef>
                <a:spcPct val="0"/>
              </a:spcBef>
              <a:spcAft>
                <a:spcPct val="0"/>
              </a:spcAft>
              <a:defRPr sz="4400">
                <a:solidFill>
                  <a:schemeClr val="tx1"/>
                </a:solidFill>
                <a:latin typeface="微軟正黑體" pitchFamily="34" charset="-120"/>
                <a:ea typeface="微軟正黑體" pitchFamily="34" charset="-120"/>
              </a:defRPr>
            </a:lvl4pPr>
            <a:lvl5pPr algn="ctr" rtl="0" eaLnBrk="0" fontAlgn="base" hangingPunct="0">
              <a:spcBef>
                <a:spcPct val="0"/>
              </a:spcBef>
              <a:spcAft>
                <a:spcPct val="0"/>
              </a:spcAft>
              <a:defRPr sz="4400">
                <a:solidFill>
                  <a:schemeClr val="tx1"/>
                </a:solidFill>
                <a:latin typeface="微軟正黑體" pitchFamily="34" charset="-120"/>
                <a:ea typeface="微軟正黑體" pitchFamily="34" charset="-120"/>
              </a:defRPr>
            </a:lvl5pPr>
            <a:lvl6pPr marL="457200" algn="ctr" rtl="0" fontAlgn="base">
              <a:spcBef>
                <a:spcPct val="0"/>
              </a:spcBef>
              <a:spcAft>
                <a:spcPct val="0"/>
              </a:spcAft>
              <a:defRPr sz="4400">
                <a:solidFill>
                  <a:schemeClr val="tx1"/>
                </a:solidFill>
                <a:latin typeface="Calibri" panose="020F0502020204030204" pitchFamily="34" charset="0"/>
                <a:ea typeface="新細明體" panose="02020500000000000000" pitchFamily="18" charset="-120"/>
              </a:defRPr>
            </a:lvl6pPr>
            <a:lvl7pPr marL="914400" algn="ctr" rtl="0" fontAlgn="base">
              <a:spcBef>
                <a:spcPct val="0"/>
              </a:spcBef>
              <a:spcAft>
                <a:spcPct val="0"/>
              </a:spcAft>
              <a:defRPr sz="4400">
                <a:solidFill>
                  <a:schemeClr val="tx1"/>
                </a:solidFill>
                <a:latin typeface="Calibri" panose="020F0502020204030204" pitchFamily="34" charset="0"/>
                <a:ea typeface="新細明體" panose="02020500000000000000" pitchFamily="18" charset="-120"/>
              </a:defRPr>
            </a:lvl7pPr>
            <a:lvl8pPr marL="1371600" algn="ctr" rtl="0" fontAlgn="base">
              <a:spcBef>
                <a:spcPct val="0"/>
              </a:spcBef>
              <a:spcAft>
                <a:spcPct val="0"/>
              </a:spcAft>
              <a:defRPr sz="4400">
                <a:solidFill>
                  <a:schemeClr val="tx1"/>
                </a:solidFill>
                <a:latin typeface="Calibri" panose="020F0502020204030204" pitchFamily="34" charset="0"/>
                <a:ea typeface="新細明體" panose="02020500000000000000" pitchFamily="18" charset="-120"/>
              </a:defRPr>
            </a:lvl8pPr>
            <a:lvl9pPr marL="1828800" algn="ctr" rtl="0" fontAlgn="base">
              <a:spcBef>
                <a:spcPct val="0"/>
              </a:spcBef>
              <a:spcAft>
                <a:spcPct val="0"/>
              </a:spcAft>
              <a:defRPr sz="4400">
                <a:solidFill>
                  <a:schemeClr val="tx1"/>
                </a:solidFill>
                <a:latin typeface="Calibri" panose="020F0502020204030204" pitchFamily="34" charset="0"/>
                <a:ea typeface="新細明體" panose="02020500000000000000" pitchFamily="18" charset="-120"/>
              </a:defRPr>
            </a:lvl9pPr>
          </a:lstStyle>
          <a:p>
            <a:pPr algn="l" eaLnBrk="1" hangingPunct="1"/>
            <a:r>
              <a:rPr kumimoji="0" lang="zh-TW" altLang="en-US" sz="3600" b="1" dirty="0" smtClean="0">
                <a:solidFill>
                  <a:schemeClr val="bg1"/>
                </a:solidFill>
                <a:cs typeface="Times New Roman" pitchFamily="18" charset="0"/>
              </a:rPr>
              <a:t>二、</a:t>
            </a:r>
            <a:r>
              <a:rPr kumimoji="0" lang="zh-TW" altLang="zh-TW" sz="3600" b="1" dirty="0">
                <a:solidFill>
                  <a:schemeClr val="bg1"/>
                </a:solidFill>
                <a:cs typeface="Times New Roman" pitchFamily="18" charset="0"/>
              </a:rPr>
              <a:t>接近自然，關心環境</a:t>
            </a:r>
            <a:endParaRPr kumimoji="0" lang="zh-TW" altLang="en-US" sz="3600" b="1" dirty="0">
              <a:solidFill>
                <a:schemeClr val="bg1"/>
              </a:solidFill>
              <a:cs typeface="Times New Roman" pitchFamily="18" charset="0"/>
            </a:endParaRPr>
          </a:p>
        </p:txBody>
      </p:sp>
      <p:sp>
        <p:nvSpPr>
          <p:cNvPr id="7" name="矩形 6"/>
          <p:cNvSpPr/>
          <p:nvPr/>
        </p:nvSpPr>
        <p:spPr>
          <a:xfrm>
            <a:off x="395536" y="2060848"/>
            <a:ext cx="8820472" cy="2123658"/>
          </a:xfrm>
          <a:prstGeom prst="rect">
            <a:avLst/>
          </a:prstGeom>
        </p:spPr>
        <p:txBody>
          <a:bodyPr wrap="square">
            <a:spAutoFit/>
          </a:bodyPr>
          <a:lstStyle/>
          <a:p>
            <a:r>
              <a:rPr kumimoji="0" lang="en-US" altLang="zh-TW" sz="3600" b="1" smtClean="0">
                <a:solidFill>
                  <a:srgbClr val="002060"/>
                </a:solidFill>
                <a:latin typeface="微軟正黑體" pitchFamily="34" charset="-120"/>
                <a:ea typeface="微軟正黑體" pitchFamily="34" charset="-120"/>
                <a:cs typeface="Times New Roman" pitchFamily="18" charset="0"/>
              </a:rPr>
              <a:t>1.</a:t>
            </a:r>
            <a:r>
              <a:rPr kumimoji="0" lang="zh-TW" altLang="en-US" sz="3600" b="1" smtClean="0">
                <a:solidFill>
                  <a:srgbClr val="002060"/>
                </a:solidFill>
                <a:latin typeface="微軟正黑體" pitchFamily="34" charset="-120"/>
                <a:ea typeface="微軟正黑體" pitchFamily="34" charset="-120"/>
                <a:cs typeface="Times New Roman" pitchFamily="18" charset="0"/>
              </a:rPr>
              <a:t>降低</a:t>
            </a:r>
            <a:r>
              <a:rPr kumimoji="0" lang="en-US" altLang="zh-TW" sz="3600" b="1" smtClean="0">
                <a:solidFill>
                  <a:srgbClr val="002060"/>
                </a:solidFill>
                <a:latin typeface="微軟正黑體" pitchFamily="34" charset="-120"/>
                <a:ea typeface="微軟正黑體" pitchFamily="34" charset="-120"/>
                <a:cs typeface="Times New Roman" pitchFamily="18" charset="0"/>
              </a:rPr>
              <a:t>3C</a:t>
            </a:r>
            <a:r>
              <a:rPr kumimoji="0" lang="zh-TW" altLang="en-US" sz="3600" b="1" smtClean="0">
                <a:solidFill>
                  <a:srgbClr val="002060"/>
                </a:solidFill>
                <a:latin typeface="微軟正黑體" pitchFamily="34" charset="-120"/>
                <a:ea typeface="微軟正黑體" pitchFamily="34" charset="-120"/>
                <a:cs typeface="Times New Roman" pitchFamily="18" charset="0"/>
              </a:rPr>
              <a:t>使用</a:t>
            </a:r>
            <a:r>
              <a:rPr kumimoji="0" lang="zh-TW" altLang="en-US" sz="3600" b="1">
                <a:solidFill>
                  <a:srgbClr val="002060"/>
                </a:solidFill>
                <a:latin typeface="微軟正黑體" pitchFamily="34" charset="-120"/>
                <a:ea typeface="微軟正黑體" pitchFamily="34" charset="-120"/>
                <a:cs typeface="Times New Roman" pitchFamily="18" charset="0"/>
              </a:rPr>
              <a:t>頻</a:t>
            </a:r>
            <a:r>
              <a:rPr kumimoji="0" lang="zh-TW" altLang="en-US" sz="3600" b="1" smtClean="0">
                <a:solidFill>
                  <a:srgbClr val="002060"/>
                </a:solidFill>
                <a:latin typeface="微軟正黑體" pitchFamily="34" charset="-120"/>
                <a:ea typeface="微軟正黑體" pitchFamily="34" charset="-120"/>
                <a:cs typeface="Times New Roman" pitchFamily="18" charset="0"/>
              </a:rPr>
              <a:t>率，</a:t>
            </a:r>
            <a:r>
              <a:rPr kumimoji="0" lang="zh-TW" altLang="en-US" sz="3600" b="1" dirty="0" smtClean="0">
                <a:solidFill>
                  <a:srgbClr val="002060"/>
                </a:solidFill>
                <a:latin typeface="微軟正黑體" pitchFamily="34" charset="-120"/>
                <a:ea typeface="微軟正黑體" pitchFamily="34" charset="-120"/>
                <a:cs typeface="Times New Roman" pitchFamily="18" charset="0"/>
              </a:rPr>
              <a:t>享受</a:t>
            </a:r>
            <a:r>
              <a:rPr kumimoji="0" lang="zh-TW" altLang="zh-TW" sz="3600" b="1" dirty="0">
                <a:solidFill>
                  <a:srgbClr val="002060"/>
                </a:solidFill>
                <a:latin typeface="微軟正黑體" pitchFamily="34" charset="-120"/>
                <a:ea typeface="微軟正黑體" pitchFamily="34" charset="-120"/>
                <a:cs typeface="Times New Roman" pitchFamily="18" charset="0"/>
              </a:rPr>
              <a:t>自然體驗生活</a:t>
            </a:r>
            <a:endParaRPr kumimoji="0" lang="en-US" altLang="zh-TW" sz="3600" b="1" dirty="0">
              <a:solidFill>
                <a:srgbClr val="002060"/>
              </a:solidFill>
              <a:latin typeface="微軟正黑體" pitchFamily="34" charset="-120"/>
              <a:ea typeface="微軟正黑體" pitchFamily="34" charset="-120"/>
              <a:cs typeface="Times New Roman" pitchFamily="18" charset="0"/>
            </a:endParaRPr>
          </a:p>
          <a:p>
            <a:endParaRPr kumimoji="0" lang="en-US" altLang="zh-TW" sz="3600" b="1" dirty="0">
              <a:solidFill>
                <a:srgbClr val="002060"/>
              </a:solidFill>
              <a:latin typeface="微軟正黑體" pitchFamily="34" charset="-120"/>
              <a:ea typeface="微軟正黑體" pitchFamily="34" charset="-120"/>
              <a:cs typeface="Times New Roman" pitchFamily="18" charset="0"/>
            </a:endParaRPr>
          </a:p>
          <a:p>
            <a:r>
              <a:rPr kumimoji="0" lang="en-US" altLang="zh-TW" sz="3600" b="1" dirty="0">
                <a:solidFill>
                  <a:srgbClr val="002060"/>
                </a:solidFill>
                <a:latin typeface="微軟正黑體" pitchFamily="34" charset="-120"/>
                <a:ea typeface="微軟正黑體" pitchFamily="34" charset="-120"/>
                <a:cs typeface="Times New Roman" pitchFamily="18" charset="0"/>
              </a:rPr>
              <a:t>2</a:t>
            </a:r>
            <a:r>
              <a:rPr kumimoji="0" lang="en-US" altLang="zh-TW" sz="3600" b="1" dirty="0" smtClean="0">
                <a:solidFill>
                  <a:srgbClr val="002060"/>
                </a:solidFill>
                <a:latin typeface="微軟正黑體" pitchFamily="34" charset="-120"/>
                <a:ea typeface="微軟正黑體" pitchFamily="34" charset="-120"/>
                <a:cs typeface="Times New Roman" pitchFamily="18" charset="0"/>
              </a:rPr>
              <a:t>.</a:t>
            </a:r>
            <a:r>
              <a:rPr kumimoji="0" lang="zh-TW" altLang="en-US" sz="3600" b="1" dirty="0" smtClean="0">
                <a:solidFill>
                  <a:srgbClr val="002060"/>
                </a:solidFill>
                <a:latin typeface="微軟正黑體" pitchFamily="34" charset="-120"/>
                <a:ea typeface="微軟正黑體" pitchFamily="34" charset="-120"/>
                <a:cs typeface="Times New Roman" pitchFamily="18" charset="0"/>
              </a:rPr>
              <a:t>關心環境變遷，培養世界公民</a:t>
            </a:r>
            <a:endParaRPr kumimoji="0" lang="en-US" altLang="zh-TW" sz="3600" b="1" dirty="0" smtClean="0">
              <a:solidFill>
                <a:srgbClr val="002060"/>
              </a:solidFill>
              <a:latin typeface="微軟正黑體" pitchFamily="34" charset="-120"/>
              <a:ea typeface="微軟正黑體" pitchFamily="34" charset="-120"/>
              <a:cs typeface="Times New Roman" pitchFamily="18" charset="0"/>
            </a:endParaRPr>
          </a:p>
          <a:p>
            <a:r>
              <a:rPr kumimoji="0" lang="zh-TW" altLang="en-US" sz="2400" b="1" dirty="0" smtClean="0">
                <a:solidFill>
                  <a:srgbClr val="002060"/>
                </a:solidFill>
                <a:latin typeface="微軟正黑體" pitchFamily="34" charset="-120"/>
                <a:ea typeface="微軟正黑體" pitchFamily="34" charset="-120"/>
                <a:cs typeface="Times New Roman" pitchFamily="18" charset="0"/>
              </a:rPr>
              <a:t>       </a:t>
            </a:r>
            <a:endParaRPr kumimoji="0" lang="en-US" altLang="zh-TW" sz="2400" b="1" dirty="0" smtClean="0">
              <a:solidFill>
                <a:srgbClr val="002060"/>
              </a:solidFill>
              <a:latin typeface="微軟正黑體" pitchFamily="34" charset="-120"/>
              <a:ea typeface="微軟正黑體" pitchFamily="34" charset="-120"/>
              <a:cs typeface="Times New Roman" pitchFamily="18" charset="0"/>
            </a:endParaRPr>
          </a:p>
        </p:txBody>
      </p:sp>
    </p:spTree>
    <p:extLst>
      <p:ext uri="{BB962C8B-B14F-4D97-AF65-F5344CB8AC3E}">
        <p14:creationId xmlns="" xmlns:p14="http://schemas.microsoft.com/office/powerpoint/2010/main" val="299158706"/>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投影片編號版面配置區 2"/>
          <p:cNvSpPr>
            <a:spLocks noGrp="1"/>
          </p:cNvSpPr>
          <p:nvPr>
            <p:ph type="sldNum" sz="quarter" idx="12"/>
          </p:nvPr>
        </p:nvSpPr>
        <p:spPr/>
        <p:txBody>
          <a:bodyPr/>
          <a:lstStyle/>
          <a:p>
            <a:pPr>
              <a:defRPr/>
            </a:pPr>
            <a:fld id="{8598CAF7-0B11-4355-B351-D1350E429BEE}" type="slidenum">
              <a:rPr lang="zh-TW" altLang="en-US" smtClean="0"/>
              <a:pPr>
                <a:defRPr/>
              </a:pPr>
              <a:t>38</a:t>
            </a:fld>
            <a:endParaRPr lang="zh-TW" altLang="en-US" dirty="0"/>
          </a:p>
        </p:txBody>
      </p:sp>
      <p:sp>
        <p:nvSpPr>
          <p:cNvPr id="25" name="標題 2"/>
          <p:cNvSpPr txBox="1">
            <a:spLocks/>
          </p:cNvSpPr>
          <p:nvPr/>
        </p:nvSpPr>
        <p:spPr bwMode="auto">
          <a:xfrm>
            <a:off x="766763" y="192161"/>
            <a:ext cx="8377237" cy="965682"/>
          </a:xfrm>
          <a:prstGeom prst="rect">
            <a:avLst/>
          </a:prstGeom>
          <a:noFill/>
          <a:ln w="9525">
            <a:noFill/>
            <a:miter lim="800000"/>
            <a:headEnd/>
            <a:tailEnd/>
          </a:ln>
          <a:effectLst>
            <a:outerShdw blurRad="76200" dist="38100" dir="5400000" algn="t" rotWithShape="0">
              <a:prstClr val="black">
                <a:alpha val="10000"/>
              </a:prstClr>
            </a:outerShdw>
          </a:effec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kern="1200">
                <a:solidFill>
                  <a:schemeClr val="tx1"/>
                </a:solidFill>
                <a:latin typeface="微軟正黑體" pitchFamily="34" charset="-120"/>
                <a:ea typeface="微軟正黑體" pitchFamily="34" charset="-120"/>
                <a:cs typeface="+mj-cs"/>
              </a:defRPr>
            </a:lvl1pPr>
            <a:lvl2pPr algn="ctr" rtl="0" eaLnBrk="0" fontAlgn="base" hangingPunct="0">
              <a:spcBef>
                <a:spcPct val="0"/>
              </a:spcBef>
              <a:spcAft>
                <a:spcPct val="0"/>
              </a:spcAft>
              <a:defRPr sz="4400">
                <a:solidFill>
                  <a:schemeClr val="tx1"/>
                </a:solidFill>
                <a:latin typeface="微軟正黑體" pitchFamily="34" charset="-120"/>
                <a:ea typeface="微軟正黑體" pitchFamily="34" charset="-120"/>
              </a:defRPr>
            </a:lvl2pPr>
            <a:lvl3pPr algn="ctr" rtl="0" eaLnBrk="0" fontAlgn="base" hangingPunct="0">
              <a:spcBef>
                <a:spcPct val="0"/>
              </a:spcBef>
              <a:spcAft>
                <a:spcPct val="0"/>
              </a:spcAft>
              <a:defRPr sz="4400">
                <a:solidFill>
                  <a:schemeClr val="tx1"/>
                </a:solidFill>
                <a:latin typeface="微軟正黑體" pitchFamily="34" charset="-120"/>
                <a:ea typeface="微軟正黑體" pitchFamily="34" charset="-120"/>
              </a:defRPr>
            </a:lvl3pPr>
            <a:lvl4pPr algn="ctr" rtl="0" eaLnBrk="0" fontAlgn="base" hangingPunct="0">
              <a:spcBef>
                <a:spcPct val="0"/>
              </a:spcBef>
              <a:spcAft>
                <a:spcPct val="0"/>
              </a:spcAft>
              <a:defRPr sz="4400">
                <a:solidFill>
                  <a:schemeClr val="tx1"/>
                </a:solidFill>
                <a:latin typeface="微軟正黑體" pitchFamily="34" charset="-120"/>
                <a:ea typeface="微軟正黑體" pitchFamily="34" charset="-120"/>
              </a:defRPr>
            </a:lvl4pPr>
            <a:lvl5pPr algn="ctr" rtl="0" eaLnBrk="0" fontAlgn="base" hangingPunct="0">
              <a:spcBef>
                <a:spcPct val="0"/>
              </a:spcBef>
              <a:spcAft>
                <a:spcPct val="0"/>
              </a:spcAft>
              <a:defRPr sz="4400">
                <a:solidFill>
                  <a:schemeClr val="tx1"/>
                </a:solidFill>
                <a:latin typeface="微軟正黑體" pitchFamily="34" charset="-120"/>
                <a:ea typeface="微軟正黑體" pitchFamily="34" charset="-120"/>
              </a:defRPr>
            </a:lvl5pPr>
            <a:lvl6pPr marL="457200" algn="ctr" rtl="0" fontAlgn="base">
              <a:spcBef>
                <a:spcPct val="0"/>
              </a:spcBef>
              <a:spcAft>
                <a:spcPct val="0"/>
              </a:spcAft>
              <a:defRPr sz="4400">
                <a:solidFill>
                  <a:schemeClr val="tx1"/>
                </a:solidFill>
                <a:latin typeface="Calibri" panose="020F0502020204030204" pitchFamily="34" charset="0"/>
                <a:ea typeface="新細明體" panose="02020500000000000000" pitchFamily="18" charset="-120"/>
              </a:defRPr>
            </a:lvl6pPr>
            <a:lvl7pPr marL="914400" algn="ctr" rtl="0" fontAlgn="base">
              <a:spcBef>
                <a:spcPct val="0"/>
              </a:spcBef>
              <a:spcAft>
                <a:spcPct val="0"/>
              </a:spcAft>
              <a:defRPr sz="4400">
                <a:solidFill>
                  <a:schemeClr val="tx1"/>
                </a:solidFill>
                <a:latin typeface="Calibri" panose="020F0502020204030204" pitchFamily="34" charset="0"/>
                <a:ea typeface="新細明體" panose="02020500000000000000" pitchFamily="18" charset="-120"/>
              </a:defRPr>
            </a:lvl7pPr>
            <a:lvl8pPr marL="1371600" algn="ctr" rtl="0" fontAlgn="base">
              <a:spcBef>
                <a:spcPct val="0"/>
              </a:spcBef>
              <a:spcAft>
                <a:spcPct val="0"/>
              </a:spcAft>
              <a:defRPr sz="4400">
                <a:solidFill>
                  <a:schemeClr val="tx1"/>
                </a:solidFill>
                <a:latin typeface="Calibri" panose="020F0502020204030204" pitchFamily="34" charset="0"/>
                <a:ea typeface="新細明體" panose="02020500000000000000" pitchFamily="18" charset="-120"/>
              </a:defRPr>
            </a:lvl8pPr>
            <a:lvl9pPr marL="1828800" algn="ctr" rtl="0" fontAlgn="base">
              <a:spcBef>
                <a:spcPct val="0"/>
              </a:spcBef>
              <a:spcAft>
                <a:spcPct val="0"/>
              </a:spcAft>
              <a:defRPr sz="4400">
                <a:solidFill>
                  <a:schemeClr val="tx1"/>
                </a:solidFill>
                <a:latin typeface="Calibri" panose="020F0502020204030204" pitchFamily="34" charset="0"/>
                <a:ea typeface="新細明體" panose="02020500000000000000" pitchFamily="18" charset="-120"/>
              </a:defRPr>
            </a:lvl9pPr>
          </a:lstStyle>
          <a:p>
            <a:pPr algn="l" eaLnBrk="1" hangingPunct="1"/>
            <a:r>
              <a:rPr kumimoji="0" lang="zh-TW" altLang="en-US" sz="3600" b="1" dirty="0" smtClean="0">
                <a:solidFill>
                  <a:schemeClr val="bg1"/>
                </a:solidFill>
                <a:cs typeface="Times New Roman" pitchFamily="18" charset="0"/>
              </a:rPr>
              <a:t>三、</a:t>
            </a:r>
            <a:r>
              <a:rPr kumimoji="0" lang="zh-TW" altLang="zh-TW" sz="3600" b="1" dirty="0">
                <a:solidFill>
                  <a:schemeClr val="bg1"/>
                </a:solidFill>
                <a:cs typeface="Times New Roman" pitchFamily="18" charset="0"/>
              </a:rPr>
              <a:t>發現強項，學習選擇</a:t>
            </a:r>
            <a:endParaRPr kumimoji="0" lang="zh-TW" altLang="en-US" sz="3600" b="1" dirty="0">
              <a:solidFill>
                <a:schemeClr val="bg1"/>
              </a:solidFill>
              <a:cs typeface="Times New Roman" pitchFamily="18" charset="0"/>
            </a:endParaRPr>
          </a:p>
        </p:txBody>
      </p:sp>
      <p:sp>
        <p:nvSpPr>
          <p:cNvPr id="7" name="矩形 6"/>
          <p:cNvSpPr/>
          <p:nvPr/>
        </p:nvSpPr>
        <p:spPr>
          <a:xfrm>
            <a:off x="395536" y="2060848"/>
            <a:ext cx="8568952" cy="3785652"/>
          </a:xfrm>
          <a:prstGeom prst="rect">
            <a:avLst/>
          </a:prstGeom>
        </p:spPr>
        <p:txBody>
          <a:bodyPr wrap="square">
            <a:spAutoFit/>
          </a:bodyPr>
          <a:lstStyle/>
          <a:p>
            <a:r>
              <a:rPr kumimoji="0" lang="en-US" altLang="zh-TW" sz="3600" b="1" smtClean="0">
                <a:solidFill>
                  <a:srgbClr val="002060"/>
                </a:solidFill>
                <a:latin typeface="微軟正黑體" pitchFamily="34" charset="-120"/>
                <a:ea typeface="微軟正黑體" pitchFamily="34" charset="-120"/>
                <a:cs typeface="Times New Roman" pitchFamily="18" charset="0"/>
              </a:rPr>
              <a:t>1.</a:t>
            </a:r>
            <a:r>
              <a:rPr kumimoji="0" lang="zh-TW" altLang="en-US" sz="3600" b="1" smtClean="0">
                <a:solidFill>
                  <a:srgbClr val="002060"/>
                </a:solidFill>
                <a:latin typeface="微軟正黑體" pitchFamily="34" charset="-120"/>
                <a:ea typeface="微軟正黑體" pitchFamily="34" charset="-120"/>
                <a:cs typeface="Times New Roman" pitchFamily="18" charset="0"/>
              </a:rPr>
              <a:t>每個孩子都不一樣</a:t>
            </a:r>
            <a:endParaRPr kumimoji="0" lang="en-US" altLang="zh-TW" sz="3600" b="1" smtClean="0">
              <a:solidFill>
                <a:srgbClr val="002060"/>
              </a:solidFill>
              <a:latin typeface="微軟正黑體" pitchFamily="34" charset="-120"/>
              <a:ea typeface="微軟正黑體" pitchFamily="34" charset="-120"/>
              <a:cs typeface="Times New Roman" pitchFamily="18" charset="0"/>
            </a:endParaRPr>
          </a:p>
          <a:p>
            <a:endParaRPr kumimoji="0" lang="en-US" altLang="zh-TW" sz="3600" b="1" dirty="0">
              <a:solidFill>
                <a:srgbClr val="002060"/>
              </a:solidFill>
              <a:latin typeface="微軟正黑體" pitchFamily="34" charset="-120"/>
              <a:ea typeface="微軟正黑體" pitchFamily="34" charset="-120"/>
              <a:cs typeface="Times New Roman" pitchFamily="18" charset="0"/>
            </a:endParaRPr>
          </a:p>
          <a:p>
            <a:r>
              <a:rPr kumimoji="0" lang="en-US" altLang="zh-TW" sz="3600" b="1" dirty="0">
                <a:solidFill>
                  <a:srgbClr val="002060"/>
                </a:solidFill>
                <a:latin typeface="微軟正黑體" pitchFamily="34" charset="-120"/>
                <a:ea typeface="微軟正黑體" pitchFamily="34" charset="-120"/>
                <a:cs typeface="Times New Roman" pitchFamily="18" charset="0"/>
              </a:rPr>
              <a:t>2.</a:t>
            </a:r>
            <a:r>
              <a:rPr kumimoji="0" lang="zh-TW" altLang="zh-TW" sz="3600" b="1" dirty="0">
                <a:solidFill>
                  <a:srgbClr val="002060"/>
                </a:solidFill>
                <a:latin typeface="微軟正黑體" pitchFamily="34" charset="-120"/>
                <a:ea typeface="微軟正黑體" pitchFamily="34" charset="-120"/>
                <a:cs typeface="Times New Roman" pitchFamily="18" charset="0"/>
              </a:rPr>
              <a:t>協助孩子</a:t>
            </a:r>
            <a:r>
              <a:rPr kumimoji="0" lang="zh-TW" altLang="en-US" sz="3600" b="1" dirty="0">
                <a:solidFill>
                  <a:srgbClr val="002060"/>
                </a:solidFill>
                <a:latin typeface="微軟正黑體" pitchFamily="34" charset="-120"/>
                <a:ea typeface="微軟正黑體" pitchFamily="34" charset="-120"/>
                <a:cs typeface="Times New Roman" pitchFamily="18" charset="0"/>
              </a:rPr>
              <a:t>多元探索</a:t>
            </a:r>
            <a:r>
              <a:rPr kumimoji="0" lang="zh-TW" altLang="zh-TW" sz="3600" b="1" dirty="0">
                <a:solidFill>
                  <a:srgbClr val="002060"/>
                </a:solidFill>
                <a:latin typeface="微軟正黑體" pitchFamily="34" charset="-120"/>
                <a:ea typeface="微軟正黑體" pitchFamily="34" charset="-120"/>
                <a:cs typeface="Times New Roman" pitchFamily="18" charset="0"/>
              </a:rPr>
              <a:t>發現自己</a:t>
            </a:r>
            <a:r>
              <a:rPr kumimoji="0" lang="zh-TW" altLang="zh-TW" sz="3600" b="1">
                <a:solidFill>
                  <a:srgbClr val="002060"/>
                </a:solidFill>
                <a:latin typeface="微軟正黑體" pitchFamily="34" charset="-120"/>
                <a:ea typeface="微軟正黑體" pitchFamily="34" charset="-120"/>
                <a:cs typeface="Times New Roman" pitchFamily="18" charset="0"/>
              </a:rPr>
              <a:t>的</a:t>
            </a:r>
            <a:r>
              <a:rPr kumimoji="0" lang="zh-TW" altLang="zh-TW" sz="3600" b="1" smtClean="0">
                <a:solidFill>
                  <a:srgbClr val="002060"/>
                </a:solidFill>
                <a:latin typeface="微軟正黑體" pitchFamily="34" charset="-120"/>
                <a:ea typeface="微軟正黑體" pitchFamily="34" charset="-120"/>
                <a:cs typeface="Times New Roman" pitchFamily="18" charset="0"/>
              </a:rPr>
              <a:t>優點</a:t>
            </a:r>
            <a:endParaRPr kumimoji="0" lang="en-US" altLang="zh-TW" sz="3600" b="1" smtClean="0">
              <a:solidFill>
                <a:srgbClr val="002060"/>
              </a:solidFill>
              <a:latin typeface="微軟正黑體" pitchFamily="34" charset="-120"/>
              <a:ea typeface="微軟正黑體" pitchFamily="34" charset="-120"/>
              <a:cs typeface="Times New Roman" pitchFamily="18" charset="0"/>
            </a:endParaRPr>
          </a:p>
          <a:p>
            <a:endParaRPr kumimoji="0" lang="en-US" altLang="zh-TW" sz="3600" b="1">
              <a:solidFill>
                <a:srgbClr val="002060"/>
              </a:solidFill>
              <a:latin typeface="微軟正黑體" pitchFamily="34" charset="-120"/>
              <a:ea typeface="微軟正黑體" pitchFamily="34" charset="-120"/>
              <a:cs typeface="Times New Roman" pitchFamily="18" charset="0"/>
            </a:endParaRPr>
          </a:p>
          <a:p>
            <a:pPr marL="442913" indent="-442913"/>
            <a:r>
              <a:rPr kumimoji="0" lang="en-US" altLang="zh-TW" sz="3600" b="1" smtClean="0">
                <a:solidFill>
                  <a:srgbClr val="002060"/>
                </a:solidFill>
                <a:latin typeface="微軟正黑體" pitchFamily="34" charset="-120"/>
                <a:ea typeface="微軟正黑體" pitchFamily="34" charset="-120"/>
                <a:cs typeface="Times New Roman" pitchFamily="18" charset="0"/>
              </a:rPr>
              <a:t>3.</a:t>
            </a:r>
            <a:r>
              <a:rPr kumimoji="0" lang="zh-TW" altLang="zh-TW" sz="3600" b="1">
                <a:solidFill>
                  <a:srgbClr val="002060"/>
                </a:solidFill>
                <a:latin typeface="微軟正黑體" pitchFamily="34" charset="-120"/>
                <a:ea typeface="微軟正黑體" pitchFamily="34" charset="-120"/>
                <a:cs typeface="Times New Roman" pitchFamily="18" charset="0"/>
              </a:rPr>
              <a:t>思考自己的興趣，喜歡學習什麼?為什麼喜歡?</a:t>
            </a:r>
            <a:endParaRPr kumimoji="0" lang="en-US" altLang="zh-TW" sz="3600" b="1" dirty="0">
              <a:solidFill>
                <a:srgbClr val="002060"/>
              </a:solidFill>
              <a:latin typeface="微軟正黑體" pitchFamily="34" charset="-120"/>
              <a:ea typeface="微軟正黑體" pitchFamily="34" charset="-120"/>
              <a:cs typeface="Times New Roman" pitchFamily="18" charset="0"/>
            </a:endParaRPr>
          </a:p>
          <a:p>
            <a:endParaRPr kumimoji="0" lang="en-US" altLang="zh-TW" sz="2400" b="1" dirty="0" smtClean="0">
              <a:solidFill>
                <a:srgbClr val="002060"/>
              </a:solidFill>
              <a:latin typeface="微軟正黑體" pitchFamily="34" charset="-120"/>
              <a:ea typeface="微軟正黑體" pitchFamily="34" charset="-120"/>
              <a:cs typeface="Times New Roman" pitchFamily="18" charset="0"/>
            </a:endParaRPr>
          </a:p>
        </p:txBody>
      </p:sp>
    </p:spTree>
    <p:extLst>
      <p:ext uri="{BB962C8B-B14F-4D97-AF65-F5344CB8AC3E}">
        <p14:creationId xmlns="" xmlns:p14="http://schemas.microsoft.com/office/powerpoint/2010/main" val="313558778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投影片編號版面配置區 1"/>
          <p:cNvSpPr>
            <a:spLocks noGrp="1"/>
          </p:cNvSpPr>
          <p:nvPr>
            <p:ph type="sldNum" sz="quarter" idx="12"/>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a:solidFill>
                  <a:schemeClr val="tx1"/>
                </a:solidFill>
                <a:latin typeface="等线" pitchFamily="2" charset="-122"/>
                <a:ea typeface="等线" pitchFamily="2" charset="-122"/>
              </a:defRPr>
            </a:lvl1pPr>
            <a:lvl2pPr marL="557213" indent="-214313">
              <a:defRPr>
                <a:solidFill>
                  <a:schemeClr val="tx1"/>
                </a:solidFill>
                <a:latin typeface="等线" pitchFamily="2" charset="-122"/>
                <a:ea typeface="等线" pitchFamily="2" charset="-122"/>
              </a:defRPr>
            </a:lvl2pPr>
            <a:lvl3pPr marL="857250" indent="-171450">
              <a:defRPr>
                <a:solidFill>
                  <a:schemeClr val="tx1"/>
                </a:solidFill>
                <a:latin typeface="等线" pitchFamily="2" charset="-122"/>
                <a:ea typeface="等线" pitchFamily="2" charset="-122"/>
              </a:defRPr>
            </a:lvl3pPr>
            <a:lvl4pPr marL="1200150" indent="-171450">
              <a:defRPr>
                <a:solidFill>
                  <a:schemeClr val="tx1"/>
                </a:solidFill>
                <a:latin typeface="等线" pitchFamily="2" charset="-122"/>
                <a:ea typeface="等线" pitchFamily="2" charset="-122"/>
              </a:defRPr>
            </a:lvl4pPr>
            <a:lvl5pPr marL="1543050" indent="-171450">
              <a:defRPr>
                <a:solidFill>
                  <a:schemeClr val="tx1"/>
                </a:solidFill>
                <a:latin typeface="等线" pitchFamily="2" charset="-122"/>
                <a:ea typeface="等线" pitchFamily="2" charset="-122"/>
              </a:defRPr>
            </a:lvl5pPr>
            <a:lvl6pPr marL="1885950" indent="-171450" eaLnBrk="0" fontAlgn="base" hangingPunct="0">
              <a:spcBef>
                <a:spcPct val="0"/>
              </a:spcBef>
              <a:spcAft>
                <a:spcPct val="0"/>
              </a:spcAft>
              <a:defRPr>
                <a:solidFill>
                  <a:schemeClr val="tx1"/>
                </a:solidFill>
                <a:latin typeface="等线" pitchFamily="2" charset="-122"/>
                <a:ea typeface="等线" pitchFamily="2" charset="-122"/>
              </a:defRPr>
            </a:lvl6pPr>
            <a:lvl7pPr marL="2228850" indent="-171450" eaLnBrk="0" fontAlgn="base" hangingPunct="0">
              <a:spcBef>
                <a:spcPct val="0"/>
              </a:spcBef>
              <a:spcAft>
                <a:spcPct val="0"/>
              </a:spcAft>
              <a:defRPr>
                <a:solidFill>
                  <a:schemeClr val="tx1"/>
                </a:solidFill>
                <a:latin typeface="等线" pitchFamily="2" charset="-122"/>
                <a:ea typeface="等线" pitchFamily="2" charset="-122"/>
              </a:defRPr>
            </a:lvl7pPr>
            <a:lvl8pPr marL="2571750" indent="-171450" eaLnBrk="0" fontAlgn="base" hangingPunct="0">
              <a:spcBef>
                <a:spcPct val="0"/>
              </a:spcBef>
              <a:spcAft>
                <a:spcPct val="0"/>
              </a:spcAft>
              <a:defRPr>
                <a:solidFill>
                  <a:schemeClr val="tx1"/>
                </a:solidFill>
                <a:latin typeface="等线" pitchFamily="2" charset="-122"/>
                <a:ea typeface="等线" pitchFamily="2" charset="-122"/>
              </a:defRPr>
            </a:lvl8pPr>
            <a:lvl9pPr marL="2914650" indent="-171450" eaLnBrk="0" fontAlgn="base" hangingPunct="0">
              <a:spcBef>
                <a:spcPct val="0"/>
              </a:spcBef>
              <a:spcAft>
                <a:spcPct val="0"/>
              </a:spcAft>
              <a:defRPr>
                <a:solidFill>
                  <a:schemeClr val="tx1"/>
                </a:solidFill>
                <a:latin typeface="等线" pitchFamily="2" charset="-122"/>
                <a:ea typeface="等线" pitchFamily="2" charset="-122"/>
              </a:defRPr>
            </a:lvl9pPr>
          </a:lstStyle>
          <a:p>
            <a:fld id="{C97CFBF1-A86A-41FF-93DD-DB542B9BDA1A}" type="slidenum">
              <a:rPr lang="zh-CN" altLang="en-US" smtClean="0">
                <a:solidFill>
                  <a:schemeClr val="bg1"/>
                </a:solidFill>
              </a:rPr>
              <a:pPr/>
              <a:t>3</a:t>
            </a:fld>
            <a:endParaRPr lang="zh-CN" altLang="en-US">
              <a:solidFill>
                <a:schemeClr val="bg1"/>
              </a:solidFill>
            </a:endParaRPr>
          </a:p>
        </p:txBody>
      </p:sp>
      <p:grpSp>
        <p:nvGrpSpPr>
          <p:cNvPr id="7171" name="群組 17"/>
          <p:cNvGrpSpPr>
            <a:grpSpLocks/>
          </p:cNvGrpSpPr>
          <p:nvPr/>
        </p:nvGrpSpPr>
        <p:grpSpPr bwMode="auto">
          <a:xfrm>
            <a:off x="4717256" y="1875235"/>
            <a:ext cx="1410891" cy="1319213"/>
            <a:chOff x="1768696" y="1625456"/>
            <a:chExt cx="1881588" cy="1760437"/>
          </a:xfrm>
        </p:grpSpPr>
        <p:sp>
          <p:nvSpPr>
            <p:cNvPr id="15" name="文字方塊 14"/>
            <p:cNvSpPr txBox="1"/>
            <p:nvPr/>
          </p:nvSpPr>
          <p:spPr>
            <a:xfrm>
              <a:off x="1768696" y="1625456"/>
              <a:ext cx="1881588" cy="1760437"/>
            </a:xfrm>
            <a:prstGeom prst="rect">
              <a:avLst/>
            </a:prstGeom>
            <a:noFill/>
          </p:spPr>
          <p:txBody>
            <a:bodyPr spcFirstLastPara="1" wrap="none">
              <a:prstTxWarp prst="textButton">
                <a:avLst>
                  <a:gd name="adj" fmla="val 12223967"/>
                </a:avLst>
              </a:prstTxWarp>
              <a:spAutoFit/>
            </a:bodyPr>
            <a:lstStyle/>
            <a:p>
              <a:pPr algn="ctr" fontAlgn="auto">
                <a:spcBef>
                  <a:spcPts val="0"/>
                </a:spcBef>
                <a:spcAft>
                  <a:spcPts val="0"/>
                </a:spcAft>
                <a:defRPr/>
              </a:pPr>
              <a:r>
                <a:rPr lang="zh-TW" altLang="en-US" sz="1500" b="1" dirty="0">
                  <a:solidFill>
                    <a:srgbClr val="979797"/>
                  </a:solidFill>
                  <a:latin typeface="Microsoft YaHei" charset="-122"/>
                  <a:ea typeface="Microsoft YaHei" charset="-122"/>
                  <a:cs typeface="Microsoft YaHei" charset="-122"/>
                </a:rPr>
                <a:t>馬來西亞</a:t>
              </a:r>
            </a:p>
          </p:txBody>
        </p:sp>
        <p:sp>
          <p:nvSpPr>
            <p:cNvPr id="7199" name="圖片 9"/>
            <p:cNvSpPr>
              <a:spLocks noChangeAspect="1"/>
            </p:cNvSpPr>
            <p:nvPr/>
          </p:nvSpPr>
          <p:spPr bwMode="auto">
            <a:xfrm>
              <a:off x="2257295" y="1789111"/>
              <a:ext cx="975995" cy="97599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a:solidFill>
                    <a:schemeClr val="tx1"/>
                  </a:solidFill>
                  <a:latin typeface="等线" pitchFamily="2" charset="-122"/>
                  <a:ea typeface="等线" pitchFamily="2" charset="-122"/>
                </a:defRPr>
              </a:lvl1pPr>
              <a:lvl2pPr marL="742950" indent="-285750">
                <a:defRPr>
                  <a:solidFill>
                    <a:schemeClr val="tx1"/>
                  </a:solidFill>
                  <a:latin typeface="等线" pitchFamily="2" charset="-122"/>
                  <a:ea typeface="等线" pitchFamily="2" charset="-122"/>
                </a:defRPr>
              </a:lvl2pPr>
              <a:lvl3pPr marL="1143000" indent="-228600">
                <a:defRPr>
                  <a:solidFill>
                    <a:schemeClr val="tx1"/>
                  </a:solidFill>
                  <a:latin typeface="等线" pitchFamily="2" charset="-122"/>
                  <a:ea typeface="等线" pitchFamily="2" charset="-122"/>
                </a:defRPr>
              </a:lvl3pPr>
              <a:lvl4pPr marL="1600200" indent="-228600">
                <a:defRPr>
                  <a:solidFill>
                    <a:schemeClr val="tx1"/>
                  </a:solidFill>
                  <a:latin typeface="等线" pitchFamily="2" charset="-122"/>
                  <a:ea typeface="等线" pitchFamily="2" charset="-122"/>
                </a:defRPr>
              </a:lvl4pPr>
              <a:lvl5pPr marL="2057400" indent="-228600">
                <a:defRPr>
                  <a:solidFill>
                    <a:schemeClr val="tx1"/>
                  </a:solidFill>
                  <a:latin typeface="等线" pitchFamily="2" charset="-122"/>
                  <a:ea typeface="等线" pitchFamily="2" charset="-122"/>
                </a:defRPr>
              </a:lvl5pPr>
              <a:lvl6pPr marL="2514600" indent="-228600" eaLnBrk="0" fontAlgn="base" hangingPunct="0">
                <a:spcBef>
                  <a:spcPct val="0"/>
                </a:spcBef>
                <a:spcAft>
                  <a:spcPct val="0"/>
                </a:spcAft>
                <a:defRPr>
                  <a:solidFill>
                    <a:schemeClr val="tx1"/>
                  </a:solidFill>
                  <a:latin typeface="等线" pitchFamily="2" charset="-122"/>
                  <a:ea typeface="等线" pitchFamily="2" charset="-122"/>
                </a:defRPr>
              </a:lvl6pPr>
              <a:lvl7pPr marL="2971800" indent="-228600" eaLnBrk="0" fontAlgn="base" hangingPunct="0">
                <a:spcBef>
                  <a:spcPct val="0"/>
                </a:spcBef>
                <a:spcAft>
                  <a:spcPct val="0"/>
                </a:spcAft>
                <a:defRPr>
                  <a:solidFill>
                    <a:schemeClr val="tx1"/>
                  </a:solidFill>
                  <a:latin typeface="等线" pitchFamily="2" charset="-122"/>
                  <a:ea typeface="等线" pitchFamily="2" charset="-122"/>
                </a:defRPr>
              </a:lvl7pPr>
              <a:lvl8pPr marL="3429000" indent="-228600" eaLnBrk="0" fontAlgn="base" hangingPunct="0">
                <a:spcBef>
                  <a:spcPct val="0"/>
                </a:spcBef>
                <a:spcAft>
                  <a:spcPct val="0"/>
                </a:spcAft>
                <a:defRPr>
                  <a:solidFill>
                    <a:schemeClr val="tx1"/>
                  </a:solidFill>
                  <a:latin typeface="等线" pitchFamily="2" charset="-122"/>
                  <a:ea typeface="等线" pitchFamily="2" charset="-122"/>
                </a:defRPr>
              </a:lvl8pPr>
              <a:lvl9pPr marL="3886200" indent="-228600" eaLnBrk="0" fontAlgn="base" hangingPunct="0">
                <a:spcBef>
                  <a:spcPct val="0"/>
                </a:spcBef>
                <a:spcAft>
                  <a:spcPct val="0"/>
                </a:spcAft>
                <a:defRPr>
                  <a:solidFill>
                    <a:schemeClr val="tx1"/>
                  </a:solidFill>
                  <a:latin typeface="等线" pitchFamily="2" charset="-122"/>
                  <a:ea typeface="等线" pitchFamily="2" charset="-122"/>
                </a:defRPr>
              </a:lvl9pPr>
            </a:lstStyle>
            <a:p>
              <a:endParaRPr lang="zh-TW" altLang="en-US"/>
            </a:p>
          </p:txBody>
        </p:sp>
      </p:grpSp>
      <p:grpSp>
        <p:nvGrpSpPr>
          <p:cNvPr id="7172" name="群組 16"/>
          <p:cNvGrpSpPr>
            <a:grpSpLocks/>
          </p:cNvGrpSpPr>
          <p:nvPr/>
        </p:nvGrpSpPr>
        <p:grpSpPr bwMode="auto">
          <a:xfrm>
            <a:off x="-83343" y="3403998"/>
            <a:ext cx="1412081" cy="1320403"/>
            <a:chOff x="7597762" y="2032916"/>
            <a:chExt cx="1881588" cy="1760437"/>
          </a:xfrm>
        </p:grpSpPr>
        <p:sp>
          <p:nvSpPr>
            <p:cNvPr id="42" name="文字方塊 41"/>
            <p:cNvSpPr txBox="1"/>
            <p:nvPr/>
          </p:nvSpPr>
          <p:spPr>
            <a:xfrm>
              <a:off x="7597762" y="2032916"/>
              <a:ext cx="1881588" cy="1760437"/>
            </a:xfrm>
            <a:prstGeom prst="rect">
              <a:avLst/>
            </a:prstGeom>
            <a:noFill/>
          </p:spPr>
          <p:txBody>
            <a:bodyPr spcFirstLastPara="1" wrap="none">
              <a:prstTxWarp prst="textButton">
                <a:avLst>
                  <a:gd name="adj" fmla="val 12223967"/>
                </a:avLst>
              </a:prstTxWarp>
              <a:spAutoFit/>
            </a:bodyPr>
            <a:lstStyle/>
            <a:p>
              <a:pPr algn="ctr" fontAlgn="auto">
                <a:spcBef>
                  <a:spcPts val="0"/>
                </a:spcBef>
                <a:spcAft>
                  <a:spcPts val="0"/>
                </a:spcAft>
                <a:defRPr/>
              </a:pPr>
              <a:r>
                <a:rPr lang="zh-TW" altLang="en-US" sz="1500" b="1" dirty="0">
                  <a:solidFill>
                    <a:srgbClr val="979797"/>
                  </a:solidFill>
                  <a:latin typeface="Microsoft YaHei" charset="-122"/>
                  <a:ea typeface="Microsoft YaHei" charset="-122"/>
                  <a:cs typeface="Microsoft YaHei" charset="-122"/>
                </a:rPr>
                <a:t>越南</a:t>
              </a:r>
            </a:p>
          </p:txBody>
        </p:sp>
        <p:sp>
          <p:nvSpPr>
            <p:cNvPr id="7197" name="圖片 10"/>
            <p:cNvSpPr>
              <a:spLocks noChangeAspect="1"/>
            </p:cNvSpPr>
            <p:nvPr/>
          </p:nvSpPr>
          <p:spPr bwMode="auto">
            <a:xfrm>
              <a:off x="8050559" y="2189304"/>
              <a:ext cx="975995" cy="97599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a:solidFill>
                    <a:schemeClr val="tx1"/>
                  </a:solidFill>
                  <a:latin typeface="等线" pitchFamily="2" charset="-122"/>
                  <a:ea typeface="等线" pitchFamily="2" charset="-122"/>
                </a:defRPr>
              </a:lvl1pPr>
              <a:lvl2pPr marL="742950" indent="-285750">
                <a:defRPr>
                  <a:solidFill>
                    <a:schemeClr val="tx1"/>
                  </a:solidFill>
                  <a:latin typeface="等线" pitchFamily="2" charset="-122"/>
                  <a:ea typeface="等线" pitchFamily="2" charset="-122"/>
                </a:defRPr>
              </a:lvl2pPr>
              <a:lvl3pPr marL="1143000" indent="-228600">
                <a:defRPr>
                  <a:solidFill>
                    <a:schemeClr val="tx1"/>
                  </a:solidFill>
                  <a:latin typeface="等线" pitchFamily="2" charset="-122"/>
                  <a:ea typeface="等线" pitchFamily="2" charset="-122"/>
                </a:defRPr>
              </a:lvl3pPr>
              <a:lvl4pPr marL="1600200" indent="-228600">
                <a:defRPr>
                  <a:solidFill>
                    <a:schemeClr val="tx1"/>
                  </a:solidFill>
                  <a:latin typeface="等线" pitchFamily="2" charset="-122"/>
                  <a:ea typeface="等线" pitchFamily="2" charset="-122"/>
                </a:defRPr>
              </a:lvl4pPr>
              <a:lvl5pPr marL="2057400" indent="-228600">
                <a:defRPr>
                  <a:solidFill>
                    <a:schemeClr val="tx1"/>
                  </a:solidFill>
                  <a:latin typeface="等线" pitchFamily="2" charset="-122"/>
                  <a:ea typeface="等线" pitchFamily="2" charset="-122"/>
                </a:defRPr>
              </a:lvl5pPr>
              <a:lvl6pPr marL="2514600" indent="-228600" eaLnBrk="0" fontAlgn="base" hangingPunct="0">
                <a:spcBef>
                  <a:spcPct val="0"/>
                </a:spcBef>
                <a:spcAft>
                  <a:spcPct val="0"/>
                </a:spcAft>
                <a:defRPr>
                  <a:solidFill>
                    <a:schemeClr val="tx1"/>
                  </a:solidFill>
                  <a:latin typeface="等线" pitchFamily="2" charset="-122"/>
                  <a:ea typeface="等线" pitchFamily="2" charset="-122"/>
                </a:defRPr>
              </a:lvl6pPr>
              <a:lvl7pPr marL="2971800" indent="-228600" eaLnBrk="0" fontAlgn="base" hangingPunct="0">
                <a:spcBef>
                  <a:spcPct val="0"/>
                </a:spcBef>
                <a:spcAft>
                  <a:spcPct val="0"/>
                </a:spcAft>
                <a:defRPr>
                  <a:solidFill>
                    <a:schemeClr val="tx1"/>
                  </a:solidFill>
                  <a:latin typeface="等线" pitchFamily="2" charset="-122"/>
                  <a:ea typeface="等线" pitchFamily="2" charset="-122"/>
                </a:defRPr>
              </a:lvl7pPr>
              <a:lvl8pPr marL="3429000" indent="-228600" eaLnBrk="0" fontAlgn="base" hangingPunct="0">
                <a:spcBef>
                  <a:spcPct val="0"/>
                </a:spcBef>
                <a:spcAft>
                  <a:spcPct val="0"/>
                </a:spcAft>
                <a:defRPr>
                  <a:solidFill>
                    <a:schemeClr val="tx1"/>
                  </a:solidFill>
                  <a:latin typeface="等线" pitchFamily="2" charset="-122"/>
                  <a:ea typeface="等线" pitchFamily="2" charset="-122"/>
                </a:defRPr>
              </a:lvl8pPr>
              <a:lvl9pPr marL="3886200" indent="-228600" eaLnBrk="0" fontAlgn="base" hangingPunct="0">
                <a:spcBef>
                  <a:spcPct val="0"/>
                </a:spcBef>
                <a:spcAft>
                  <a:spcPct val="0"/>
                </a:spcAft>
                <a:defRPr>
                  <a:solidFill>
                    <a:schemeClr val="tx1"/>
                  </a:solidFill>
                  <a:latin typeface="等线" pitchFamily="2" charset="-122"/>
                  <a:ea typeface="等线" pitchFamily="2" charset="-122"/>
                </a:defRPr>
              </a:lvl9pPr>
            </a:lstStyle>
            <a:p>
              <a:endParaRPr lang="zh-TW" altLang="en-US"/>
            </a:p>
          </p:txBody>
        </p:sp>
      </p:grpSp>
      <p:grpSp>
        <p:nvGrpSpPr>
          <p:cNvPr id="7173" name="群組 18"/>
          <p:cNvGrpSpPr>
            <a:grpSpLocks/>
          </p:cNvGrpSpPr>
          <p:nvPr/>
        </p:nvGrpSpPr>
        <p:grpSpPr bwMode="auto">
          <a:xfrm>
            <a:off x="2759869" y="3403998"/>
            <a:ext cx="1410891" cy="1320403"/>
            <a:chOff x="2192262" y="4763634"/>
            <a:chExt cx="1881588" cy="1760437"/>
          </a:xfrm>
        </p:grpSpPr>
        <p:sp>
          <p:nvSpPr>
            <p:cNvPr id="43" name="文字方塊 42"/>
            <p:cNvSpPr txBox="1"/>
            <p:nvPr/>
          </p:nvSpPr>
          <p:spPr>
            <a:xfrm>
              <a:off x="2192262" y="4763634"/>
              <a:ext cx="1881588" cy="1760437"/>
            </a:xfrm>
            <a:prstGeom prst="rect">
              <a:avLst/>
            </a:prstGeom>
            <a:noFill/>
          </p:spPr>
          <p:txBody>
            <a:bodyPr spcFirstLastPara="1" wrap="none">
              <a:prstTxWarp prst="textButton">
                <a:avLst>
                  <a:gd name="adj" fmla="val 12223967"/>
                </a:avLst>
              </a:prstTxWarp>
              <a:spAutoFit/>
            </a:bodyPr>
            <a:lstStyle/>
            <a:p>
              <a:pPr algn="ctr" fontAlgn="auto">
                <a:spcBef>
                  <a:spcPts val="0"/>
                </a:spcBef>
                <a:spcAft>
                  <a:spcPts val="0"/>
                </a:spcAft>
                <a:defRPr/>
              </a:pPr>
              <a:r>
                <a:rPr lang="zh-TW" altLang="en-US" sz="1500" b="1">
                  <a:solidFill>
                    <a:srgbClr val="979797"/>
                  </a:solidFill>
                  <a:latin typeface="Microsoft YaHei" charset="-122"/>
                  <a:ea typeface="Microsoft YaHei" charset="-122"/>
                  <a:cs typeface="Microsoft YaHei" charset="-122"/>
                </a:rPr>
                <a:t>緬甸</a:t>
              </a:r>
              <a:endParaRPr lang="zh-TW" altLang="en-US" sz="1500" b="1" dirty="0">
                <a:solidFill>
                  <a:srgbClr val="979797"/>
                </a:solidFill>
                <a:latin typeface="Microsoft YaHei" charset="-122"/>
                <a:ea typeface="Microsoft YaHei" charset="-122"/>
                <a:cs typeface="Microsoft YaHei" charset="-122"/>
              </a:endParaRPr>
            </a:p>
          </p:txBody>
        </p:sp>
        <p:sp>
          <p:nvSpPr>
            <p:cNvPr id="7195" name="圖片 11"/>
            <p:cNvSpPr>
              <a:spLocks noChangeAspect="1"/>
            </p:cNvSpPr>
            <p:nvPr/>
          </p:nvSpPr>
          <p:spPr bwMode="auto">
            <a:xfrm>
              <a:off x="2694857" y="4955127"/>
              <a:ext cx="975995" cy="97599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a:solidFill>
                    <a:schemeClr val="tx1"/>
                  </a:solidFill>
                  <a:latin typeface="等线" pitchFamily="2" charset="-122"/>
                  <a:ea typeface="等线" pitchFamily="2" charset="-122"/>
                </a:defRPr>
              </a:lvl1pPr>
              <a:lvl2pPr marL="742950" indent="-285750">
                <a:defRPr>
                  <a:solidFill>
                    <a:schemeClr val="tx1"/>
                  </a:solidFill>
                  <a:latin typeface="等线" pitchFamily="2" charset="-122"/>
                  <a:ea typeface="等线" pitchFamily="2" charset="-122"/>
                </a:defRPr>
              </a:lvl2pPr>
              <a:lvl3pPr marL="1143000" indent="-228600">
                <a:defRPr>
                  <a:solidFill>
                    <a:schemeClr val="tx1"/>
                  </a:solidFill>
                  <a:latin typeface="等线" pitchFamily="2" charset="-122"/>
                  <a:ea typeface="等线" pitchFamily="2" charset="-122"/>
                </a:defRPr>
              </a:lvl3pPr>
              <a:lvl4pPr marL="1600200" indent="-228600">
                <a:defRPr>
                  <a:solidFill>
                    <a:schemeClr val="tx1"/>
                  </a:solidFill>
                  <a:latin typeface="等线" pitchFamily="2" charset="-122"/>
                  <a:ea typeface="等线" pitchFamily="2" charset="-122"/>
                </a:defRPr>
              </a:lvl4pPr>
              <a:lvl5pPr marL="2057400" indent="-228600">
                <a:defRPr>
                  <a:solidFill>
                    <a:schemeClr val="tx1"/>
                  </a:solidFill>
                  <a:latin typeface="等线" pitchFamily="2" charset="-122"/>
                  <a:ea typeface="等线" pitchFamily="2" charset="-122"/>
                </a:defRPr>
              </a:lvl5pPr>
              <a:lvl6pPr marL="2514600" indent="-228600" eaLnBrk="0" fontAlgn="base" hangingPunct="0">
                <a:spcBef>
                  <a:spcPct val="0"/>
                </a:spcBef>
                <a:spcAft>
                  <a:spcPct val="0"/>
                </a:spcAft>
                <a:defRPr>
                  <a:solidFill>
                    <a:schemeClr val="tx1"/>
                  </a:solidFill>
                  <a:latin typeface="等线" pitchFamily="2" charset="-122"/>
                  <a:ea typeface="等线" pitchFamily="2" charset="-122"/>
                </a:defRPr>
              </a:lvl6pPr>
              <a:lvl7pPr marL="2971800" indent="-228600" eaLnBrk="0" fontAlgn="base" hangingPunct="0">
                <a:spcBef>
                  <a:spcPct val="0"/>
                </a:spcBef>
                <a:spcAft>
                  <a:spcPct val="0"/>
                </a:spcAft>
                <a:defRPr>
                  <a:solidFill>
                    <a:schemeClr val="tx1"/>
                  </a:solidFill>
                  <a:latin typeface="等线" pitchFamily="2" charset="-122"/>
                  <a:ea typeface="等线" pitchFamily="2" charset="-122"/>
                </a:defRPr>
              </a:lvl7pPr>
              <a:lvl8pPr marL="3429000" indent="-228600" eaLnBrk="0" fontAlgn="base" hangingPunct="0">
                <a:spcBef>
                  <a:spcPct val="0"/>
                </a:spcBef>
                <a:spcAft>
                  <a:spcPct val="0"/>
                </a:spcAft>
                <a:defRPr>
                  <a:solidFill>
                    <a:schemeClr val="tx1"/>
                  </a:solidFill>
                  <a:latin typeface="等线" pitchFamily="2" charset="-122"/>
                  <a:ea typeface="等线" pitchFamily="2" charset="-122"/>
                </a:defRPr>
              </a:lvl8pPr>
              <a:lvl9pPr marL="3886200" indent="-228600" eaLnBrk="0" fontAlgn="base" hangingPunct="0">
                <a:spcBef>
                  <a:spcPct val="0"/>
                </a:spcBef>
                <a:spcAft>
                  <a:spcPct val="0"/>
                </a:spcAft>
                <a:defRPr>
                  <a:solidFill>
                    <a:schemeClr val="tx1"/>
                  </a:solidFill>
                  <a:latin typeface="等线" pitchFamily="2" charset="-122"/>
                  <a:ea typeface="等线" pitchFamily="2" charset="-122"/>
                </a:defRPr>
              </a:lvl9pPr>
            </a:lstStyle>
            <a:p>
              <a:endParaRPr lang="zh-TW" altLang="en-US"/>
            </a:p>
          </p:txBody>
        </p:sp>
      </p:grpSp>
      <p:grpSp>
        <p:nvGrpSpPr>
          <p:cNvPr id="7174" name="群組 19"/>
          <p:cNvGrpSpPr>
            <a:grpSpLocks/>
          </p:cNvGrpSpPr>
          <p:nvPr/>
        </p:nvGrpSpPr>
        <p:grpSpPr bwMode="auto">
          <a:xfrm>
            <a:off x="5587604" y="3403998"/>
            <a:ext cx="1410890" cy="1320403"/>
            <a:chOff x="5086417" y="4794830"/>
            <a:chExt cx="1881588" cy="1760437"/>
          </a:xfrm>
        </p:grpSpPr>
        <p:sp>
          <p:nvSpPr>
            <p:cNvPr id="44" name="文字方塊 43"/>
            <p:cNvSpPr txBox="1"/>
            <p:nvPr/>
          </p:nvSpPr>
          <p:spPr>
            <a:xfrm>
              <a:off x="5086417" y="4794830"/>
              <a:ext cx="1881588" cy="1760437"/>
            </a:xfrm>
            <a:prstGeom prst="rect">
              <a:avLst/>
            </a:prstGeom>
            <a:noFill/>
          </p:spPr>
          <p:txBody>
            <a:bodyPr spcFirstLastPara="1" wrap="none">
              <a:prstTxWarp prst="textButton">
                <a:avLst>
                  <a:gd name="adj" fmla="val 12223967"/>
                </a:avLst>
              </a:prstTxWarp>
              <a:spAutoFit/>
            </a:bodyPr>
            <a:lstStyle/>
            <a:p>
              <a:pPr algn="ctr" fontAlgn="auto">
                <a:spcBef>
                  <a:spcPts val="0"/>
                </a:spcBef>
                <a:spcAft>
                  <a:spcPts val="0"/>
                </a:spcAft>
                <a:defRPr/>
              </a:pPr>
              <a:r>
                <a:rPr lang="zh-TW" altLang="en-US" sz="1500" b="1">
                  <a:solidFill>
                    <a:srgbClr val="979797"/>
                  </a:solidFill>
                  <a:latin typeface="Microsoft YaHei" charset="-122"/>
                  <a:ea typeface="Microsoft YaHei" charset="-122"/>
                  <a:cs typeface="Microsoft YaHei" charset="-122"/>
                </a:rPr>
                <a:t>菲律賓</a:t>
              </a:r>
              <a:endParaRPr lang="zh-TW" altLang="en-US" sz="1500" b="1" dirty="0">
                <a:solidFill>
                  <a:srgbClr val="979797"/>
                </a:solidFill>
                <a:latin typeface="Microsoft YaHei" charset="-122"/>
                <a:ea typeface="Microsoft YaHei" charset="-122"/>
                <a:cs typeface="Microsoft YaHei" charset="-122"/>
              </a:endParaRPr>
            </a:p>
          </p:txBody>
        </p:sp>
        <p:sp>
          <p:nvSpPr>
            <p:cNvPr id="7193" name="圖片 12"/>
            <p:cNvSpPr>
              <a:spLocks noChangeAspect="1"/>
            </p:cNvSpPr>
            <p:nvPr/>
          </p:nvSpPr>
          <p:spPr bwMode="auto">
            <a:xfrm>
              <a:off x="5566988" y="4955127"/>
              <a:ext cx="975995" cy="97599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a:solidFill>
                    <a:schemeClr val="tx1"/>
                  </a:solidFill>
                  <a:latin typeface="等线" pitchFamily="2" charset="-122"/>
                  <a:ea typeface="等线" pitchFamily="2" charset="-122"/>
                </a:defRPr>
              </a:lvl1pPr>
              <a:lvl2pPr marL="742950" indent="-285750">
                <a:defRPr>
                  <a:solidFill>
                    <a:schemeClr val="tx1"/>
                  </a:solidFill>
                  <a:latin typeface="等线" pitchFamily="2" charset="-122"/>
                  <a:ea typeface="等线" pitchFamily="2" charset="-122"/>
                </a:defRPr>
              </a:lvl2pPr>
              <a:lvl3pPr marL="1143000" indent="-228600">
                <a:defRPr>
                  <a:solidFill>
                    <a:schemeClr val="tx1"/>
                  </a:solidFill>
                  <a:latin typeface="等线" pitchFamily="2" charset="-122"/>
                  <a:ea typeface="等线" pitchFamily="2" charset="-122"/>
                </a:defRPr>
              </a:lvl3pPr>
              <a:lvl4pPr marL="1600200" indent="-228600">
                <a:defRPr>
                  <a:solidFill>
                    <a:schemeClr val="tx1"/>
                  </a:solidFill>
                  <a:latin typeface="等线" pitchFamily="2" charset="-122"/>
                  <a:ea typeface="等线" pitchFamily="2" charset="-122"/>
                </a:defRPr>
              </a:lvl4pPr>
              <a:lvl5pPr marL="2057400" indent="-228600">
                <a:defRPr>
                  <a:solidFill>
                    <a:schemeClr val="tx1"/>
                  </a:solidFill>
                  <a:latin typeface="等线" pitchFamily="2" charset="-122"/>
                  <a:ea typeface="等线" pitchFamily="2" charset="-122"/>
                </a:defRPr>
              </a:lvl5pPr>
              <a:lvl6pPr marL="2514600" indent="-228600" eaLnBrk="0" fontAlgn="base" hangingPunct="0">
                <a:spcBef>
                  <a:spcPct val="0"/>
                </a:spcBef>
                <a:spcAft>
                  <a:spcPct val="0"/>
                </a:spcAft>
                <a:defRPr>
                  <a:solidFill>
                    <a:schemeClr val="tx1"/>
                  </a:solidFill>
                  <a:latin typeface="等线" pitchFamily="2" charset="-122"/>
                  <a:ea typeface="等线" pitchFamily="2" charset="-122"/>
                </a:defRPr>
              </a:lvl6pPr>
              <a:lvl7pPr marL="2971800" indent="-228600" eaLnBrk="0" fontAlgn="base" hangingPunct="0">
                <a:spcBef>
                  <a:spcPct val="0"/>
                </a:spcBef>
                <a:spcAft>
                  <a:spcPct val="0"/>
                </a:spcAft>
                <a:defRPr>
                  <a:solidFill>
                    <a:schemeClr val="tx1"/>
                  </a:solidFill>
                  <a:latin typeface="等线" pitchFamily="2" charset="-122"/>
                  <a:ea typeface="等线" pitchFamily="2" charset="-122"/>
                </a:defRPr>
              </a:lvl7pPr>
              <a:lvl8pPr marL="3429000" indent="-228600" eaLnBrk="0" fontAlgn="base" hangingPunct="0">
                <a:spcBef>
                  <a:spcPct val="0"/>
                </a:spcBef>
                <a:spcAft>
                  <a:spcPct val="0"/>
                </a:spcAft>
                <a:defRPr>
                  <a:solidFill>
                    <a:schemeClr val="tx1"/>
                  </a:solidFill>
                  <a:latin typeface="等线" pitchFamily="2" charset="-122"/>
                  <a:ea typeface="等线" pitchFamily="2" charset="-122"/>
                </a:defRPr>
              </a:lvl8pPr>
              <a:lvl9pPr marL="3886200" indent="-228600" eaLnBrk="0" fontAlgn="base" hangingPunct="0">
                <a:spcBef>
                  <a:spcPct val="0"/>
                </a:spcBef>
                <a:spcAft>
                  <a:spcPct val="0"/>
                </a:spcAft>
                <a:defRPr>
                  <a:solidFill>
                    <a:schemeClr val="tx1"/>
                  </a:solidFill>
                  <a:latin typeface="等线" pitchFamily="2" charset="-122"/>
                  <a:ea typeface="等线" pitchFamily="2" charset="-122"/>
                </a:defRPr>
              </a:lvl9pPr>
            </a:lstStyle>
            <a:p>
              <a:endParaRPr lang="zh-TW" altLang="en-US"/>
            </a:p>
          </p:txBody>
        </p:sp>
      </p:grpSp>
      <p:grpSp>
        <p:nvGrpSpPr>
          <p:cNvPr id="7175" name="群組 20"/>
          <p:cNvGrpSpPr>
            <a:grpSpLocks/>
          </p:cNvGrpSpPr>
          <p:nvPr/>
        </p:nvGrpSpPr>
        <p:grpSpPr bwMode="auto">
          <a:xfrm>
            <a:off x="4263629" y="4674394"/>
            <a:ext cx="1410890" cy="1320404"/>
            <a:chOff x="7597762" y="4915000"/>
            <a:chExt cx="1881588" cy="1760437"/>
          </a:xfrm>
        </p:grpSpPr>
        <p:sp>
          <p:nvSpPr>
            <p:cNvPr id="48" name="文字方塊 47"/>
            <p:cNvSpPr txBox="1"/>
            <p:nvPr/>
          </p:nvSpPr>
          <p:spPr>
            <a:xfrm>
              <a:off x="7597762" y="4915000"/>
              <a:ext cx="1881588" cy="1760437"/>
            </a:xfrm>
            <a:prstGeom prst="rect">
              <a:avLst/>
            </a:prstGeom>
            <a:noFill/>
          </p:spPr>
          <p:txBody>
            <a:bodyPr spcFirstLastPara="1" wrap="none">
              <a:prstTxWarp prst="textButton">
                <a:avLst>
                  <a:gd name="adj" fmla="val 12223967"/>
                </a:avLst>
              </a:prstTxWarp>
              <a:spAutoFit/>
            </a:bodyPr>
            <a:lstStyle/>
            <a:p>
              <a:pPr algn="ctr" fontAlgn="auto">
                <a:spcBef>
                  <a:spcPts val="0"/>
                </a:spcBef>
                <a:spcAft>
                  <a:spcPts val="0"/>
                </a:spcAft>
                <a:defRPr/>
              </a:pPr>
              <a:r>
                <a:rPr lang="zh-TW" altLang="en-US" sz="1500" b="1" dirty="0">
                  <a:solidFill>
                    <a:srgbClr val="979797"/>
                  </a:solidFill>
                  <a:latin typeface="Microsoft YaHei" charset="-122"/>
                  <a:ea typeface="Microsoft YaHei" charset="-122"/>
                  <a:cs typeface="Microsoft YaHei" charset="-122"/>
                </a:rPr>
                <a:t>台灣</a:t>
              </a:r>
            </a:p>
          </p:txBody>
        </p:sp>
        <p:sp>
          <p:nvSpPr>
            <p:cNvPr id="7191" name="圖片 13"/>
            <p:cNvSpPr>
              <a:spLocks noChangeAspect="1"/>
            </p:cNvSpPr>
            <p:nvPr/>
          </p:nvSpPr>
          <p:spPr bwMode="auto">
            <a:xfrm>
              <a:off x="8115049" y="5043081"/>
              <a:ext cx="975995" cy="97599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a:solidFill>
                    <a:schemeClr val="tx1"/>
                  </a:solidFill>
                  <a:latin typeface="等线" pitchFamily="2" charset="-122"/>
                  <a:ea typeface="等线" pitchFamily="2" charset="-122"/>
                </a:defRPr>
              </a:lvl1pPr>
              <a:lvl2pPr marL="742950" indent="-285750">
                <a:defRPr>
                  <a:solidFill>
                    <a:schemeClr val="tx1"/>
                  </a:solidFill>
                  <a:latin typeface="等线" pitchFamily="2" charset="-122"/>
                  <a:ea typeface="等线" pitchFamily="2" charset="-122"/>
                </a:defRPr>
              </a:lvl2pPr>
              <a:lvl3pPr marL="1143000" indent="-228600">
                <a:defRPr>
                  <a:solidFill>
                    <a:schemeClr val="tx1"/>
                  </a:solidFill>
                  <a:latin typeface="等线" pitchFamily="2" charset="-122"/>
                  <a:ea typeface="等线" pitchFamily="2" charset="-122"/>
                </a:defRPr>
              </a:lvl3pPr>
              <a:lvl4pPr marL="1600200" indent="-228600">
                <a:defRPr>
                  <a:solidFill>
                    <a:schemeClr val="tx1"/>
                  </a:solidFill>
                  <a:latin typeface="等线" pitchFamily="2" charset="-122"/>
                  <a:ea typeface="等线" pitchFamily="2" charset="-122"/>
                </a:defRPr>
              </a:lvl4pPr>
              <a:lvl5pPr marL="2057400" indent="-228600">
                <a:defRPr>
                  <a:solidFill>
                    <a:schemeClr val="tx1"/>
                  </a:solidFill>
                  <a:latin typeface="等线" pitchFamily="2" charset="-122"/>
                  <a:ea typeface="等线" pitchFamily="2" charset="-122"/>
                </a:defRPr>
              </a:lvl5pPr>
              <a:lvl6pPr marL="2514600" indent="-228600" eaLnBrk="0" fontAlgn="base" hangingPunct="0">
                <a:spcBef>
                  <a:spcPct val="0"/>
                </a:spcBef>
                <a:spcAft>
                  <a:spcPct val="0"/>
                </a:spcAft>
                <a:defRPr>
                  <a:solidFill>
                    <a:schemeClr val="tx1"/>
                  </a:solidFill>
                  <a:latin typeface="等线" pitchFamily="2" charset="-122"/>
                  <a:ea typeface="等线" pitchFamily="2" charset="-122"/>
                </a:defRPr>
              </a:lvl6pPr>
              <a:lvl7pPr marL="2971800" indent="-228600" eaLnBrk="0" fontAlgn="base" hangingPunct="0">
                <a:spcBef>
                  <a:spcPct val="0"/>
                </a:spcBef>
                <a:spcAft>
                  <a:spcPct val="0"/>
                </a:spcAft>
                <a:defRPr>
                  <a:solidFill>
                    <a:schemeClr val="tx1"/>
                  </a:solidFill>
                  <a:latin typeface="等线" pitchFamily="2" charset="-122"/>
                  <a:ea typeface="等线" pitchFamily="2" charset="-122"/>
                </a:defRPr>
              </a:lvl7pPr>
              <a:lvl8pPr marL="3429000" indent="-228600" eaLnBrk="0" fontAlgn="base" hangingPunct="0">
                <a:spcBef>
                  <a:spcPct val="0"/>
                </a:spcBef>
                <a:spcAft>
                  <a:spcPct val="0"/>
                </a:spcAft>
                <a:defRPr>
                  <a:solidFill>
                    <a:schemeClr val="tx1"/>
                  </a:solidFill>
                  <a:latin typeface="等线" pitchFamily="2" charset="-122"/>
                  <a:ea typeface="等线" pitchFamily="2" charset="-122"/>
                </a:defRPr>
              </a:lvl8pPr>
              <a:lvl9pPr marL="3886200" indent="-228600" eaLnBrk="0" fontAlgn="base" hangingPunct="0">
                <a:spcBef>
                  <a:spcPct val="0"/>
                </a:spcBef>
                <a:spcAft>
                  <a:spcPct val="0"/>
                </a:spcAft>
                <a:defRPr>
                  <a:solidFill>
                    <a:schemeClr val="tx1"/>
                  </a:solidFill>
                  <a:latin typeface="等线" pitchFamily="2" charset="-122"/>
                  <a:ea typeface="等线" pitchFamily="2" charset="-122"/>
                </a:defRPr>
              </a:lvl9pPr>
            </a:lstStyle>
            <a:p>
              <a:endParaRPr lang="zh-TW" altLang="en-US"/>
            </a:p>
          </p:txBody>
        </p:sp>
      </p:grpSp>
      <p:sp>
        <p:nvSpPr>
          <p:cNvPr id="7176" name="矩形 15"/>
          <p:cNvSpPr>
            <a:spLocks noChangeArrowheads="1"/>
          </p:cNvSpPr>
          <p:nvPr/>
        </p:nvSpPr>
        <p:spPr bwMode="auto">
          <a:xfrm>
            <a:off x="6017419" y="1684735"/>
            <a:ext cx="3044429" cy="130420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等线" pitchFamily="2" charset="-122"/>
                <a:ea typeface="等线" pitchFamily="2" charset="-122"/>
              </a:defRPr>
            </a:lvl1pPr>
            <a:lvl2pPr marL="742950" indent="-285750">
              <a:defRPr>
                <a:solidFill>
                  <a:schemeClr val="tx1"/>
                </a:solidFill>
                <a:latin typeface="等线" pitchFamily="2" charset="-122"/>
                <a:ea typeface="等线" pitchFamily="2" charset="-122"/>
              </a:defRPr>
            </a:lvl2pPr>
            <a:lvl3pPr marL="1143000" indent="-228600">
              <a:defRPr>
                <a:solidFill>
                  <a:schemeClr val="tx1"/>
                </a:solidFill>
                <a:latin typeface="等线" pitchFamily="2" charset="-122"/>
                <a:ea typeface="等线" pitchFamily="2" charset="-122"/>
              </a:defRPr>
            </a:lvl3pPr>
            <a:lvl4pPr marL="1600200" indent="-228600">
              <a:defRPr>
                <a:solidFill>
                  <a:schemeClr val="tx1"/>
                </a:solidFill>
                <a:latin typeface="等线" pitchFamily="2" charset="-122"/>
                <a:ea typeface="等线" pitchFamily="2" charset="-122"/>
              </a:defRPr>
            </a:lvl4pPr>
            <a:lvl5pPr marL="2057400" indent="-228600">
              <a:defRPr>
                <a:solidFill>
                  <a:schemeClr val="tx1"/>
                </a:solidFill>
                <a:latin typeface="等线" pitchFamily="2" charset="-122"/>
                <a:ea typeface="等线" pitchFamily="2" charset="-122"/>
              </a:defRPr>
            </a:lvl5pPr>
            <a:lvl6pPr marL="2514600" indent="-228600" eaLnBrk="0" fontAlgn="base" hangingPunct="0">
              <a:spcBef>
                <a:spcPct val="0"/>
              </a:spcBef>
              <a:spcAft>
                <a:spcPct val="0"/>
              </a:spcAft>
              <a:defRPr>
                <a:solidFill>
                  <a:schemeClr val="tx1"/>
                </a:solidFill>
                <a:latin typeface="等线" pitchFamily="2" charset="-122"/>
                <a:ea typeface="等线" pitchFamily="2" charset="-122"/>
              </a:defRPr>
            </a:lvl6pPr>
            <a:lvl7pPr marL="2971800" indent="-228600" eaLnBrk="0" fontAlgn="base" hangingPunct="0">
              <a:spcBef>
                <a:spcPct val="0"/>
              </a:spcBef>
              <a:spcAft>
                <a:spcPct val="0"/>
              </a:spcAft>
              <a:defRPr>
                <a:solidFill>
                  <a:schemeClr val="tx1"/>
                </a:solidFill>
                <a:latin typeface="等线" pitchFamily="2" charset="-122"/>
                <a:ea typeface="等线" pitchFamily="2" charset="-122"/>
              </a:defRPr>
            </a:lvl7pPr>
            <a:lvl8pPr marL="3429000" indent="-228600" eaLnBrk="0" fontAlgn="base" hangingPunct="0">
              <a:spcBef>
                <a:spcPct val="0"/>
              </a:spcBef>
              <a:spcAft>
                <a:spcPct val="0"/>
              </a:spcAft>
              <a:defRPr>
                <a:solidFill>
                  <a:schemeClr val="tx1"/>
                </a:solidFill>
                <a:latin typeface="等线" pitchFamily="2" charset="-122"/>
                <a:ea typeface="等线" pitchFamily="2" charset="-122"/>
              </a:defRPr>
            </a:lvl8pPr>
            <a:lvl9pPr marL="3886200" indent="-228600" eaLnBrk="0" fontAlgn="base" hangingPunct="0">
              <a:spcBef>
                <a:spcPct val="0"/>
              </a:spcBef>
              <a:spcAft>
                <a:spcPct val="0"/>
              </a:spcAft>
              <a:defRPr>
                <a:solidFill>
                  <a:schemeClr val="tx1"/>
                </a:solidFill>
                <a:latin typeface="等线" pitchFamily="2" charset="-122"/>
                <a:ea typeface="等线" pitchFamily="2" charset="-122"/>
              </a:defRPr>
            </a:lvl9pPr>
          </a:lstStyle>
          <a:p>
            <a:pPr eaLnBrk="1" hangingPunct="1">
              <a:lnSpc>
                <a:spcPct val="125000"/>
              </a:lnSpc>
            </a:pPr>
            <a:r>
              <a:rPr lang="en-US" altLang="zh-TW" sz="2100">
                <a:latin typeface="Microsoft YaHei" pitchFamily="34" charset="-122"/>
                <a:ea typeface="Microsoft YaHei" pitchFamily="34" charset="-122"/>
              </a:rPr>
              <a:t>2017</a:t>
            </a:r>
            <a:r>
              <a:rPr lang="zh-TW" altLang="en-US" sz="2100">
                <a:latin typeface="Microsoft YaHei" pitchFamily="34" charset="-122"/>
                <a:ea typeface="Microsoft YaHei" pitchFamily="34" charset="-122"/>
              </a:rPr>
              <a:t>年，</a:t>
            </a:r>
            <a:endParaRPr lang="en-US" altLang="zh-TW" sz="2100">
              <a:latin typeface="Microsoft YaHei" pitchFamily="34" charset="-122"/>
              <a:ea typeface="Microsoft YaHei" pitchFamily="34" charset="-122"/>
            </a:endParaRPr>
          </a:p>
          <a:p>
            <a:pPr eaLnBrk="1" hangingPunct="1">
              <a:lnSpc>
                <a:spcPct val="125000"/>
              </a:lnSpc>
            </a:pPr>
            <a:r>
              <a:rPr lang="zh-TW" altLang="en-US" sz="2100">
                <a:latin typeface="Microsoft YaHei" pitchFamily="34" charset="-122"/>
                <a:ea typeface="Microsoft YaHei" pitchFamily="34" charset="-122"/>
              </a:rPr>
              <a:t>總人口達到</a:t>
            </a:r>
            <a:r>
              <a:rPr lang="en-US" altLang="en-US" sz="2100">
                <a:solidFill>
                  <a:srgbClr val="DB675B"/>
                </a:solidFill>
                <a:latin typeface="Microsoft YaHei" pitchFamily="34" charset="-122"/>
                <a:ea typeface="Microsoft YaHei" pitchFamily="34" charset="-122"/>
              </a:rPr>
              <a:t>【</a:t>
            </a:r>
            <a:r>
              <a:rPr lang="en-US" altLang="zh-TW" sz="2100">
                <a:solidFill>
                  <a:srgbClr val="DB675B"/>
                </a:solidFill>
                <a:latin typeface="Microsoft YaHei" pitchFamily="34" charset="-122"/>
                <a:ea typeface="Microsoft YaHei" pitchFamily="34" charset="-122"/>
              </a:rPr>
              <a:t>    </a:t>
            </a:r>
            <a:r>
              <a:rPr lang="en-US" altLang="en-US" sz="2100">
                <a:solidFill>
                  <a:srgbClr val="DB675B"/>
                </a:solidFill>
                <a:latin typeface="Microsoft YaHei" pitchFamily="34" charset="-122"/>
                <a:ea typeface="Microsoft YaHei" pitchFamily="34" charset="-122"/>
              </a:rPr>
              <a:t>】</a:t>
            </a:r>
            <a:r>
              <a:rPr lang="zh-TW" altLang="en-US" sz="2100">
                <a:latin typeface="Microsoft YaHei" pitchFamily="34" charset="-122"/>
                <a:ea typeface="Microsoft YaHei" pitchFamily="34" charset="-122"/>
              </a:rPr>
              <a:t>萬，</a:t>
            </a:r>
          </a:p>
          <a:p>
            <a:pPr eaLnBrk="1" hangingPunct="1">
              <a:lnSpc>
                <a:spcPct val="125000"/>
              </a:lnSpc>
            </a:pPr>
            <a:r>
              <a:rPr lang="zh-TW" altLang="en-US" sz="2100">
                <a:latin typeface="Microsoft YaHei" pitchFamily="34" charset="-122"/>
                <a:ea typeface="Microsoft YaHei" pitchFamily="34" charset="-122"/>
              </a:rPr>
              <a:t>全國平均年齡</a:t>
            </a:r>
            <a:r>
              <a:rPr lang="zh-TW" altLang="zh-TW" sz="2100">
                <a:solidFill>
                  <a:srgbClr val="DB675B"/>
                </a:solidFill>
                <a:latin typeface="Microsoft YaHei" pitchFamily="34" charset="-122"/>
                <a:ea typeface="Microsoft YaHei" pitchFamily="34" charset="-122"/>
              </a:rPr>
              <a:t>【</a:t>
            </a:r>
            <a:r>
              <a:rPr lang="zh-TW" altLang="en-US" sz="2100">
                <a:solidFill>
                  <a:srgbClr val="DB675B"/>
                </a:solidFill>
                <a:latin typeface="Microsoft YaHei" pitchFamily="34" charset="-122"/>
                <a:ea typeface="Microsoft YaHei" pitchFamily="34" charset="-122"/>
              </a:rPr>
              <a:t>    </a:t>
            </a:r>
            <a:r>
              <a:rPr lang="zh-TW" altLang="zh-TW" sz="2100">
                <a:solidFill>
                  <a:srgbClr val="DB675B"/>
                </a:solidFill>
                <a:latin typeface="Microsoft YaHei" pitchFamily="34" charset="-122"/>
                <a:ea typeface="Microsoft YaHei" pitchFamily="34" charset="-122"/>
              </a:rPr>
              <a:t>】</a:t>
            </a:r>
            <a:r>
              <a:rPr lang="zh-TW" altLang="en-US" sz="2100">
                <a:latin typeface="Microsoft YaHei" pitchFamily="34" charset="-122"/>
                <a:ea typeface="Microsoft YaHei" pitchFamily="34" charset="-122"/>
              </a:rPr>
              <a:t>歲</a:t>
            </a:r>
            <a:endParaRPr lang="en-US" altLang="zh-TW" sz="2100">
              <a:latin typeface="Microsoft YaHei" pitchFamily="34" charset="-122"/>
              <a:ea typeface="Microsoft YaHei" pitchFamily="34" charset="-122"/>
            </a:endParaRPr>
          </a:p>
        </p:txBody>
      </p:sp>
      <p:sp>
        <p:nvSpPr>
          <p:cNvPr id="7177" name="矩形 48"/>
          <p:cNvSpPr>
            <a:spLocks noChangeArrowheads="1"/>
          </p:cNvSpPr>
          <p:nvPr/>
        </p:nvSpPr>
        <p:spPr bwMode="auto">
          <a:xfrm>
            <a:off x="956072" y="3361135"/>
            <a:ext cx="2203847" cy="95795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等线" pitchFamily="2" charset="-122"/>
                <a:ea typeface="等线" pitchFamily="2" charset="-122"/>
              </a:defRPr>
            </a:lvl1pPr>
            <a:lvl2pPr marL="742950" indent="-285750">
              <a:defRPr>
                <a:solidFill>
                  <a:schemeClr val="tx1"/>
                </a:solidFill>
                <a:latin typeface="等线" pitchFamily="2" charset="-122"/>
                <a:ea typeface="等线" pitchFamily="2" charset="-122"/>
              </a:defRPr>
            </a:lvl2pPr>
            <a:lvl3pPr marL="1143000" indent="-228600">
              <a:defRPr>
                <a:solidFill>
                  <a:schemeClr val="tx1"/>
                </a:solidFill>
                <a:latin typeface="等线" pitchFamily="2" charset="-122"/>
                <a:ea typeface="等线" pitchFamily="2" charset="-122"/>
              </a:defRPr>
            </a:lvl3pPr>
            <a:lvl4pPr marL="1600200" indent="-228600">
              <a:defRPr>
                <a:solidFill>
                  <a:schemeClr val="tx1"/>
                </a:solidFill>
                <a:latin typeface="等线" pitchFamily="2" charset="-122"/>
                <a:ea typeface="等线" pitchFamily="2" charset="-122"/>
              </a:defRPr>
            </a:lvl4pPr>
            <a:lvl5pPr marL="2057400" indent="-228600">
              <a:defRPr>
                <a:solidFill>
                  <a:schemeClr val="tx1"/>
                </a:solidFill>
                <a:latin typeface="等线" pitchFamily="2" charset="-122"/>
                <a:ea typeface="等线" pitchFamily="2" charset="-122"/>
              </a:defRPr>
            </a:lvl5pPr>
            <a:lvl6pPr marL="2514600" indent="-228600" eaLnBrk="0" fontAlgn="base" hangingPunct="0">
              <a:spcBef>
                <a:spcPct val="0"/>
              </a:spcBef>
              <a:spcAft>
                <a:spcPct val="0"/>
              </a:spcAft>
              <a:defRPr>
                <a:solidFill>
                  <a:schemeClr val="tx1"/>
                </a:solidFill>
                <a:latin typeface="等线" pitchFamily="2" charset="-122"/>
                <a:ea typeface="等线" pitchFamily="2" charset="-122"/>
              </a:defRPr>
            </a:lvl6pPr>
            <a:lvl7pPr marL="2971800" indent="-228600" eaLnBrk="0" fontAlgn="base" hangingPunct="0">
              <a:spcBef>
                <a:spcPct val="0"/>
              </a:spcBef>
              <a:spcAft>
                <a:spcPct val="0"/>
              </a:spcAft>
              <a:defRPr>
                <a:solidFill>
                  <a:schemeClr val="tx1"/>
                </a:solidFill>
                <a:latin typeface="等线" pitchFamily="2" charset="-122"/>
                <a:ea typeface="等线" pitchFamily="2" charset="-122"/>
              </a:defRPr>
            </a:lvl7pPr>
            <a:lvl8pPr marL="3429000" indent="-228600" eaLnBrk="0" fontAlgn="base" hangingPunct="0">
              <a:spcBef>
                <a:spcPct val="0"/>
              </a:spcBef>
              <a:spcAft>
                <a:spcPct val="0"/>
              </a:spcAft>
              <a:defRPr>
                <a:solidFill>
                  <a:schemeClr val="tx1"/>
                </a:solidFill>
                <a:latin typeface="等线" pitchFamily="2" charset="-122"/>
                <a:ea typeface="等线" pitchFamily="2" charset="-122"/>
              </a:defRPr>
            </a:lvl8pPr>
            <a:lvl9pPr marL="3886200" indent="-228600" eaLnBrk="0" fontAlgn="base" hangingPunct="0">
              <a:spcBef>
                <a:spcPct val="0"/>
              </a:spcBef>
              <a:spcAft>
                <a:spcPct val="0"/>
              </a:spcAft>
              <a:defRPr>
                <a:solidFill>
                  <a:schemeClr val="tx1"/>
                </a:solidFill>
                <a:latin typeface="等线" pitchFamily="2" charset="-122"/>
                <a:ea typeface="等线" pitchFamily="2" charset="-122"/>
              </a:defRPr>
            </a:lvl9pPr>
          </a:lstStyle>
          <a:p>
            <a:pPr eaLnBrk="1" hangingPunct="1">
              <a:lnSpc>
                <a:spcPct val="125000"/>
              </a:lnSpc>
            </a:pPr>
            <a:r>
              <a:rPr lang="en-US" altLang="zh-TW" sz="1500">
                <a:latin typeface="Microsoft YaHei" pitchFamily="34" charset="-122"/>
                <a:ea typeface="Microsoft YaHei" pitchFamily="34" charset="-122"/>
              </a:rPr>
              <a:t>2017</a:t>
            </a:r>
            <a:r>
              <a:rPr lang="zh-TW" altLang="en-US" sz="1500">
                <a:latin typeface="Microsoft YaHei" pitchFamily="34" charset="-122"/>
                <a:ea typeface="Microsoft YaHei" pitchFamily="34" charset="-122"/>
              </a:rPr>
              <a:t>年，</a:t>
            </a:r>
            <a:endParaRPr lang="en-US" altLang="zh-TW" sz="1500">
              <a:latin typeface="Microsoft YaHei" pitchFamily="34" charset="-122"/>
              <a:ea typeface="Microsoft YaHei" pitchFamily="34" charset="-122"/>
            </a:endParaRPr>
          </a:p>
          <a:p>
            <a:pPr eaLnBrk="1" hangingPunct="1">
              <a:lnSpc>
                <a:spcPct val="125000"/>
              </a:lnSpc>
            </a:pPr>
            <a:r>
              <a:rPr lang="zh-TW" altLang="en-US" sz="1500">
                <a:latin typeface="Microsoft YaHei" pitchFamily="34" charset="-122"/>
                <a:ea typeface="Microsoft YaHei" pitchFamily="34" charset="-122"/>
              </a:rPr>
              <a:t>總人口達到</a:t>
            </a:r>
            <a:r>
              <a:rPr lang="en-US" altLang="en-US" sz="1500">
                <a:solidFill>
                  <a:srgbClr val="DB675B"/>
                </a:solidFill>
                <a:latin typeface="Microsoft YaHei" pitchFamily="34" charset="-122"/>
                <a:ea typeface="Microsoft YaHei" pitchFamily="34" charset="-122"/>
              </a:rPr>
              <a:t>【</a:t>
            </a:r>
            <a:r>
              <a:rPr lang="en-US" altLang="zh-TW" sz="1500">
                <a:solidFill>
                  <a:srgbClr val="DB675B"/>
                </a:solidFill>
                <a:latin typeface="Microsoft YaHei" pitchFamily="34" charset="-122"/>
                <a:ea typeface="Microsoft YaHei" pitchFamily="34" charset="-122"/>
              </a:rPr>
              <a:t>    </a:t>
            </a:r>
            <a:r>
              <a:rPr lang="en-US" altLang="en-US" sz="1500">
                <a:solidFill>
                  <a:srgbClr val="DB675B"/>
                </a:solidFill>
                <a:latin typeface="Microsoft YaHei" pitchFamily="34" charset="-122"/>
                <a:ea typeface="Microsoft YaHei" pitchFamily="34" charset="-122"/>
              </a:rPr>
              <a:t>】</a:t>
            </a:r>
            <a:r>
              <a:rPr lang="zh-TW" altLang="en-US" sz="1500">
                <a:latin typeface="Microsoft YaHei" pitchFamily="34" charset="-122"/>
                <a:ea typeface="Microsoft YaHei" pitchFamily="34" charset="-122"/>
              </a:rPr>
              <a:t>萬，</a:t>
            </a:r>
          </a:p>
          <a:p>
            <a:pPr eaLnBrk="1" hangingPunct="1">
              <a:lnSpc>
                <a:spcPct val="125000"/>
              </a:lnSpc>
            </a:pPr>
            <a:r>
              <a:rPr lang="zh-TW" altLang="en-US" sz="1500">
                <a:latin typeface="Microsoft YaHei" pitchFamily="34" charset="-122"/>
                <a:ea typeface="Microsoft YaHei" pitchFamily="34" charset="-122"/>
              </a:rPr>
              <a:t>全國平均年齡</a:t>
            </a:r>
            <a:r>
              <a:rPr lang="zh-TW" altLang="zh-TW" sz="1500">
                <a:solidFill>
                  <a:srgbClr val="DB675B"/>
                </a:solidFill>
                <a:latin typeface="Microsoft YaHei" pitchFamily="34" charset="-122"/>
                <a:ea typeface="Microsoft YaHei" pitchFamily="34" charset="-122"/>
              </a:rPr>
              <a:t>【</a:t>
            </a:r>
            <a:r>
              <a:rPr lang="zh-TW" altLang="en-US" sz="1500">
                <a:solidFill>
                  <a:srgbClr val="DB675B"/>
                </a:solidFill>
                <a:latin typeface="Microsoft YaHei" pitchFamily="34" charset="-122"/>
                <a:ea typeface="Microsoft YaHei" pitchFamily="34" charset="-122"/>
              </a:rPr>
              <a:t>    </a:t>
            </a:r>
            <a:r>
              <a:rPr lang="zh-TW" altLang="zh-TW" sz="1500">
                <a:solidFill>
                  <a:srgbClr val="DB675B"/>
                </a:solidFill>
                <a:latin typeface="Microsoft YaHei" pitchFamily="34" charset="-122"/>
                <a:ea typeface="Microsoft YaHei" pitchFamily="34" charset="-122"/>
              </a:rPr>
              <a:t>】</a:t>
            </a:r>
            <a:r>
              <a:rPr lang="zh-TW" altLang="en-US" sz="1500">
                <a:latin typeface="Microsoft YaHei" pitchFamily="34" charset="-122"/>
                <a:ea typeface="Microsoft YaHei" pitchFamily="34" charset="-122"/>
              </a:rPr>
              <a:t>歲</a:t>
            </a:r>
            <a:endParaRPr lang="en-US" altLang="zh-TW" sz="1500">
              <a:latin typeface="Microsoft YaHei" pitchFamily="34" charset="-122"/>
              <a:ea typeface="Microsoft YaHei" pitchFamily="34" charset="-122"/>
            </a:endParaRPr>
          </a:p>
        </p:txBody>
      </p:sp>
      <p:sp>
        <p:nvSpPr>
          <p:cNvPr id="7178" name="矩形 49"/>
          <p:cNvSpPr>
            <a:spLocks noChangeArrowheads="1"/>
          </p:cNvSpPr>
          <p:nvPr/>
        </p:nvSpPr>
        <p:spPr bwMode="auto">
          <a:xfrm>
            <a:off x="3806428" y="3315892"/>
            <a:ext cx="2203847" cy="95795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等线" pitchFamily="2" charset="-122"/>
                <a:ea typeface="等线" pitchFamily="2" charset="-122"/>
              </a:defRPr>
            </a:lvl1pPr>
            <a:lvl2pPr marL="742950" indent="-285750">
              <a:defRPr>
                <a:solidFill>
                  <a:schemeClr val="tx1"/>
                </a:solidFill>
                <a:latin typeface="等线" pitchFamily="2" charset="-122"/>
                <a:ea typeface="等线" pitchFamily="2" charset="-122"/>
              </a:defRPr>
            </a:lvl2pPr>
            <a:lvl3pPr marL="1143000" indent="-228600">
              <a:defRPr>
                <a:solidFill>
                  <a:schemeClr val="tx1"/>
                </a:solidFill>
                <a:latin typeface="等线" pitchFamily="2" charset="-122"/>
                <a:ea typeface="等线" pitchFamily="2" charset="-122"/>
              </a:defRPr>
            </a:lvl3pPr>
            <a:lvl4pPr marL="1600200" indent="-228600">
              <a:defRPr>
                <a:solidFill>
                  <a:schemeClr val="tx1"/>
                </a:solidFill>
                <a:latin typeface="等线" pitchFamily="2" charset="-122"/>
                <a:ea typeface="等线" pitchFamily="2" charset="-122"/>
              </a:defRPr>
            </a:lvl4pPr>
            <a:lvl5pPr marL="2057400" indent="-228600">
              <a:defRPr>
                <a:solidFill>
                  <a:schemeClr val="tx1"/>
                </a:solidFill>
                <a:latin typeface="等线" pitchFamily="2" charset="-122"/>
                <a:ea typeface="等线" pitchFamily="2" charset="-122"/>
              </a:defRPr>
            </a:lvl5pPr>
            <a:lvl6pPr marL="2514600" indent="-228600" eaLnBrk="0" fontAlgn="base" hangingPunct="0">
              <a:spcBef>
                <a:spcPct val="0"/>
              </a:spcBef>
              <a:spcAft>
                <a:spcPct val="0"/>
              </a:spcAft>
              <a:defRPr>
                <a:solidFill>
                  <a:schemeClr val="tx1"/>
                </a:solidFill>
                <a:latin typeface="等线" pitchFamily="2" charset="-122"/>
                <a:ea typeface="等线" pitchFamily="2" charset="-122"/>
              </a:defRPr>
            </a:lvl6pPr>
            <a:lvl7pPr marL="2971800" indent="-228600" eaLnBrk="0" fontAlgn="base" hangingPunct="0">
              <a:spcBef>
                <a:spcPct val="0"/>
              </a:spcBef>
              <a:spcAft>
                <a:spcPct val="0"/>
              </a:spcAft>
              <a:defRPr>
                <a:solidFill>
                  <a:schemeClr val="tx1"/>
                </a:solidFill>
                <a:latin typeface="等线" pitchFamily="2" charset="-122"/>
                <a:ea typeface="等线" pitchFamily="2" charset="-122"/>
              </a:defRPr>
            </a:lvl7pPr>
            <a:lvl8pPr marL="3429000" indent="-228600" eaLnBrk="0" fontAlgn="base" hangingPunct="0">
              <a:spcBef>
                <a:spcPct val="0"/>
              </a:spcBef>
              <a:spcAft>
                <a:spcPct val="0"/>
              </a:spcAft>
              <a:defRPr>
                <a:solidFill>
                  <a:schemeClr val="tx1"/>
                </a:solidFill>
                <a:latin typeface="等线" pitchFamily="2" charset="-122"/>
                <a:ea typeface="等线" pitchFamily="2" charset="-122"/>
              </a:defRPr>
            </a:lvl8pPr>
            <a:lvl9pPr marL="3886200" indent="-228600" eaLnBrk="0" fontAlgn="base" hangingPunct="0">
              <a:spcBef>
                <a:spcPct val="0"/>
              </a:spcBef>
              <a:spcAft>
                <a:spcPct val="0"/>
              </a:spcAft>
              <a:defRPr>
                <a:solidFill>
                  <a:schemeClr val="tx1"/>
                </a:solidFill>
                <a:latin typeface="等线" pitchFamily="2" charset="-122"/>
                <a:ea typeface="等线" pitchFamily="2" charset="-122"/>
              </a:defRPr>
            </a:lvl9pPr>
          </a:lstStyle>
          <a:p>
            <a:pPr eaLnBrk="1" hangingPunct="1">
              <a:lnSpc>
                <a:spcPct val="125000"/>
              </a:lnSpc>
            </a:pPr>
            <a:r>
              <a:rPr lang="en-US" altLang="zh-TW" sz="1500">
                <a:latin typeface="Microsoft YaHei" pitchFamily="34" charset="-122"/>
                <a:ea typeface="Microsoft YaHei" pitchFamily="34" charset="-122"/>
              </a:rPr>
              <a:t>2017</a:t>
            </a:r>
            <a:r>
              <a:rPr lang="zh-TW" altLang="en-US" sz="1500">
                <a:latin typeface="Microsoft YaHei" pitchFamily="34" charset="-122"/>
                <a:ea typeface="Microsoft YaHei" pitchFamily="34" charset="-122"/>
              </a:rPr>
              <a:t>年，</a:t>
            </a:r>
            <a:endParaRPr lang="en-US" altLang="zh-TW" sz="1500">
              <a:latin typeface="Microsoft YaHei" pitchFamily="34" charset="-122"/>
              <a:ea typeface="Microsoft YaHei" pitchFamily="34" charset="-122"/>
            </a:endParaRPr>
          </a:p>
          <a:p>
            <a:pPr eaLnBrk="1" hangingPunct="1">
              <a:lnSpc>
                <a:spcPct val="125000"/>
              </a:lnSpc>
            </a:pPr>
            <a:r>
              <a:rPr lang="zh-TW" altLang="en-US" sz="1500">
                <a:latin typeface="Microsoft YaHei" pitchFamily="34" charset="-122"/>
                <a:ea typeface="Microsoft YaHei" pitchFamily="34" charset="-122"/>
              </a:rPr>
              <a:t>總人口達到</a:t>
            </a:r>
            <a:r>
              <a:rPr lang="en-US" altLang="en-US" sz="1500">
                <a:solidFill>
                  <a:srgbClr val="DB675B"/>
                </a:solidFill>
                <a:latin typeface="Microsoft YaHei" pitchFamily="34" charset="-122"/>
                <a:ea typeface="Microsoft YaHei" pitchFamily="34" charset="-122"/>
              </a:rPr>
              <a:t>【</a:t>
            </a:r>
            <a:r>
              <a:rPr lang="en-US" altLang="zh-TW" sz="1500">
                <a:solidFill>
                  <a:srgbClr val="DB675B"/>
                </a:solidFill>
                <a:latin typeface="Microsoft YaHei" pitchFamily="34" charset="-122"/>
                <a:ea typeface="Microsoft YaHei" pitchFamily="34" charset="-122"/>
              </a:rPr>
              <a:t>    </a:t>
            </a:r>
            <a:r>
              <a:rPr lang="en-US" altLang="en-US" sz="1500">
                <a:solidFill>
                  <a:srgbClr val="DB675B"/>
                </a:solidFill>
                <a:latin typeface="Microsoft YaHei" pitchFamily="34" charset="-122"/>
                <a:ea typeface="Microsoft YaHei" pitchFamily="34" charset="-122"/>
              </a:rPr>
              <a:t>】</a:t>
            </a:r>
            <a:r>
              <a:rPr lang="zh-TW" altLang="en-US" sz="1500">
                <a:latin typeface="Microsoft YaHei" pitchFamily="34" charset="-122"/>
                <a:ea typeface="Microsoft YaHei" pitchFamily="34" charset="-122"/>
              </a:rPr>
              <a:t>萬，</a:t>
            </a:r>
          </a:p>
          <a:p>
            <a:pPr eaLnBrk="1" hangingPunct="1">
              <a:lnSpc>
                <a:spcPct val="125000"/>
              </a:lnSpc>
            </a:pPr>
            <a:r>
              <a:rPr lang="zh-TW" altLang="en-US" sz="1500">
                <a:latin typeface="Microsoft YaHei" pitchFamily="34" charset="-122"/>
                <a:ea typeface="Microsoft YaHei" pitchFamily="34" charset="-122"/>
              </a:rPr>
              <a:t>全國平均年齡</a:t>
            </a:r>
            <a:r>
              <a:rPr lang="zh-TW" altLang="zh-TW" sz="1500">
                <a:solidFill>
                  <a:srgbClr val="DB675B"/>
                </a:solidFill>
                <a:latin typeface="Microsoft YaHei" pitchFamily="34" charset="-122"/>
                <a:ea typeface="Microsoft YaHei" pitchFamily="34" charset="-122"/>
              </a:rPr>
              <a:t>【</a:t>
            </a:r>
            <a:r>
              <a:rPr lang="zh-TW" altLang="en-US" sz="1500">
                <a:solidFill>
                  <a:srgbClr val="DB675B"/>
                </a:solidFill>
                <a:latin typeface="Microsoft YaHei" pitchFamily="34" charset="-122"/>
                <a:ea typeface="Microsoft YaHei" pitchFamily="34" charset="-122"/>
              </a:rPr>
              <a:t>    </a:t>
            </a:r>
            <a:r>
              <a:rPr lang="zh-TW" altLang="zh-TW" sz="1500">
                <a:solidFill>
                  <a:srgbClr val="DB675B"/>
                </a:solidFill>
                <a:latin typeface="Microsoft YaHei" pitchFamily="34" charset="-122"/>
                <a:ea typeface="Microsoft YaHei" pitchFamily="34" charset="-122"/>
              </a:rPr>
              <a:t>】</a:t>
            </a:r>
            <a:r>
              <a:rPr lang="zh-TW" altLang="en-US" sz="1500">
                <a:latin typeface="Microsoft YaHei" pitchFamily="34" charset="-122"/>
                <a:ea typeface="Microsoft YaHei" pitchFamily="34" charset="-122"/>
              </a:rPr>
              <a:t>歲</a:t>
            </a:r>
            <a:endParaRPr lang="en-US" altLang="zh-TW" sz="1500">
              <a:latin typeface="Microsoft YaHei" pitchFamily="34" charset="-122"/>
              <a:ea typeface="Microsoft YaHei" pitchFamily="34" charset="-122"/>
            </a:endParaRPr>
          </a:p>
        </p:txBody>
      </p:sp>
      <p:sp>
        <p:nvSpPr>
          <p:cNvPr id="7179" name="矩形 50"/>
          <p:cNvSpPr>
            <a:spLocks noChangeArrowheads="1"/>
          </p:cNvSpPr>
          <p:nvPr/>
        </p:nvSpPr>
        <p:spPr bwMode="auto">
          <a:xfrm>
            <a:off x="6610350" y="3294460"/>
            <a:ext cx="2416969" cy="95795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等线" pitchFamily="2" charset="-122"/>
                <a:ea typeface="等线" pitchFamily="2" charset="-122"/>
              </a:defRPr>
            </a:lvl1pPr>
            <a:lvl2pPr marL="742950" indent="-285750">
              <a:defRPr>
                <a:solidFill>
                  <a:schemeClr val="tx1"/>
                </a:solidFill>
                <a:latin typeface="等线" pitchFamily="2" charset="-122"/>
                <a:ea typeface="等线" pitchFamily="2" charset="-122"/>
              </a:defRPr>
            </a:lvl2pPr>
            <a:lvl3pPr marL="1143000" indent="-228600">
              <a:defRPr>
                <a:solidFill>
                  <a:schemeClr val="tx1"/>
                </a:solidFill>
                <a:latin typeface="等线" pitchFamily="2" charset="-122"/>
                <a:ea typeface="等线" pitchFamily="2" charset="-122"/>
              </a:defRPr>
            </a:lvl3pPr>
            <a:lvl4pPr marL="1600200" indent="-228600">
              <a:defRPr>
                <a:solidFill>
                  <a:schemeClr val="tx1"/>
                </a:solidFill>
                <a:latin typeface="等线" pitchFamily="2" charset="-122"/>
                <a:ea typeface="等线" pitchFamily="2" charset="-122"/>
              </a:defRPr>
            </a:lvl4pPr>
            <a:lvl5pPr marL="2057400" indent="-228600">
              <a:defRPr>
                <a:solidFill>
                  <a:schemeClr val="tx1"/>
                </a:solidFill>
                <a:latin typeface="等线" pitchFamily="2" charset="-122"/>
                <a:ea typeface="等线" pitchFamily="2" charset="-122"/>
              </a:defRPr>
            </a:lvl5pPr>
            <a:lvl6pPr marL="2514600" indent="-228600" eaLnBrk="0" fontAlgn="base" hangingPunct="0">
              <a:spcBef>
                <a:spcPct val="0"/>
              </a:spcBef>
              <a:spcAft>
                <a:spcPct val="0"/>
              </a:spcAft>
              <a:defRPr>
                <a:solidFill>
                  <a:schemeClr val="tx1"/>
                </a:solidFill>
                <a:latin typeface="等线" pitchFamily="2" charset="-122"/>
                <a:ea typeface="等线" pitchFamily="2" charset="-122"/>
              </a:defRPr>
            </a:lvl6pPr>
            <a:lvl7pPr marL="2971800" indent="-228600" eaLnBrk="0" fontAlgn="base" hangingPunct="0">
              <a:spcBef>
                <a:spcPct val="0"/>
              </a:spcBef>
              <a:spcAft>
                <a:spcPct val="0"/>
              </a:spcAft>
              <a:defRPr>
                <a:solidFill>
                  <a:schemeClr val="tx1"/>
                </a:solidFill>
                <a:latin typeface="等线" pitchFamily="2" charset="-122"/>
                <a:ea typeface="等线" pitchFamily="2" charset="-122"/>
              </a:defRPr>
            </a:lvl7pPr>
            <a:lvl8pPr marL="3429000" indent="-228600" eaLnBrk="0" fontAlgn="base" hangingPunct="0">
              <a:spcBef>
                <a:spcPct val="0"/>
              </a:spcBef>
              <a:spcAft>
                <a:spcPct val="0"/>
              </a:spcAft>
              <a:defRPr>
                <a:solidFill>
                  <a:schemeClr val="tx1"/>
                </a:solidFill>
                <a:latin typeface="等线" pitchFamily="2" charset="-122"/>
                <a:ea typeface="等线" pitchFamily="2" charset="-122"/>
              </a:defRPr>
            </a:lvl8pPr>
            <a:lvl9pPr marL="3886200" indent="-228600" eaLnBrk="0" fontAlgn="base" hangingPunct="0">
              <a:spcBef>
                <a:spcPct val="0"/>
              </a:spcBef>
              <a:spcAft>
                <a:spcPct val="0"/>
              </a:spcAft>
              <a:defRPr>
                <a:solidFill>
                  <a:schemeClr val="tx1"/>
                </a:solidFill>
                <a:latin typeface="等线" pitchFamily="2" charset="-122"/>
                <a:ea typeface="等线" pitchFamily="2" charset="-122"/>
              </a:defRPr>
            </a:lvl9pPr>
          </a:lstStyle>
          <a:p>
            <a:pPr eaLnBrk="1" hangingPunct="1">
              <a:lnSpc>
                <a:spcPct val="125000"/>
              </a:lnSpc>
            </a:pPr>
            <a:r>
              <a:rPr lang="en-US" altLang="zh-TW" sz="1500">
                <a:latin typeface="Microsoft YaHei" pitchFamily="34" charset="-122"/>
                <a:ea typeface="Microsoft YaHei" pitchFamily="34" charset="-122"/>
              </a:rPr>
              <a:t>2017</a:t>
            </a:r>
            <a:r>
              <a:rPr lang="zh-TW" altLang="en-US" sz="1500">
                <a:latin typeface="Microsoft YaHei" pitchFamily="34" charset="-122"/>
                <a:ea typeface="Microsoft YaHei" pitchFamily="34" charset="-122"/>
              </a:rPr>
              <a:t>年，</a:t>
            </a:r>
            <a:endParaRPr lang="en-US" altLang="zh-TW" sz="1500">
              <a:latin typeface="Microsoft YaHei" pitchFamily="34" charset="-122"/>
              <a:ea typeface="Microsoft YaHei" pitchFamily="34" charset="-122"/>
            </a:endParaRPr>
          </a:p>
          <a:p>
            <a:pPr eaLnBrk="1" hangingPunct="1">
              <a:lnSpc>
                <a:spcPct val="125000"/>
              </a:lnSpc>
            </a:pPr>
            <a:r>
              <a:rPr lang="zh-TW" altLang="en-US" sz="1500">
                <a:latin typeface="Microsoft YaHei" pitchFamily="34" charset="-122"/>
                <a:ea typeface="Microsoft YaHei" pitchFamily="34" charset="-122"/>
              </a:rPr>
              <a:t>人口突破</a:t>
            </a:r>
            <a:r>
              <a:rPr lang="en-US" altLang="en-US" sz="1500">
                <a:solidFill>
                  <a:srgbClr val="DB675B"/>
                </a:solidFill>
                <a:latin typeface="Microsoft YaHei" pitchFamily="34" charset="-122"/>
                <a:ea typeface="Microsoft YaHei" pitchFamily="34" charset="-122"/>
              </a:rPr>
              <a:t>【</a:t>
            </a:r>
            <a:r>
              <a:rPr lang="en-US" altLang="zh-TW" sz="1500">
                <a:solidFill>
                  <a:srgbClr val="DB675B"/>
                </a:solidFill>
                <a:latin typeface="Microsoft YaHei" pitchFamily="34" charset="-122"/>
                <a:ea typeface="Microsoft YaHei" pitchFamily="34" charset="-122"/>
              </a:rPr>
              <a:t>    </a:t>
            </a:r>
            <a:r>
              <a:rPr lang="en-US" altLang="en-US" sz="1500">
                <a:solidFill>
                  <a:srgbClr val="DB675B"/>
                </a:solidFill>
                <a:latin typeface="Microsoft YaHei" pitchFamily="34" charset="-122"/>
                <a:ea typeface="Microsoft YaHei" pitchFamily="34" charset="-122"/>
              </a:rPr>
              <a:t>】</a:t>
            </a:r>
            <a:r>
              <a:rPr lang="zh-TW" altLang="en-US" sz="1500">
                <a:latin typeface="Microsoft YaHei" pitchFamily="34" charset="-122"/>
                <a:ea typeface="Microsoft YaHei" pitchFamily="34" charset="-122"/>
              </a:rPr>
              <a:t>大關，</a:t>
            </a:r>
          </a:p>
          <a:p>
            <a:pPr eaLnBrk="1" hangingPunct="1">
              <a:lnSpc>
                <a:spcPct val="125000"/>
              </a:lnSpc>
            </a:pPr>
            <a:r>
              <a:rPr lang="zh-TW" altLang="en-US" sz="1500">
                <a:latin typeface="Microsoft YaHei" pitchFamily="34" charset="-122"/>
                <a:ea typeface="Microsoft YaHei" pitchFamily="34" charset="-122"/>
              </a:rPr>
              <a:t>全國平均年齡為</a:t>
            </a:r>
            <a:r>
              <a:rPr lang="zh-TW" altLang="zh-TW" sz="1500">
                <a:solidFill>
                  <a:srgbClr val="DB675B"/>
                </a:solidFill>
                <a:latin typeface="Microsoft YaHei" pitchFamily="34" charset="-122"/>
                <a:ea typeface="Microsoft YaHei" pitchFamily="34" charset="-122"/>
              </a:rPr>
              <a:t>【</a:t>
            </a:r>
            <a:r>
              <a:rPr lang="zh-TW" altLang="en-US" sz="1500">
                <a:solidFill>
                  <a:srgbClr val="DB675B"/>
                </a:solidFill>
                <a:latin typeface="Microsoft YaHei" pitchFamily="34" charset="-122"/>
                <a:ea typeface="Microsoft YaHei" pitchFamily="34" charset="-122"/>
              </a:rPr>
              <a:t>    </a:t>
            </a:r>
            <a:r>
              <a:rPr lang="zh-TW" altLang="zh-TW" sz="1500">
                <a:solidFill>
                  <a:srgbClr val="DB675B"/>
                </a:solidFill>
                <a:latin typeface="Microsoft YaHei" pitchFamily="34" charset="-122"/>
                <a:ea typeface="Microsoft YaHei" pitchFamily="34" charset="-122"/>
              </a:rPr>
              <a:t>】</a:t>
            </a:r>
            <a:r>
              <a:rPr lang="zh-TW" altLang="en-US" sz="1500">
                <a:latin typeface="Microsoft YaHei" pitchFamily="34" charset="-122"/>
                <a:ea typeface="Microsoft YaHei" pitchFamily="34" charset="-122"/>
              </a:rPr>
              <a:t>歲</a:t>
            </a:r>
            <a:endParaRPr lang="en-US" altLang="zh-TW" sz="1500">
              <a:latin typeface="Microsoft YaHei" pitchFamily="34" charset="-122"/>
              <a:ea typeface="Microsoft YaHei" pitchFamily="34" charset="-122"/>
            </a:endParaRPr>
          </a:p>
        </p:txBody>
      </p:sp>
      <p:sp>
        <p:nvSpPr>
          <p:cNvPr id="7180" name="矩形 54"/>
          <p:cNvSpPr>
            <a:spLocks noChangeArrowheads="1"/>
          </p:cNvSpPr>
          <p:nvPr/>
        </p:nvSpPr>
        <p:spPr bwMode="auto">
          <a:xfrm>
            <a:off x="5273279" y="4601767"/>
            <a:ext cx="2819400" cy="95795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等线" pitchFamily="2" charset="-122"/>
                <a:ea typeface="等线" pitchFamily="2" charset="-122"/>
              </a:defRPr>
            </a:lvl1pPr>
            <a:lvl2pPr marL="742950" indent="-285750">
              <a:defRPr>
                <a:solidFill>
                  <a:schemeClr val="tx1"/>
                </a:solidFill>
                <a:latin typeface="等线" pitchFamily="2" charset="-122"/>
                <a:ea typeface="等线" pitchFamily="2" charset="-122"/>
              </a:defRPr>
            </a:lvl2pPr>
            <a:lvl3pPr marL="1143000" indent="-228600">
              <a:defRPr>
                <a:solidFill>
                  <a:schemeClr val="tx1"/>
                </a:solidFill>
                <a:latin typeface="等线" pitchFamily="2" charset="-122"/>
                <a:ea typeface="等线" pitchFamily="2" charset="-122"/>
              </a:defRPr>
            </a:lvl3pPr>
            <a:lvl4pPr marL="1600200" indent="-228600">
              <a:defRPr>
                <a:solidFill>
                  <a:schemeClr val="tx1"/>
                </a:solidFill>
                <a:latin typeface="等线" pitchFamily="2" charset="-122"/>
                <a:ea typeface="等线" pitchFamily="2" charset="-122"/>
              </a:defRPr>
            </a:lvl4pPr>
            <a:lvl5pPr marL="2057400" indent="-228600">
              <a:defRPr>
                <a:solidFill>
                  <a:schemeClr val="tx1"/>
                </a:solidFill>
                <a:latin typeface="等线" pitchFamily="2" charset="-122"/>
                <a:ea typeface="等线" pitchFamily="2" charset="-122"/>
              </a:defRPr>
            </a:lvl5pPr>
            <a:lvl6pPr marL="2514600" indent="-228600" eaLnBrk="0" fontAlgn="base" hangingPunct="0">
              <a:spcBef>
                <a:spcPct val="0"/>
              </a:spcBef>
              <a:spcAft>
                <a:spcPct val="0"/>
              </a:spcAft>
              <a:defRPr>
                <a:solidFill>
                  <a:schemeClr val="tx1"/>
                </a:solidFill>
                <a:latin typeface="等线" pitchFamily="2" charset="-122"/>
                <a:ea typeface="等线" pitchFamily="2" charset="-122"/>
              </a:defRPr>
            </a:lvl6pPr>
            <a:lvl7pPr marL="2971800" indent="-228600" eaLnBrk="0" fontAlgn="base" hangingPunct="0">
              <a:spcBef>
                <a:spcPct val="0"/>
              </a:spcBef>
              <a:spcAft>
                <a:spcPct val="0"/>
              </a:spcAft>
              <a:defRPr>
                <a:solidFill>
                  <a:schemeClr val="tx1"/>
                </a:solidFill>
                <a:latin typeface="等线" pitchFamily="2" charset="-122"/>
                <a:ea typeface="等线" pitchFamily="2" charset="-122"/>
              </a:defRPr>
            </a:lvl7pPr>
            <a:lvl8pPr marL="3429000" indent="-228600" eaLnBrk="0" fontAlgn="base" hangingPunct="0">
              <a:spcBef>
                <a:spcPct val="0"/>
              </a:spcBef>
              <a:spcAft>
                <a:spcPct val="0"/>
              </a:spcAft>
              <a:defRPr>
                <a:solidFill>
                  <a:schemeClr val="tx1"/>
                </a:solidFill>
                <a:latin typeface="等线" pitchFamily="2" charset="-122"/>
                <a:ea typeface="等线" pitchFamily="2" charset="-122"/>
              </a:defRPr>
            </a:lvl8pPr>
            <a:lvl9pPr marL="3886200" indent="-228600" eaLnBrk="0" fontAlgn="base" hangingPunct="0">
              <a:spcBef>
                <a:spcPct val="0"/>
              </a:spcBef>
              <a:spcAft>
                <a:spcPct val="0"/>
              </a:spcAft>
              <a:defRPr>
                <a:solidFill>
                  <a:schemeClr val="tx1"/>
                </a:solidFill>
                <a:latin typeface="等线" pitchFamily="2" charset="-122"/>
                <a:ea typeface="等线" pitchFamily="2" charset="-122"/>
              </a:defRPr>
            </a:lvl9pPr>
          </a:lstStyle>
          <a:p>
            <a:pPr eaLnBrk="1" hangingPunct="1">
              <a:lnSpc>
                <a:spcPct val="125000"/>
              </a:lnSpc>
            </a:pPr>
            <a:r>
              <a:rPr lang="zh-TW" altLang="en-US" sz="1500">
                <a:latin typeface="Microsoft YaHei" pitchFamily="34" charset="-122"/>
                <a:ea typeface="Microsoft YaHei" pitchFamily="34" charset="-122"/>
              </a:rPr>
              <a:t>全國平均年齡為</a:t>
            </a:r>
            <a:r>
              <a:rPr lang="en-US" altLang="zh-TW" sz="1500">
                <a:solidFill>
                  <a:srgbClr val="DB675B"/>
                </a:solidFill>
                <a:latin typeface="Microsoft YaHei" pitchFamily="34" charset="-122"/>
                <a:ea typeface="Microsoft YaHei" pitchFamily="34" charset="-122"/>
              </a:rPr>
              <a:t>【    】</a:t>
            </a:r>
            <a:r>
              <a:rPr lang="zh-TW" altLang="en-US" sz="1500">
                <a:latin typeface="Microsoft YaHei" pitchFamily="34" charset="-122"/>
                <a:ea typeface="Microsoft YaHei" pitchFamily="34" charset="-122"/>
              </a:rPr>
              <a:t>歲</a:t>
            </a:r>
          </a:p>
          <a:p>
            <a:pPr eaLnBrk="1" hangingPunct="1">
              <a:lnSpc>
                <a:spcPct val="125000"/>
              </a:lnSpc>
            </a:pPr>
            <a:r>
              <a:rPr lang="zh-TW" altLang="en-US" sz="1500">
                <a:latin typeface="Microsoft YaHei" pitchFamily="34" charset="-122"/>
                <a:ea typeface="Microsoft YaHei" pitchFamily="34" charset="-122"/>
              </a:rPr>
              <a:t>（</a:t>
            </a:r>
            <a:r>
              <a:rPr lang="en-US" altLang="zh-TW" sz="1500">
                <a:latin typeface="Microsoft YaHei" pitchFamily="34" charset="-122"/>
                <a:ea typeface="Microsoft YaHei" pitchFamily="34" charset="-122"/>
              </a:rPr>
              <a:t>2017</a:t>
            </a:r>
            <a:r>
              <a:rPr lang="zh-TW" altLang="en-US" sz="1500">
                <a:latin typeface="Microsoft YaHei" pitchFamily="34" charset="-122"/>
                <a:ea typeface="Microsoft YaHei" pitchFamily="34" charset="-122"/>
              </a:rPr>
              <a:t>年中位數</a:t>
            </a:r>
            <a:r>
              <a:rPr lang="en-US" altLang="zh-TW" sz="1500">
                <a:solidFill>
                  <a:srgbClr val="DB675B"/>
                </a:solidFill>
                <a:latin typeface="Microsoft YaHei" pitchFamily="34" charset="-122"/>
                <a:ea typeface="Microsoft YaHei" pitchFamily="34" charset="-122"/>
              </a:rPr>
              <a:t>【    】</a:t>
            </a:r>
            <a:r>
              <a:rPr lang="en-US" altLang="zh-TW" sz="1500">
                <a:latin typeface="Microsoft YaHei" pitchFamily="34" charset="-122"/>
                <a:ea typeface="Microsoft YaHei" pitchFamily="34" charset="-122"/>
              </a:rPr>
              <a:t> </a:t>
            </a:r>
            <a:r>
              <a:rPr lang="zh-TW" altLang="en-US" sz="1500">
                <a:latin typeface="Microsoft YaHei" pitchFamily="34" charset="-122"/>
                <a:ea typeface="Microsoft YaHei" pitchFamily="34" charset="-122"/>
              </a:rPr>
              <a:t>）</a:t>
            </a:r>
            <a:endParaRPr lang="en-US" altLang="zh-TW" sz="1500">
              <a:latin typeface="Microsoft YaHei" pitchFamily="34" charset="-122"/>
              <a:ea typeface="Microsoft YaHei" pitchFamily="34" charset="-122"/>
            </a:endParaRPr>
          </a:p>
          <a:p>
            <a:pPr eaLnBrk="1" hangingPunct="1">
              <a:lnSpc>
                <a:spcPct val="125000"/>
              </a:lnSpc>
            </a:pPr>
            <a:r>
              <a:rPr lang="zh-TW" altLang="en-US" sz="1500">
                <a:latin typeface="Microsoft YaHei" pitchFamily="34" charset="-122"/>
                <a:ea typeface="Microsoft YaHei" pitchFamily="34" charset="-122"/>
              </a:rPr>
              <a:t>（世界均值</a:t>
            </a:r>
            <a:r>
              <a:rPr lang="en-US" altLang="zh-TW" sz="1500">
                <a:solidFill>
                  <a:srgbClr val="DB675B"/>
                </a:solidFill>
                <a:latin typeface="Microsoft YaHei" pitchFamily="34" charset="-122"/>
                <a:ea typeface="Microsoft YaHei" pitchFamily="34" charset="-122"/>
              </a:rPr>
              <a:t>【    】</a:t>
            </a:r>
            <a:r>
              <a:rPr lang="en-US" altLang="zh-TW" sz="1500">
                <a:latin typeface="Microsoft YaHei" pitchFamily="34" charset="-122"/>
                <a:ea typeface="Microsoft YaHei" pitchFamily="34" charset="-122"/>
              </a:rPr>
              <a:t> </a:t>
            </a:r>
            <a:r>
              <a:rPr lang="zh-TW" altLang="en-US" sz="1500">
                <a:latin typeface="Microsoft YaHei" pitchFamily="34" charset="-122"/>
                <a:ea typeface="Microsoft YaHei" pitchFamily="34" charset="-122"/>
              </a:rPr>
              <a:t>）</a:t>
            </a:r>
            <a:endParaRPr lang="en-US" altLang="zh-TW" sz="1500">
              <a:latin typeface="Microsoft YaHei" pitchFamily="34" charset="-122"/>
              <a:ea typeface="Microsoft YaHei" pitchFamily="34" charset="-122"/>
            </a:endParaRPr>
          </a:p>
        </p:txBody>
      </p:sp>
      <p:sp>
        <p:nvSpPr>
          <p:cNvPr id="7181" name="矩形 64"/>
          <p:cNvSpPr>
            <a:spLocks noChangeArrowheads="1"/>
          </p:cNvSpPr>
          <p:nvPr/>
        </p:nvSpPr>
        <p:spPr bwMode="auto">
          <a:xfrm>
            <a:off x="284560" y="1484710"/>
            <a:ext cx="5941219" cy="153503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等线" pitchFamily="2" charset="-122"/>
                <a:ea typeface="等线" pitchFamily="2" charset="-122"/>
              </a:defRPr>
            </a:lvl1pPr>
            <a:lvl2pPr marL="742950" indent="-285750">
              <a:defRPr>
                <a:solidFill>
                  <a:schemeClr val="tx1"/>
                </a:solidFill>
                <a:latin typeface="等线" pitchFamily="2" charset="-122"/>
                <a:ea typeface="等线" pitchFamily="2" charset="-122"/>
              </a:defRPr>
            </a:lvl2pPr>
            <a:lvl3pPr marL="1143000" indent="-228600">
              <a:defRPr>
                <a:solidFill>
                  <a:schemeClr val="tx1"/>
                </a:solidFill>
                <a:latin typeface="等线" pitchFamily="2" charset="-122"/>
                <a:ea typeface="等线" pitchFamily="2" charset="-122"/>
              </a:defRPr>
            </a:lvl3pPr>
            <a:lvl4pPr marL="1600200" indent="-228600">
              <a:defRPr>
                <a:solidFill>
                  <a:schemeClr val="tx1"/>
                </a:solidFill>
                <a:latin typeface="等线" pitchFamily="2" charset="-122"/>
                <a:ea typeface="等线" pitchFamily="2" charset="-122"/>
              </a:defRPr>
            </a:lvl4pPr>
            <a:lvl5pPr marL="2057400" indent="-228600">
              <a:defRPr>
                <a:solidFill>
                  <a:schemeClr val="tx1"/>
                </a:solidFill>
                <a:latin typeface="等线" pitchFamily="2" charset="-122"/>
                <a:ea typeface="等线" pitchFamily="2" charset="-122"/>
              </a:defRPr>
            </a:lvl5pPr>
            <a:lvl6pPr marL="2514600" indent="-228600" eaLnBrk="0" fontAlgn="base" hangingPunct="0">
              <a:spcBef>
                <a:spcPct val="0"/>
              </a:spcBef>
              <a:spcAft>
                <a:spcPct val="0"/>
              </a:spcAft>
              <a:defRPr>
                <a:solidFill>
                  <a:schemeClr val="tx1"/>
                </a:solidFill>
                <a:latin typeface="等线" pitchFamily="2" charset="-122"/>
                <a:ea typeface="等线" pitchFamily="2" charset="-122"/>
              </a:defRPr>
            </a:lvl6pPr>
            <a:lvl7pPr marL="2971800" indent="-228600" eaLnBrk="0" fontAlgn="base" hangingPunct="0">
              <a:spcBef>
                <a:spcPct val="0"/>
              </a:spcBef>
              <a:spcAft>
                <a:spcPct val="0"/>
              </a:spcAft>
              <a:defRPr>
                <a:solidFill>
                  <a:schemeClr val="tx1"/>
                </a:solidFill>
                <a:latin typeface="等线" pitchFamily="2" charset="-122"/>
                <a:ea typeface="等线" pitchFamily="2" charset="-122"/>
              </a:defRPr>
            </a:lvl7pPr>
            <a:lvl8pPr marL="3429000" indent="-228600" eaLnBrk="0" fontAlgn="base" hangingPunct="0">
              <a:spcBef>
                <a:spcPct val="0"/>
              </a:spcBef>
              <a:spcAft>
                <a:spcPct val="0"/>
              </a:spcAft>
              <a:defRPr>
                <a:solidFill>
                  <a:schemeClr val="tx1"/>
                </a:solidFill>
                <a:latin typeface="等线" pitchFamily="2" charset="-122"/>
                <a:ea typeface="等线" pitchFamily="2" charset="-122"/>
              </a:defRPr>
            </a:lvl8pPr>
            <a:lvl9pPr marL="3886200" indent="-228600" eaLnBrk="0" fontAlgn="base" hangingPunct="0">
              <a:spcBef>
                <a:spcPct val="0"/>
              </a:spcBef>
              <a:spcAft>
                <a:spcPct val="0"/>
              </a:spcAft>
              <a:defRPr>
                <a:solidFill>
                  <a:schemeClr val="tx1"/>
                </a:solidFill>
                <a:latin typeface="等线" pitchFamily="2" charset="-122"/>
                <a:ea typeface="等线" pitchFamily="2" charset="-122"/>
              </a:defRPr>
            </a:lvl9pPr>
          </a:lstStyle>
          <a:p>
            <a:pPr eaLnBrk="1" hangingPunct="1">
              <a:lnSpc>
                <a:spcPct val="125000"/>
              </a:lnSpc>
            </a:pPr>
            <a:r>
              <a:rPr lang="en-US" altLang="zh-TW" sz="2100" b="1" dirty="0">
                <a:solidFill>
                  <a:srgbClr val="12826D"/>
                </a:solidFill>
                <a:latin typeface="Microsoft YaHei" pitchFamily="34" charset="-122"/>
                <a:ea typeface="Microsoft YaHei" pitchFamily="34" charset="-122"/>
              </a:rPr>
              <a:t>1970 </a:t>
            </a:r>
            <a:r>
              <a:rPr lang="zh-TW" altLang="en-US" sz="2100" b="1" dirty="0">
                <a:solidFill>
                  <a:srgbClr val="12826D"/>
                </a:solidFill>
                <a:latin typeface="Microsoft YaHei" pitchFamily="34" charset="-122"/>
                <a:ea typeface="Microsoft YaHei" pitchFamily="34" charset="-122"/>
              </a:rPr>
              <a:t>年</a:t>
            </a:r>
            <a:r>
              <a:rPr lang="zh-TW" altLang="en-US" sz="2700" b="1" dirty="0">
                <a:solidFill>
                  <a:srgbClr val="12826D"/>
                </a:solidFill>
                <a:latin typeface="Microsoft YaHei" pitchFamily="34" charset="-122"/>
                <a:ea typeface="Microsoft YaHei" pitchFamily="34" charset="-122"/>
              </a:rPr>
              <a:t>台灣</a:t>
            </a:r>
            <a:r>
              <a:rPr lang="zh-TW" altLang="en-US" sz="2100" b="1" dirty="0">
                <a:solidFill>
                  <a:srgbClr val="12826D"/>
                </a:solidFill>
                <a:latin typeface="Microsoft YaHei" pitchFamily="34" charset="-122"/>
                <a:ea typeface="Microsoft YaHei" pitchFamily="34" charset="-122"/>
              </a:rPr>
              <a:t>全國人口數是</a:t>
            </a:r>
            <a:r>
              <a:rPr lang="en-US" altLang="zh-TW" sz="2100" b="1" dirty="0">
                <a:solidFill>
                  <a:srgbClr val="12826D"/>
                </a:solidFill>
                <a:latin typeface="Microsoft YaHei" pitchFamily="34" charset="-122"/>
                <a:ea typeface="Microsoft YaHei" pitchFamily="34" charset="-122"/>
              </a:rPr>
              <a:t>1459</a:t>
            </a:r>
            <a:r>
              <a:rPr lang="zh-TW" altLang="en-US" sz="2100" b="1" dirty="0">
                <a:solidFill>
                  <a:srgbClr val="12826D"/>
                </a:solidFill>
                <a:latin typeface="Microsoft YaHei" pitchFamily="34" charset="-122"/>
                <a:ea typeface="Microsoft YaHei" pitchFamily="34" charset="-122"/>
              </a:rPr>
              <a:t>萬，</a:t>
            </a:r>
            <a:endParaRPr lang="en-US" altLang="zh-TW" sz="2100" b="1" dirty="0">
              <a:solidFill>
                <a:srgbClr val="12826D"/>
              </a:solidFill>
              <a:latin typeface="Microsoft YaHei" pitchFamily="34" charset="-122"/>
              <a:ea typeface="Microsoft YaHei" pitchFamily="34" charset="-122"/>
            </a:endParaRPr>
          </a:p>
          <a:p>
            <a:pPr eaLnBrk="1" hangingPunct="1">
              <a:lnSpc>
                <a:spcPct val="125000"/>
              </a:lnSpc>
            </a:pPr>
            <a:r>
              <a:rPr lang="en-US" altLang="zh-TW" sz="2100" b="1" dirty="0">
                <a:solidFill>
                  <a:srgbClr val="DD3644"/>
                </a:solidFill>
                <a:latin typeface="Microsoft YaHei" pitchFamily="34" charset="-122"/>
                <a:ea typeface="Microsoft YaHei" pitchFamily="34" charset="-122"/>
              </a:rPr>
              <a:t>1970 </a:t>
            </a:r>
            <a:r>
              <a:rPr lang="zh-TW" altLang="en-US" sz="2100" b="1" dirty="0">
                <a:solidFill>
                  <a:srgbClr val="DD3644"/>
                </a:solidFill>
                <a:latin typeface="Microsoft YaHei" pitchFamily="34" charset="-122"/>
                <a:ea typeface="Microsoft YaHei" pitchFamily="34" charset="-122"/>
              </a:rPr>
              <a:t>年</a:t>
            </a:r>
            <a:r>
              <a:rPr lang="zh-TW" altLang="en-US" sz="2700" b="1" dirty="0">
                <a:solidFill>
                  <a:srgbClr val="DD3644"/>
                </a:solidFill>
                <a:latin typeface="Microsoft YaHei" pitchFamily="34" charset="-122"/>
                <a:ea typeface="Microsoft YaHei" pitchFamily="34" charset="-122"/>
              </a:rPr>
              <a:t>馬來西亞</a:t>
            </a:r>
            <a:r>
              <a:rPr lang="zh-TW" altLang="en-US" sz="2100" b="1" dirty="0">
                <a:solidFill>
                  <a:srgbClr val="DD3644"/>
                </a:solidFill>
                <a:latin typeface="Microsoft YaHei" pitchFamily="34" charset="-122"/>
                <a:ea typeface="Microsoft YaHei" pitchFamily="34" charset="-122"/>
              </a:rPr>
              <a:t>全國人口</a:t>
            </a:r>
            <a:r>
              <a:rPr lang="en-US" altLang="zh-TW" sz="2100" b="1" dirty="0">
                <a:solidFill>
                  <a:srgbClr val="DD3644"/>
                </a:solidFill>
                <a:latin typeface="Microsoft YaHei" pitchFamily="34" charset="-122"/>
                <a:ea typeface="Microsoft YaHei" pitchFamily="34" charset="-122"/>
              </a:rPr>
              <a:t>1091</a:t>
            </a:r>
            <a:r>
              <a:rPr lang="zh-TW" altLang="en-US" sz="2100" b="1" dirty="0">
                <a:solidFill>
                  <a:srgbClr val="DD3644"/>
                </a:solidFill>
                <a:latin typeface="Microsoft YaHei" pitchFamily="34" charset="-122"/>
                <a:ea typeface="Microsoft YaHei" pitchFamily="34" charset="-122"/>
              </a:rPr>
              <a:t>萬，</a:t>
            </a:r>
            <a:endParaRPr lang="en-US" altLang="zh-TW" sz="2100" b="1" dirty="0">
              <a:solidFill>
                <a:srgbClr val="DD3644"/>
              </a:solidFill>
              <a:latin typeface="Microsoft YaHei" pitchFamily="34" charset="-122"/>
              <a:ea typeface="Microsoft YaHei" pitchFamily="34" charset="-122"/>
            </a:endParaRPr>
          </a:p>
          <a:p>
            <a:pPr eaLnBrk="1" hangingPunct="1">
              <a:lnSpc>
                <a:spcPct val="125000"/>
              </a:lnSpc>
            </a:pPr>
            <a:r>
              <a:rPr lang="zh-TW" altLang="en-US" sz="2100" b="1" dirty="0">
                <a:solidFill>
                  <a:srgbClr val="DD3644"/>
                </a:solidFill>
                <a:latin typeface="Microsoft YaHei" pitchFamily="34" charset="-122"/>
                <a:ea typeface="Microsoft YaHei" pitchFamily="34" charset="-122"/>
              </a:rPr>
              <a:t>猜 </a:t>
            </a:r>
            <a:r>
              <a:rPr lang="en-US" altLang="zh-TW" sz="2100" b="1" dirty="0">
                <a:solidFill>
                  <a:srgbClr val="DD3644"/>
                </a:solidFill>
                <a:latin typeface="Microsoft YaHei" pitchFamily="34" charset="-122"/>
                <a:ea typeface="Microsoft YaHei" pitchFamily="34" charset="-122"/>
              </a:rPr>
              <a:t>2017 </a:t>
            </a:r>
            <a:r>
              <a:rPr lang="zh-TW" altLang="en-US" sz="2100" b="1" dirty="0">
                <a:solidFill>
                  <a:srgbClr val="DD3644"/>
                </a:solidFill>
                <a:latin typeface="Microsoft YaHei" pitchFamily="34" charset="-122"/>
                <a:ea typeface="Microsoft YaHei" pitchFamily="34" charset="-122"/>
              </a:rPr>
              <a:t>年馬國人口數？</a:t>
            </a:r>
          </a:p>
        </p:txBody>
      </p:sp>
      <p:sp>
        <p:nvSpPr>
          <p:cNvPr id="23" name="矩形 22"/>
          <p:cNvSpPr/>
          <p:nvPr/>
        </p:nvSpPr>
        <p:spPr>
          <a:xfrm>
            <a:off x="244078" y="1090613"/>
            <a:ext cx="8653463" cy="222647"/>
          </a:xfrm>
          <a:prstGeom prst="rect">
            <a:avLst/>
          </a:prstGeom>
          <a:solidFill>
            <a:srgbClr val="14826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1" lang="zh-TW" altLang="en-US"/>
          </a:p>
        </p:txBody>
      </p:sp>
      <p:sp>
        <p:nvSpPr>
          <p:cNvPr id="9" name="剪去單一角落矩形 8"/>
          <p:cNvSpPr/>
          <p:nvPr/>
        </p:nvSpPr>
        <p:spPr>
          <a:xfrm flipV="1">
            <a:off x="244079" y="1090613"/>
            <a:ext cx="6098381" cy="450056"/>
          </a:xfrm>
          <a:prstGeom prst="snip1Rect">
            <a:avLst>
              <a:gd name="adj" fmla="val 50000"/>
            </a:avLst>
          </a:prstGeom>
          <a:solidFill>
            <a:srgbClr val="14826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1" lang="zh-TW" altLang="en-US"/>
          </a:p>
        </p:txBody>
      </p:sp>
      <p:sp>
        <p:nvSpPr>
          <p:cNvPr id="7184" name="文本框 7"/>
          <p:cNvSpPr txBox="1">
            <a:spLocks noChangeArrowheads="1"/>
          </p:cNvSpPr>
          <p:nvPr/>
        </p:nvSpPr>
        <p:spPr bwMode="auto">
          <a:xfrm>
            <a:off x="284560" y="1178719"/>
            <a:ext cx="6057900" cy="3416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等线" pitchFamily="2" charset="-122"/>
                <a:ea typeface="等线" pitchFamily="2" charset="-122"/>
              </a:defRPr>
            </a:lvl1pPr>
            <a:lvl2pPr marL="742950" indent="-285750">
              <a:defRPr>
                <a:solidFill>
                  <a:schemeClr val="tx1"/>
                </a:solidFill>
                <a:latin typeface="等线" pitchFamily="2" charset="-122"/>
                <a:ea typeface="等线" pitchFamily="2" charset="-122"/>
              </a:defRPr>
            </a:lvl2pPr>
            <a:lvl3pPr marL="1143000" indent="-228600">
              <a:defRPr>
                <a:solidFill>
                  <a:schemeClr val="tx1"/>
                </a:solidFill>
                <a:latin typeface="等线" pitchFamily="2" charset="-122"/>
                <a:ea typeface="等线" pitchFamily="2" charset="-122"/>
              </a:defRPr>
            </a:lvl3pPr>
            <a:lvl4pPr marL="1600200" indent="-228600">
              <a:defRPr>
                <a:solidFill>
                  <a:schemeClr val="tx1"/>
                </a:solidFill>
                <a:latin typeface="等线" pitchFamily="2" charset="-122"/>
                <a:ea typeface="等线" pitchFamily="2" charset="-122"/>
              </a:defRPr>
            </a:lvl4pPr>
            <a:lvl5pPr marL="2057400" indent="-228600">
              <a:defRPr>
                <a:solidFill>
                  <a:schemeClr val="tx1"/>
                </a:solidFill>
                <a:latin typeface="等线" pitchFamily="2" charset="-122"/>
                <a:ea typeface="等线" pitchFamily="2" charset="-122"/>
              </a:defRPr>
            </a:lvl5pPr>
            <a:lvl6pPr marL="2514600" indent="-228600" eaLnBrk="0" fontAlgn="base" hangingPunct="0">
              <a:spcBef>
                <a:spcPct val="0"/>
              </a:spcBef>
              <a:spcAft>
                <a:spcPct val="0"/>
              </a:spcAft>
              <a:defRPr>
                <a:solidFill>
                  <a:schemeClr val="tx1"/>
                </a:solidFill>
                <a:latin typeface="等线" pitchFamily="2" charset="-122"/>
                <a:ea typeface="等线" pitchFamily="2" charset="-122"/>
              </a:defRPr>
            </a:lvl6pPr>
            <a:lvl7pPr marL="2971800" indent="-228600" eaLnBrk="0" fontAlgn="base" hangingPunct="0">
              <a:spcBef>
                <a:spcPct val="0"/>
              </a:spcBef>
              <a:spcAft>
                <a:spcPct val="0"/>
              </a:spcAft>
              <a:defRPr>
                <a:solidFill>
                  <a:schemeClr val="tx1"/>
                </a:solidFill>
                <a:latin typeface="等线" pitchFamily="2" charset="-122"/>
                <a:ea typeface="等线" pitchFamily="2" charset="-122"/>
              </a:defRPr>
            </a:lvl7pPr>
            <a:lvl8pPr marL="3429000" indent="-228600" eaLnBrk="0" fontAlgn="base" hangingPunct="0">
              <a:spcBef>
                <a:spcPct val="0"/>
              </a:spcBef>
              <a:spcAft>
                <a:spcPct val="0"/>
              </a:spcAft>
              <a:defRPr>
                <a:solidFill>
                  <a:schemeClr val="tx1"/>
                </a:solidFill>
                <a:latin typeface="等线" pitchFamily="2" charset="-122"/>
                <a:ea typeface="等线" pitchFamily="2" charset="-122"/>
              </a:defRPr>
            </a:lvl8pPr>
            <a:lvl9pPr marL="3886200" indent="-228600" eaLnBrk="0" fontAlgn="base" hangingPunct="0">
              <a:spcBef>
                <a:spcPct val="0"/>
              </a:spcBef>
              <a:spcAft>
                <a:spcPct val="0"/>
              </a:spcAft>
              <a:defRPr>
                <a:solidFill>
                  <a:schemeClr val="tx1"/>
                </a:solidFill>
                <a:latin typeface="等线" pitchFamily="2" charset="-122"/>
                <a:ea typeface="等线" pitchFamily="2" charset="-122"/>
              </a:defRPr>
            </a:lvl9pPr>
          </a:lstStyle>
          <a:p>
            <a:pPr eaLnBrk="1" hangingPunct="1">
              <a:lnSpc>
                <a:spcPct val="90000"/>
              </a:lnSpc>
            </a:pPr>
            <a:r>
              <a:rPr lang="zh-CN" altLang="en-US" b="1">
                <a:solidFill>
                  <a:schemeClr val="bg1"/>
                </a:solidFill>
                <a:latin typeface="Microsoft YaHei" pitchFamily="34" charset="-122"/>
                <a:ea typeface="Microsoft YaHei" pitchFamily="34" charset="-122"/>
              </a:rPr>
              <a:t>鄰近國家如：馬來西亞等鄰國人口數顯示什麼警訊？ </a:t>
            </a:r>
          </a:p>
        </p:txBody>
      </p:sp>
      <p:grpSp>
        <p:nvGrpSpPr>
          <p:cNvPr id="7185" name="群組 34"/>
          <p:cNvGrpSpPr>
            <a:grpSpLocks/>
          </p:cNvGrpSpPr>
          <p:nvPr/>
        </p:nvGrpSpPr>
        <p:grpSpPr bwMode="auto">
          <a:xfrm>
            <a:off x="1468042" y="4648200"/>
            <a:ext cx="1412081" cy="1320404"/>
            <a:chOff x="8167786" y="4002949"/>
            <a:chExt cx="1881588" cy="1760437"/>
          </a:xfrm>
        </p:grpSpPr>
        <p:sp>
          <p:nvSpPr>
            <p:cNvPr id="36" name="文字方塊 35"/>
            <p:cNvSpPr txBox="1"/>
            <p:nvPr/>
          </p:nvSpPr>
          <p:spPr>
            <a:xfrm>
              <a:off x="8167786" y="4002949"/>
              <a:ext cx="1881588" cy="1760437"/>
            </a:xfrm>
            <a:prstGeom prst="rect">
              <a:avLst/>
            </a:prstGeom>
            <a:noFill/>
          </p:spPr>
          <p:txBody>
            <a:bodyPr spcFirstLastPara="1" wrap="none">
              <a:prstTxWarp prst="textButton">
                <a:avLst>
                  <a:gd name="adj" fmla="val 12223967"/>
                </a:avLst>
              </a:prstTxWarp>
              <a:spAutoFit/>
            </a:bodyPr>
            <a:lstStyle/>
            <a:p>
              <a:pPr algn="ctr" fontAlgn="auto">
                <a:spcBef>
                  <a:spcPts val="0"/>
                </a:spcBef>
                <a:spcAft>
                  <a:spcPts val="0"/>
                </a:spcAft>
                <a:defRPr/>
              </a:pPr>
              <a:r>
                <a:rPr lang="zh-TW" altLang="en-US" sz="1500" b="1" dirty="0">
                  <a:solidFill>
                    <a:srgbClr val="979797"/>
                  </a:solidFill>
                  <a:latin typeface="Microsoft YaHei" charset="-122"/>
                  <a:ea typeface="Microsoft YaHei" charset="-122"/>
                  <a:cs typeface="Microsoft YaHei" charset="-122"/>
                </a:rPr>
                <a:t>印尼</a:t>
              </a:r>
            </a:p>
          </p:txBody>
        </p:sp>
        <p:sp>
          <p:nvSpPr>
            <p:cNvPr id="7189" name="圖片 36"/>
            <p:cNvSpPr>
              <a:spLocks noChangeAspect="1"/>
            </p:cNvSpPr>
            <p:nvPr/>
          </p:nvSpPr>
          <p:spPr bwMode="auto">
            <a:xfrm>
              <a:off x="8681868" y="4170920"/>
              <a:ext cx="979200" cy="979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a:solidFill>
                    <a:schemeClr val="tx1"/>
                  </a:solidFill>
                  <a:latin typeface="等线" pitchFamily="2" charset="-122"/>
                  <a:ea typeface="等线" pitchFamily="2" charset="-122"/>
                </a:defRPr>
              </a:lvl1pPr>
              <a:lvl2pPr marL="742950" indent="-285750">
                <a:defRPr>
                  <a:solidFill>
                    <a:schemeClr val="tx1"/>
                  </a:solidFill>
                  <a:latin typeface="等线" pitchFamily="2" charset="-122"/>
                  <a:ea typeface="等线" pitchFamily="2" charset="-122"/>
                </a:defRPr>
              </a:lvl2pPr>
              <a:lvl3pPr marL="1143000" indent="-228600">
                <a:defRPr>
                  <a:solidFill>
                    <a:schemeClr val="tx1"/>
                  </a:solidFill>
                  <a:latin typeface="等线" pitchFamily="2" charset="-122"/>
                  <a:ea typeface="等线" pitchFamily="2" charset="-122"/>
                </a:defRPr>
              </a:lvl3pPr>
              <a:lvl4pPr marL="1600200" indent="-228600">
                <a:defRPr>
                  <a:solidFill>
                    <a:schemeClr val="tx1"/>
                  </a:solidFill>
                  <a:latin typeface="等线" pitchFamily="2" charset="-122"/>
                  <a:ea typeface="等线" pitchFamily="2" charset="-122"/>
                </a:defRPr>
              </a:lvl4pPr>
              <a:lvl5pPr marL="2057400" indent="-228600">
                <a:defRPr>
                  <a:solidFill>
                    <a:schemeClr val="tx1"/>
                  </a:solidFill>
                  <a:latin typeface="等线" pitchFamily="2" charset="-122"/>
                  <a:ea typeface="等线" pitchFamily="2" charset="-122"/>
                </a:defRPr>
              </a:lvl5pPr>
              <a:lvl6pPr marL="2514600" indent="-228600" eaLnBrk="0" fontAlgn="base" hangingPunct="0">
                <a:spcBef>
                  <a:spcPct val="0"/>
                </a:spcBef>
                <a:spcAft>
                  <a:spcPct val="0"/>
                </a:spcAft>
                <a:defRPr>
                  <a:solidFill>
                    <a:schemeClr val="tx1"/>
                  </a:solidFill>
                  <a:latin typeface="等线" pitchFamily="2" charset="-122"/>
                  <a:ea typeface="等线" pitchFamily="2" charset="-122"/>
                </a:defRPr>
              </a:lvl6pPr>
              <a:lvl7pPr marL="2971800" indent="-228600" eaLnBrk="0" fontAlgn="base" hangingPunct="0">
                <a:spcBef>
                  <a:spcPct val="0"/>
                </a:spcBef>
                <a:spcAft>
                  <a:spcPct val="0"/>
                </a:spcAft>
                <a:defRPr>
                  <a:solidFill>
                    <a:schemeClr val="tx1"/>
                  </a:solidFill>
                  <a:latin typeface="等线" pitchFamily="2" charset="-122"/>
                  <a:ea typeface="等线" pitchFamily="2" charset="-122"/>
                </a:defRPr>
              </a:lvl7pPr>
              <a:lvl8pPr marL="3429000" indent="-228600" eaLnBrk="0" fontAlgn="base" hangingPunct="0">
                <a:spcBef>
                  <a:spcPct val="0"/>
                </a:spcBef>
                <a:spcAft>
                  <a:spcPct val="0"/>
                </a:spcAft>
                <a:defRPr>
                  <a:solidFill>
                    <a:schemeClr val="tx1"/>
                  </a:solidFill>
                  <a:latin typeface="等线" pitchFamily="2" charset="-122"/>
                  <a:ea typeface="等线" pitchFamily="2" charset="-122"/>
                </a:defRPr>
              </a:lvl8pPr>
              <a:lvl9pPr marL="3886200" indent="-228600" eaLnBrk="0" fontAlgn="base" hangingPunct="0">
                <a:spcBef>
                  <a:spcPct val="0"/>
                </a:spcBef>
                <a:spcAft>
                  <a:spcPct val="0"/>
                </a:spcAft>
                <a:defRPr>
                  <a:solidFill>
                    <a:schemeClr val="tx1"/>
                  </a:solidFill>
                  <a:latin typeface="等线" pitchFamily="2" charset="-122"/>
                  <a:ea typeface="等线" pitchFamily="2" charset="-122"/>
                </a:defRPr>
              </a:lvl9pPr>
            </a:lstStyle>
            <a:p>
              <a:endParaRPr lang="zh-TW" altLang="en-US"/>
            </a:p>
          </p:txBody>
        </p:sp>
      </p:grpSp>
      <p:sp>
        <p:nvSpPr>
          <p:cNvPr id="7186" name="矩形 37"/>
          <p:cNvSpPr>
            <a:spLocks noChangeArrowheads="1"/>
          </p:cNvSpPr>
          <p:nvPr/>
        </p:nvSpPr>
        <p:spPr bwMode="auto">
          <a:xfrm>
            <a:off x="2557463" y="4817269"/>
            <a:ext cx="2018110" cy="66941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等线" pitchFamily="2" charset="-122"/>
                <a:ea typeface="等线" pitchFamily="2" charset="-122"/>
              </a:defRPr>
            </a:lvl1pPr>
            <a:lvl2pPr marL="742950" indent="-285750">
              <a:defRPr>
                <a:solidFill>
                  <a:schemeClr val="tx1"/>
                </a:solidFill>
                <a:latin typeface="等线" pitchFamily="2" charset="-122"/>
                <a:ea typeface="等线" pitchFamily="2" charset="-122"/>
              </a:defRPr>
            </a:lvl2pPr>
            <a:lvl3pPr marL="1143000" indent="-228600">
              <a:defRPr>
                <a:solidFill>
                  <a:schemeClr val="tx1"/>
                </a:solidFill>
                <a:latin typeface="等线" pitchFamily="2" charset="-122"/>
                <a:ea typeface="等线" pitchFamily="2" charset="-122"/>
              </a:defRPr>
            </a:lvl3pPr>
            <a:lvl4pPr marL="1600200" indent="-228600">
              <a:defRPr>
                <a:solidFill>
                  <a:schemeClr val="tx1"/>
                </a:solidFill>
                <a:latin typeface="等线" pitchFamily="2" charset="-122"/>
                <a:ea typeface="等线" pitchFamily="2" charset="-122"/>
              </a:defRPr>
            </a:lvl4pPr>
            <a:lvl5pPr marL="2057400" indent="-228600">
              <a:defRPr>
                <a:solidFill>
                  <a:schemeClr val="tx1"/>
                </a:solidFill>
                <a:latin typeface="等线" pitchFamily="2" charset="-122"/>
                <a:ea typeface="等线" pitchFamily="2" charset="-122"/>
              </a:defRPr>
            </a:lvl5pPr>
            <a:lvl6pPr marL="2514600" indent="-228600" eaLnBrk="0" fontAlgn="base" hangingPunct="0">
              <a:spcBef>
                <a:spcPct val="0"/>
              </a:spcBef>
              <a:spcAft>
                <a:spcPct val="0"/>
              </a:spcAft>
              <a:defRPr>
                <a:solidFill>
                  <a:schemeClr val="tx1"/>
                </a:solidFill>
                <a:latin typeface="等线" pitchFamily="2" charset="-122"/>
                <a:ea typeface="等线" pitchFamily="2" charset="-122"/>
              </a:defRPr>
            </a:lvl6pPr>
            <a:lvl7pPr marL="2971800" indent="-228600" eaLnBrk="0" fontAlgn="base" hangingPunct="0">
              <a:spcBef>
                <a:spcPct val="0"/>
              </a:spcBef>
              <a:spcAft>
                <a:spcPct val="0"/>
              </a:spcAft>
              <a:defRPr>
                <a:solidFill>
                  <a:schemeClr val="tx1"/>
                </a:solidFill>
                <a:latin typeface="等线" pitchFamily="2" charset="-122"/>
                <a:ea typeface="等线" pitchFamily="2" charset="-122"/>
              </a:defRPr>
            </a:lvl7pPr>
            <a:lvl8pPr marL="3429000" indent="-228600" eaLnBrk="0" fontAlgn="base" hangingPunct="0">
              <a:spcBef>
                <a:spcPct val="0"/>
              </a:spcBef>
              <a:spcAft>
                <a:spcPct val="0"/>
              </a:spcAft>
              <a:defRPr>
                <a:solidFill>
                  <a:schemeClr val="tx1"/>
                </a:solidFill>
                <a:latin typeface="等线" pitchFamily="2" charset="-122"/>
                <a:ea typeface="等线" pitchFamily="2" charset="-122"/>
              </a:defRPr>
            </a:lvl8pPr>
            <a:lvl9pPr marL="3886200" indent="-228600" eaLnBrk="0" fontAlgn="base" hangingPunct="0">
              <a:spcBef>
                <a:spcPct val="0"/>
              </a:spcBef>
              <a:spcAft>
                <a:spcPct val="0"/>
              </a:spcAft>
              <a:defRPr>
                <a:solidFill>
                  <a:schemeClr val="tx1"/>
                </a:solidFill>
                <a:latin typeface="等线" pitchFamily="2" charset="-122"/>
                <a:ea typeface="等线" pitchFamily="2" charset="-122"/>
              </a:defRPr>
            </a:lvl9pPr>
          </a:lstStyle>
          <a:p>
            <a:pPr eaLnBrk="1" hangingPunct="1">
              <a:lnSpc>
                <a:spcPct val="125000"/>
              </a:lnSpc>
            </a:pPr>
            <a:r>
              <a:rPr lang="en-US" altLang="zh-TW" sz="1500">
                <a:latin typeface="Microsoft YaHei" pitchFamily="34" charset="-122"/>
                <a:ea typeface="Microsoft YaHei" pitchFamily="34" charset="-122"/>
              </a:rPr>
              <a:t>2017</a:t>
            </a:r>
            <a:r>
              <a:rPr lang="zh-TW" altLang="en-US" sz="1500">
                <a:latin typeface="Microsoft YaHei" pitchFamily="34" charset="-122"/>
                <a:ea typeface="Microsoft YaHei" pitchFamily="34" charset="-122"/>
              </a:rPr>
              <a:t>年</a:t>
            </a:r>
            <a:r>
              <a:rPr lang="en-US" altLang="zh-TW" sz="1500">
                <a:latin typeface="Microsoft YaHei" pitchFamily="34" charset="-122"/>
                <a:ea typeface="Microsoft YaHei" pitchFamily="34" charset="-122"/>
              </a:rPr>
              <a:t>,</a:t>
            </a:r>
          </a:p>
          <a:p>
            <a:pPr eaLnBrk="1" hangingPunct="1">
              <a:lnSpc>
                <a:spcPct val="125000"/>
              </a:lnSpc>
            </a:pPr>
            <a:r>
              <a:rPr lang="zh-TW" altLang="en-US" sz="1500">
                <a:latin typeface="Microsoft YaHei" pitchFamily="34" charset="-122"/>
                <a:ea typeface="Microsoft YaHei" pitchFamily="34" charset="-122"/>
              </a:rPr>
              <a:t>總人口達到</a:t>
            </a:r>
            <a:r>
              <a:rPr lang="en-US" altLang="en-US" sz="1500">
                <a:solidFill>
                  <a:srgbClr val="DB675B"/>
                </a:solidFill>
                <a:latin typeface="Microsoft YaHei" pitchFamily="34" charset="-122"/>
                <a:ea typeface="Microsoft YaHei" pitchFamily="34" charset="-122"/>
              </a:rPr>
              <a:t>【</a:t>
            </a:r>
            <a:r>
              <a:rPr lang="en-US" altLang="zh-TW" sz="1500">
                <a:solidFill>
                  <a:srgbClr val="DB675B"/>
                </a:solidFill>
                <a:latin typeface="Microsoft YaHei" pitchFamily="34" charset="-122"/>
                <a:ea typeface="Microsoft YaHei" pitchFamily="34" charset="-122"/>
              </a:rPr>
              <a:t>    </a:t>
            </a:r>
            <a:r>
              <a:rPr lang="en-US" altLang="en-US" sz="1500">
                <a:solidFill>
                  <a:srgbClr val="DB675B"/>
                </a:solidFill>
                <a:latin typeface="Microsoft YaHei" pitchFamily="34" charset="-122"/>
                <a:ea typeface="Microsoft YaHei" pitchFamily="34" charset="-122"/>
              </a:rPr>
              <a:t>】</a:t>
            </a:r>
            <a:r>
              <a:rPr lang="zh-TW" altLang="en-US" sz="1500">
                <a:latin typeface="Microsoft YaHei" pitchFamily="34" charset="-122"/>
                <a:ea typeface="Microsoft YaHei" pitchFamily="34" charset="-122"/>
              </a:rPr>
              <a:t>萬</a:t>
            </a:r>
          </a:p>
        </p:txBody>
      </p:sp>
      <p:sp>
        <p:nvSpPr>
          <p:cNvPr id="39" name="矩形 38"/>
          <p:cNvSpPr/>
          <p:nvPr/>
        </p:nvSpPr>
        <p:spPr>
          <a:xfrm>
            <a:off x="244078" y="3017044"/>
            <a:ext cx="8653463" cy="2730104"/>
          </a:xfrm>
          <a:prstGeom prst="rect">
            <a:avLst/>
          </a:prstGeom>
          <a:solidFill>
            <a:schemeClr val="bg1">
              <a:lumMod val="75000"/>
              <a:alpha val="83137"/>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1" lang="zh-TW" altLang="en-US"/>
          </a:p>
        </p:txBody>
      </p:sp>
    </p:spTree>
    <p:extLst>
      <p:ext uri="{BB962C8B-B14F-4D97-AF65-F5344CB8AC3E}">
        <p14:creationId xmlns="" xmlns:p14="http://schemas.microsoft.com/office/powerpoint/2010/main" val="3181274509"/>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xit" presetSubtype="1" fill="hold" grpId="0" nodeType="clickEffect">
                                  <p:stCondLst>
                                    <p:cond delay="0"/>
                                  </p:stCondLst>
                                  <p:childTnLst>
                                    <p:animEffect transition="out" filter="wipe(up)">
                                      <p:cBhvr>
                                        <p:cTn id="6" dur="500"/>
                                        <p:tgtEl>
                                          <p:spTgt spid="39"/>
                                        </p:tgtEl>
                                      </p:cBhvr>
                                    </p:animEffect>
                                    <p:set>
                                      <p:cBhvr>
                                        <p:cTn id="7" dur="1" fill="hold">
                                          <p:stCondLst>
                                            <p:cond delay="499"/>
                                          </p:stCondLst>
                                        </p:cTn>
                                        <p:tgtEl>
                                          <p:spTgt spid="3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投影片編號版面配置區 2"/>
          <p:cNvSpPr>
            <a:spLocks noGrp="1"/>
          </p:cNvSpPr>
          <p:nvPr>
            <p:ph type="sldNum" sz="quarter" idx="12"/>
          </p:nvPr>
        </p:nvSpPr>
        <p:spPr/>
        <p:txBody>
          <a:bodyPr/>
          <a:lstStyle/>
          <a:p>
            <a:pPr>
              <a:defRPr/>
            </a:pPr>
            <a:fld id="{8598CAF7-0B11-4355-B351-D1350E429BEE}" type="slidenum">
              <a:rPr lang="zh-TW" altLang="en-US" smtClean="0"/>
              <a:pPr>
                <a:defRPr/>
              </a:pPr>
              <a:t>39</a:t>
            </a:fld>
            <a:endParaRPr lang="zh-TW" altLang="en-US" dirty="0"/>
          </a:p>
        </p:txBody>
      </p:sp>
      <p:sp>
        <p:nvSpPr>
          <p:cNvPr id="25" name="標題 2"/>
          <p:cNvSpPr txBox="1">
            <a:spLocks/>
          </p:cNvSpPr>
          <p:nvPr/>
        </p:nvSpPr>
        <p:spPr bwMode="auto">
          <a:xfrm>
            <a:off x="766763" y="192161"/>
            <a:ext cx="8377237" cy="965682"/>
          </a:xfrm>
          <a:prstGeom prst="rect">
            <a:avLst/>
          </a:prstGeom>
          <a:noFill/>
          <a:ln w="9525">
            <a:noFill/>
            <a:miter lim="800000"/>
            <a:headEnd/>
            <a:tailEnd/>
          </a:ln>
          <a:effectLst>
            <a:outerShdw blurRad="76200" dist="38100" dir="5400000" algn="t" rotWithShape="0">
              <a:prstClr val="black">
                <a:alpha val="10000"/>
              </a:prstClr>
            </a:outerShdw>
          </a:effec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kern="1200">
                <a:solidFill>
                  <a:schemeClr val="tx1"/>
                </a:solidFill>
                <a:latin typeface="微軟正黑體" pitchFamily="34" charset="-120"/>
                <a:ea typeface="微軟正黑體" pitchFamily="34" charset="-120"/>
                <a:cs typeface="+mj-cs"/>
              </a:defRPr>
            </a:lvl1pPr>
            <a:lvl2pPr algn="ctr" rtl="0" eaLnBrk="0" fontAlgn="base" hangingPunct="0">
              <a:spcBef>
                <a:spcPct val="0"/>
              </a:spcBef>
              <a:spcAft>
                <a:spcPct val="0"/>
              </a:spcAft>
              <a:defRPr sz="4400">
                <a:solidFill>
                  <a:schemeClr val="tx1"/>
                </a:solidFill>
                <a:latin typeface="微軟正黑體" pitchFamily="34" charset="-120"/>
                <a:ea typeface="微軟正黑體" pitchFamily="34" charset="-120"/>
              </a:defRPr>
            </a:lvl2pPr>
            <a:lvl3pPr algn="ctr" rtl="0" eaLnBrk="0" fontAlgn="base" hangingPunct="0">
              <a:spcBef>
                <a:spcPct val="0"/>
              </a:spcBef>
              <a:spcAft>
                <a:spcPct val="0"/>
              </a:spcAft>
              <a:defRPr sz="4400">
                <a:solidFill>
                  <a:schemeClr val="tx1"/>
                </a:solidFill>
                <a:latin typeface="微軟正黑體" pitchFamily="34" charset="-120"/>
                <a:ea typeface="微軟正黑體" pitchFamily="34" charset="-120"/>
              </a:defRPr>
            </a:lvl3pPr>
            <a:lvl4pPr algn="ctr" rtl="0" eaLnBrk="0" fontAlgn="base" hangingPunct="0">
              <a:spcBef>
                <a:spcPct val="0"/>
              </a:spcBef>
              <a:spcAft>
                <a:spcPct val="0"/>
              </a:spcAft>
              <a:defRPr sz="4400">
                <a:solidFill>
                  <a:schemeClr val="tx1"/>
                </a:solidFill>
                <a:latin typeface="微軟正黑體" pitchFamily="34" charset="-120"/>
                <a:ea typeface="微軟正黑體" pitchFamily="34" charset="-120"/>
              </a:defRPr>
            </a:lvl4pPr>
            <a:lvl5pPr algn="ctr" rtl="0" eaLnBrk="0" fontAlgn="base" hangingPunct="0">
              <a:spcBef>
                <a:spcPct val="0"/>
              </a:spcBef>
              <a:spcAft>
                <a:spcPct val="0"/>
              </a:spcAft>
              <a:defRPr sz="4400">
                <a:solidFill>
                  <a:schemeClr val="tx1"/>
                </a:solidFill>
                <a:latin typeface="微軟正黑體" pitchFamily="34" charset="-120"/>
                <a:ea typeface="微軟正黑體" pitchFamily="34" charset="-120"/>
              </a:defRPr>
            </a:lvl5pPr>
            <a:lvl6pPr marL="457200" algn="ctr" rtl="0" fontAlgn="base">
              <a:spcBef>
                <a:spcPct val="0"/>
              </a:spcBef>
              <a:spcAft>
                <a:spcPct val="0"/>
              </a:spcAft>
              <a:defRPr sz="4400">
                <a:solidFill>
                  <a:schemeClr val="tx1"/>
                </a:solidFill>
                <a:latin typeface="Calibri" panose="020F0502020204030204" pitchFamily="34" charset="0"/>
                <a:ea typeface="新細明體" panose="02020500000000000000" pitchFamily="18" charset="-120"/>
              </a:defRPr>
            </a:lvl6pPr>
            <a:lvl7pPr marL="914400" algn="ctr" rtl="0" fontAlgn="base">
              <a:spcBef>
                <a:spcPct val="0"/>
              </a:spcBef>
              <a:spcAft>
                <a:spcPct val="0"/>
              </a:spcAft>
              <a:defRPr sz="4400">
                <a:solidFill>
                  <a:schemeClr val="tx1"/>
                </a:solidFill>
                <a:latin typeface="Calibri" panose="020F0502020204030204" pitchFamily="34" charset="0"/>
                <a:ea typeface="新細明體" panose="02020500000000000000" pitchFamily="18" charset="-120"/>
              </a:defRPr>
            </a:lvl7pPr>
            <a:lvl8pPr marL="1371600" algn="ctr" rtl="0" fontAlgn="base">
              <a:spcBef>
                <a:spcPct val="0"/>
              </a:spcBef>
              <a:spcAft>
                <a:spcPct val="0"/>
              </a:spcAft>
              <a:defRPr sz="4400">
                <a:solidFill>
                  <a:schemeClr val="tx1"/>
                </a:solidFill>
                <a:latin typeface="Calibri" panose="020F0502020204030204" pitchFamily="34" charset="0"/>
                <a:ea typeface="新細明體" panose="02020500000000000000" pitchFamily="18" charset="-120"/>
              </a:defRPr>
            </a:lvl8pPr>
            <a:lvl9pPr marL="1828800" algn="ctr" rtl="0" fontAlgn="base">
              <a:spcBef>
                <a:spcPct val="0"/>
              </a:spcBef>
              <a:spcAft>
                <a:spcPct val="0"/>
              </a:spcAft>
              <a:defRPr sz="4400">
                <a:solidFill>
                  <a:schemeClr val="tx1"/>
                </a:solidFill>
                <a:latin typeface="Calibri" panose="020F0502020204030204" pitchFamily="34" charset="0"/>
                <a:ea typeface="新細明體" panose="02020500000000000000" pitchFamily="18" charset="-120"/>
              </a:defRPr>
            </a:lvl9pPr>
          </a:lstStyle>
          <a:p>
            <a:pPr algn="l" eaLnBrk="1" hangingPunct="1"/>
            <a:r>
              <a:rPr kumimoji="0" lang="zh-TW" altLang="en-US" sz="3600" b="1" dirty="0">
                <a:solidFill>
                  <a:schemeClr val="bg1"/>
                </a:solidFill>
                <a:cs typeface="Times New Roman" pitchFamily="18" charset="0"/>
              </a:rPr>
              <a:t>四</a:t>
            </a:r>
            <a:r>
              <a:rPr kumimoji="0" lang="zh-TW" altLang="en-US" sz="3600" b="1" dirty="0" smtClean="0">
                <a:solidFill>
                  <a:schemeClr val="bg1"/>
                </a:solidFill>
                <a:cs typeface="Times New Roman" pitchFamily="18" charset="0"/>
              </a:rPr>
              <a:t>、</a:t>
            </a:r>
            <a:r>
              <a:rPr kumimoji="0" lang="zh-TW" altLang="zh-TW" sz="3600" b="1" dirty="0">
                <a:solidFill>
                  <a:schemeClr val="bg1"/>
                </a:solidFill>
                <a:cs typeface="Times New Roman" pitchFamily="18" charset="0"/>
              </a:rPr>
              <a:t>信任教師，互動共好</a:t>
            </a:r>
            <a:endParaRPr kumimoji="0" lang="zh-TW" altLang="en-US" sz="3600" b="1" dirty="0">
              <a:solidFill>
                <a:schemeClr val="bg1"/>
              </a:solidFill>
              <a:cs typeface="Times New Roman" pitchFamily="18" charset="0"/>
            </a:endParaRPr>
          </a:p>
        </p:txBody>
      </p:sp>
      <p:sp>
        <p:nvSpPr>
          <p:cNvPr id="7" name="矩形 6"/>
          <p:cNvSpPr/>
          <p:nvPr/>
        </p:nvSpPr>
        <p:spPr>
          <a:xfrm>
            <a:off x="395536" y="1844824"/>
            <a:ext cx="8352928" cy="3416320"/>
          </a:xfrm>
          <a:prstGeom prst="rect">
            <a:avLst/>
          </a:prstGeom>
        </p:spPr>
        <p:txBody>
          <a:bodyPr wrap="square">
            <a:spAutoFit/>
          </a:bodyPr>
          <a:lstStyle/>
          <a:p>
            <a:pPr marL="357188" indent="-357188"/>
            <a:r>
              <a:rPr kumimoji="0" lang="en-US" altLang="zh-TW" sz="3600" b="1" dirty="0" smtClean="0">
                <a:solidFill>
                  <a:srgbClr val="002060"/>
                </a:solidFill>
                <a:latin typeface="微軟正黑體" pitchFamily="34" charset="-120"/>
                <a:ea typeface="微軟正黑體" pitchFamily="34" charset="-120"/>
                <a:cs typeface="Times New Roman" pitchFamily="18" charset="0"/>
              </a:rPr>
              <a:t>1</a:t>
            </a:r>
            <a:r>
              <a:rPr kumimoji="0" lang="en-US" altLang="zh-TW" sz="3600" b="1" dirty="0">
                <a:solidFill>
                  <a:srgbClr val="002060"/>
                </a:solidFill>
                <a:latin typeface="微軟正黑體" pitchFamily="34" charset="-120"/>
                <a:ea typeface="微軟正黑體" pitchFamily="34" charset="-120"/>
                <a:cs typeface="Times New Roman" pitchFamily="18" charset="0"/>
              </a:rPr>
              <a:t>.</a:t>
            </a:r>
            <a:r>
              <a:rPr kumimoji="0" lang="zh-TW" altLang="zh-TW" sz="3600" b="1" dirty="0">
                <a:solidFill>
                  <a:srgbClr val="002060"/>
                </a:solidFill>
                <a:latin typeface="微軟正黑體" pitchFamily="34" charset="-120"/>
                <a:ea typeface="微軟正黑體" pitchFamily="34" charset="-120"/>
                <a:cs typeface="Times New Roman" pitchFamily="18" charset="0"/>
              </a:rPr>
              <a:t>以學生學習為主體</a:t>
            </a:r>
            <a:r>
              <a:rPr kumimoji="0" lang="zh-TW" altLang="zh-TW" sz="3600" b="1">
                <a:solidFill>
                  <a:srgbClr val="002060"/>
                </a:solidFill>
                <a:latin typeface="微軟正黑體" pitchFamily="34" charset="-120"/>
                <a:ea typeface="微軟正黑體" pitchFamily="34" charset="-120"/>
                <a:cs typeface="Times New Roman" pitchFamily="18" charset="0"/>
              </a:rPr>
              <a:t>的</a:t>
            </a:r>
            <a:r>
              <a:rPr kumimoji="0" lang="zh-TW" altLang="zh-TW" sz="3600" b="1" smtClean="0">
                <a:solidFill>
                  <a:srgbClr val="002060"/>
                </a:solidFill>
                <a:latin typeface="微軟正黑體" pitchFamily="34" charset="-120"/>
                <a:ea typeface="微軟正黑體" pitchFamily="34" charset="-120"/>
                <a:cs typeface="Times New Roman" pitchFamily="18" charset="0"/>
              </a:rPr>
              <a:t>教學</a:t>
            </a:r>
            <a:endParaRPr kumimoji="0" lang="en-US" altLang="zh-TW" sz="3600" b="1" dirty="0" smtClean="0">
              <a:solidFill>
                <a:srgbClr val="002060"/>
              </a:solidFill>
              <a:latin typeface="微軟正黑體" pitchFamily="34" charset="-120"/>
              <a:ea typeface="微軟正黑體" pitchFamily="34" charset="-120"/>
              <a:cs typeface="Times New Roman" pitchFamily="18" charset="0"/>
            </a:endParaRPr>
          </a:p>
          <a:p>
            <a:endParaRPr kumimoji="0" lang="en-US" altLang="zh-TW" sz="3600" b="1" dirty="0">
              <a:solidFill>
                <a:srgbClr val="002060"/>
              </a:solidFill>
              <a:latin typeface="微軟正黑體" pitchFamily="34" charset="-120"/>
              <a:ea typeface="微軟正黑體" pitchFamily="34" charset="-120"/>
              <a:cs typeface="Times New Roman" pitchFamily="18" charset="0"/>
            </a:endParaRPr>
          </a:p>
          <a:p>
            <a:r>
              <a:rPr kumimoji="0" lang="en-US" altLang="zh-TW" sz="3600" b="1" dirty="0">
                <a:solidFill>
                  <a:srgbClr val="002060"/>
                </a:solidFill>
                <a:latin typeface="微軟正黑體" pitchFamily="34" charset="-120"/>
                <a:ea typeface="微軟正黑體" pitchFamily="34" charset="-120"/>
                <a:cs typeface="Times New Roman" pitchFamily="18" charset="0"/>
              </a:rPr>
              <a:t>2</a:t>
            </a:r>
            <a:r>
              <a:rPr kumimoji="0" lang="en-US" altLang="zh-TW" sz="3600" b="1">
                <a:solidFill>
                  <a:srgbClr val="002060"/>
                </a:solidFill>
                <a:latin typeface="微軟正黑體" pitchFamily="34" charset="-120"/>
                <a:ea typeface="微軟正黑體" pitchFamily="34" charset="-120"/>
                <a:cs typeface="Times New Roman" pitchFamily="18" charset="0"/>
              </a:rPr>
              <a:t>.</a:t>
            </a:r>
            <a:r>
              <a:rPr kumimoji="0" lang="zh-TW" altLang="zh-TW" sz="3600" b="1" smtClean="0">
                <a:solidFill>
                  <a:srgbClr val="002060"/>
                </a:solidFill>
                <a:latin typeface="微軟正黑體" pitchFamily="34" charset="-120"/>
                <a:ea typeface="微軟正黑體" pitchFamily="34" charset="-120"/>
                <a:cs typeface="Times New Roman" pitchFamily="18" charset="0"/>
              </a:rPr>
              <a:t>重</a:t>
            </a:r>
            <a:r>
              <a:rPr kumimoji="0" lang="zh-TW" altLang="en-US" sz="3600" b="1" smtClean="0">
                <a:solidFill>
                  <a:srgbClr val="002060"/>
                </a:solidFill>
                <a:latin typeface="微軟正黑體" pitchFamily="34" charset="-120"/>
                <a:ea typeface="微軟正黑體" pitchFamily="34" charset="-120"/>
                <a:cs typeface="Times New Roman" pitchFamily="18" charset="0"/>
              </a:rPr>
              <a:t>視學習過程與</a:t>
            </a:r>
            <a:r>
              <a:rPr kumimoji="0" lang="zh-TW" altLang="zh-TW" sz="3600" b="1" smtClean="0">
                <a:solidFill>
                  <a:srgbClr val="002060"/>
                </a:solidFill>
                <a:latin typeface="微軟正黑體" pitchFamily="34" charset="-120"/>
                <a:ea typeface="微軟正黑體" pitchFamily="34" charset="-120"/>
                <a:cs typeface="Times New Roman" pitchFamily="18" charset="0"/>
              </a:rPr>
              <a:t>方法</a:t>
            </a:r>
            <a:endParaRPr kumimoji="0" lang="en-US" altLang="zh-TW" sz="3600" b="1" dirty="0" smtClean="0">
              <a:solidFill>
                <a:srgbClr val="002060"/>
              </a:solidFill>
              <a:latin typeface="微軟正黑體" pitchFamily="34" charset="-120"/>
              <a:ea typeface="微軟正黑體" pitchFamily="34" charset="-120"/>
              <a:cs typeface="Times New Roman" pitchFamily="18" charset="0"/>
            </a:endParaRPr>
          </a:p>
          <a:p>
            <a:endParaRPr kumimoji="0" lang="en-US" altLang="zh-TW" sz="3600" b="1" dirty="0">
              <a:solidFill>
                <a:srgbClr val="002060"/>
              </a:solidFill>
              <a:latin typeface="微軟正黑體" pitchFamily="34" charset="-120"/>
              <a:ea typeface="微軟正黑體" pitchFamily="34" charset="-120"/>
              <a:cs typeface="Times New Roman" pitchFamily="18" charset="0"/>
            </a:endParaRPr>
          </a:p>
          <a:p>
            <a:pPr marL="444500" indent="-444500"/>
            <a:r>
              <a:rPr kumimoji="0" lang="en-US" altLang="zh-TW" sz="3600" b="1" dirty="0">
                <a:solidFill>
                  <a:srgbClr val="002060"/>
                </a:solidFill>
                <a:latin typeface="微軟正黑體" pitchFamily="34" charset="-120"/>
                <a:ea typeface="微軟正黑體" pitchFamily="34" charset="-120"/>
                <a:cs typeface="Times New Roman" pitchFamily="18" charset="0"/>
              </a:rPr>
              <a:t>3.</a:t>
            </a:r>
            <a:r>
              <a:rPr kumimoji="0" lang="zh-TW" altLang="zh-TW" sz="3600" b="1" dirty="0">
                <a:solidFill>
                  <a:srgbClr val="002060"/>
                </a:solidFill>
                <a:latin typeface="微軟正黑體" pitchFamily="34" charset="-120"/>
                <a:ea typeface="微軟正黑體" pitchFamily="34" charset="-120"/>
                <a:cs typeface="Times New Roman" pitchFamily="18" charset="0"/>
              </a:rPr>
              <a:t>課堂風景的改變，教學模式的翻轉</a:t>
            </a:r>
            <a:r>
              <a:rPr kumimoji="0" lang="zh-TW" altLang="en-US" sz="3600" b="1" dirty="0">
                <a:solidFill>
                  <a:srgbClr val="002060"/>
                </a:solidFill>
                <a:latin typeface="微軟正黑體" pitchFamily="34" charset="-120"/>
                <a:ea typeface="微軟正黑體" pitchFamily="34" charset="-120"/>
                <a:cs typeface="Times New Roman" pitchFamily="18" charset="0"/>
              </a:rPr>
              <a:t>，</a:t>
            </a:r>
            <a:r>
              <a:rPr kumimoji="0" lang="zh-TW" altLang="zh-TW" sz="3600" b="1" dirty="0">
                <a:solidFill>
                  <a:srgbClr val="002060"/>
                </a:solidFill>
                <a:latin typeface="微軟正黑體" pitchFamily="34" charset="-120"/>
                <a:ea typeface="微軟正黑體" pitchFamily="34" charset="-120"/>
                <a:cs typeface="Times New Roman" pitchFamily="18" charset="0"/>
              </a:rPr>
              <a:t>需要您更多的</a:t>
            </a:r>
            <a:r>
              <a:rPr kumimoji="0" lang="zh-TW" altLang="zh-TW" sz="3600" b="1" dirty="0">
                <a:solidFill>
                  <a:srgbClr val="FF0000"/>
                </a:solidFill>
                <a:latin typeface="微軟正黑體" pitchFamily="34" charset="-120"/>
                <a:ea typeface="微軟正黑體" pitchFamily="34" charset="-120"/>
                <a:cs typeface="Times New Roman" pitchFamily="18" charset="0"/>
              </a:rPr>
              <a:t>信任與支持</a:t>
            </a:r>
            <a:endParaRPr kumimoji="0" lang="en-US" altLang="zh-TW" sz="3600" b="1" dirty="0">
              <a:solidFill>
                <a:srgbClr val="FF0000"/>
              </a:solidFill>
              <a:latin typeface="微軟正黑體" pitchFamily="34" charset="-120"/>
              <a:ea typeface="微軟正黑體" pitchFamily="34" charset="-120"/>
              <a:cs typeface="Times New Roman" pitchFamily="18" charset="0"/>
            </a:endParaRPr>
          </a:p>
        </p:txBody>
      </p:sp>
    </p:spTree>
    <p:extLst>
      <p:ext uri="{BB962C8B-B14F-4D97-AF65-F5344CB8AC3E}">
        <p14:creationId xmlns="" xmlns:p14="http://schemas.microsoft.com/office/powerpoint/2010/main" val="3031549812"/>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圖片 5"/>
          <p:cNvPicPr>
            <a:picLocks noChangeAspect="1"/>
          </p:cNvPicPr>
          <p:nvPr/>
        </p:nvPicPr>
        <p:blipFill>
          <a:blip r:embed="rId3" cstate="print"/>
          <a:srcRect/>
          <a:stretch>
            <a:fillRect/>
          </a:stretch>
        </p:blipFill>
        <p:spPr bwMode="auto">
          <a:xfrm>
            <a:off x="1714480" y="1571612"/>
            <a:ext cx="6143668" cy="3928882"/>
          </a:xfrm>
          <a:prstGeom prst="rect">
            <a:avLst/>
          </a:prstGeom>
          <a:noFill/>
          <a:ln w="9525">
            <a:noFill/>
            <a:miter lim="800000"/>
            <a:headEnd/>
            <a:tailEnd/>
          </a:ln>
        </p:spPr>
      </p:pic>
    </p:spTree>
    <p:extLst>
      <p:ext uri="{BB962C8B-B14F-4D97-AF65-F5344CB8AC3E}">
        <p14:creationId xmlns="" xmlns:p14="http://schemas.microsoft.com/office/powerpoint/2010/main" val="4235903984"/>
      </p:ext>
    </p:extLst>
  </p:cSld>
  <p:clrMapOvr>
    <a:masterClrMapping/>
  </p:clrMapOvr>
  <mc:AlternateContent xmlns:mc="http://schemas.openxmlformats.org/markup-compatibility/2006">
    <mc:Choice xmlns=""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投影片編號版面配置區 1"/>
          <p:cNvSpPr>
            <a:spLocks noGrp="1"/>
          </p:cNvSpPr>
          <p:nvPr>
            <p:ph type="sldNum" sz="quarter" idx="12"/>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a:solidFill>
                  <a:schemeClr val="tx1"/>
                </a:solidFill>
                <a:latin typeface="等线" pitchFamily="2" charset="-122"/>
                <a:ea typeface="等线" pitchFamily="2" charset="-122"/>
              </a:defRPr>
            </a:lvl1pPr>
            <a:lvl2pPr marL="557213" indent="-214313">
              <a:defRPr>
                <a:solidFill>
                  <a:schemeClr val="tx1"/>
                </a:solidFill>
                <a:latin typeface="等线" pitchFamily="2" charset="-122"/>
                <a:ea typeface="等线" pitchFamily="2" charset="-122"/>
              </a:defRPr>
            </a:lvl2pPr>
            <a:lvl3pPr marL="857250" indent="-171450">
              <a:defRPr>
                <a:solidFill>
                  <a:schemeClr val="tx1"/>
                </a:solidFill>
                <a:latin typeface="等线" pitchFamily="2" charset="-122"/>
                <a:ea typeface="等线" pitchFamily="2" charset="-122"/>
              </a:defRPr>
            </a:lvl3pPr>
            <a:lvl4pPr marL="1200150" indent="-171450">
              <a:defRPr>
                <a:solidFill>
                  <a:schemeClr val="tx1"/>
                </a:solidFill>
                <a:latin typeface="等线" pitchFamily="2" charset="-122"/>
                <a:ea typeface="等线" pitchFamily="2" charset="-122"/>
              </a:defRPr>
            </a:lvl4pPr>
            <a:lvl5pPr marL="1543050" indent="-171450">
              <a:defRPr>
                <a:solidFill>
                  <a:schemeClr val="tx1"/>
                </a:solidFill>
                <a:latin typeface="等线" pitchFamily="2" charset="-122"/>
                <a:ea typeface="等线" pitchFamily="2" charset="-122"/>
              </a:defRPr>
            </a:lvl5pPr>
            <a:lvl6pPr marL="1885950" indent="-171450" eaLnBrk="0" fontAlgn="base" hangingPunct="0">
              <a:spcBef>
                <a:spcPct val="0"/>
              </a:spcBef>
              <a:spcAft>
                <a:spcPct val="0"/>
              </a:spcAft>
              <a:defRPr>
                <a:solidFill>
                  <a:schemeClr val="tx1"/>
                </a:solidFill>
                <a:latin typeface="等线" pitchFamily="2" charset="-122"/>
                <a:ea typeface="等线" pitchFamily="2" charset="-122"/>
              </a:defRPr>
            </a:lvl6pPr>
            <a:lvl7pPr marL="2228850" indent="-171450" eaLnBrk="0" fontAlgn="base" hangingPunct="0">
              <a:spcBef>
                <a:spcPct val="0"/>
              </a:spcBef>
              <a:spcAft>
                <a:spcPct val="0"/>
              </a:spcAft>
              <a:defRPr>
                <a:solidFill>
                  <a:schemeClr val="tx1"/>
                </a:solidFill>
                <a:latin typeface="等线" pitchFamily="2" charset="-122"/>
                <a:ea typeface="等线" pitchFamily="2" charset="-122"/>
              </a:defRPr>
            </a:lvl7pPr>
            <a:lvl8pPr marL="2571750" indent="-171450" eaLnBrk="0" fontAlgn="base" hangingPunct="0">
              <a:spcBef>
                <a:spcPct val="0"/>
              </a:spcBef>
              <a:spcAft>
                <a:spcPct val="0"/>
              </a:spcAft>
              <a:defRPr>
                <a:solidFill>
                  <a:schemeClr val="tx1"/>
                </a:solidFill>
                <a:latin typeface="等线" pitchFamily="2" charset="-122"/>
                <a:ea typeface="等线" pitchFamily="2" charset="-122"/>
              </a:defRPr>
            </a:lvl8pPr>
            <a:lvl9pPr marL="2914650" indent="-171450" eaLnBrk="0" fontAlgn="base" hangingPunct="0">
              <a:spcBef>
                <a:spcPct val="0"/>
              </a:spcBef>
              <a:spcAft>
                <a:spcPct val="0"/>
              </a:spcAft>
              <a:defRPr>
                <a:solidFill>
                  <a:schemeClr val="tx1"/>
                </a:solidFill>
                <a:latin typeface="等线" pitchFamily="2" charset="-122"/>
                <a:ea typeface="等线" pitchFamily="2" charset="-122"/>
              </a:defRPr>
            </a:lvl9pPr>
          </a:lstStyle>
          <a:p>
            <a:fld id="{00B92FB3-DA24-4441-A278-57DD9EDB4970}" type="slidenum">
              <a:rPr lang="zh-CN" altLang="en-US" smtClean="0">
                <a:solidFill>
                  <a:schemeClr val="bg1"/>
                </a:solidFill>
              </a:rPr>
              <a:pPr/>
              <a:t>4</a:t>
            </a:fld>
            <a:endParaRPr lang="zh-CN" altLang="en-US">
              <a:solidFill>
                <a:schemeClr val="bg1"/>
              </a:solidFill>
            </a:endParaRPr>
          </a:p>
        </p:txBody>
      </p:sp>
      <p:grpSp>
        <p:nvGrpSpPr>
          <p:cNvPr id="8195" name="群組 17"/>
          <p:cNvGrpSpPr>
            <a:grpSpLocks/>
          </p:cNvGrpSpPr>
          <p:nvPr/>
        </p:nvGrpSpPr>
        <p:grpSpPr bwMode="auto">
          <a:xfrm>
            <a:off x="5044679" y="1875235"/>
            <a:ext cx="1410890" cy="1319213"/>
            <a:chOff x="2205019" y="1625456"/>
            <a:chExt cx="1881588" cy="1760437"/>
          </a:xfrm>
        </p:grpSpPr>
        <p:sp>
          <p:nvSpPr>
            <p:cNvPr id="15" name="文字方塊 14"/>
            <p:cNvSpPr txBox="1"/>
            <p:nvPr/>
          </p:nvSpPr>
          <p:spPr>
            <a:xfrm>
              <a:off x="2205019" y="1625456"/>
              <a:ext cx="1881588" cy="1760437"/>
            </a:xfrm>
            <a:prstGeom prst="rect">
              <a:avLst/>
            </a:prstGeom>
            <a:noFill/>
          </p:spPr>
          <p:txBody>
            <a:bodyPr spcFirstLastPara="1" wrap="none">
              <a:prstTxWarp prst="textButton">
                <a:avLst>
                  <a:gd name="adj" fmla="val 12223967"/>
                </a:avLst>
              </a:prstTxWarp>
              <a:spAutoFit/>
            </a:bodyPr>
            <a:lstStyle/>
            <a:p>
              <a:pPr algn="ctr" fontAlgn="auto">
                <a:spcBef>
                  <a:spcPts val="0"/>
                </a:spcBef>
                <a:spcAft>
                  <a:spcPts val="0"/>
                </a:spcAft>
                <a:defRPr/>
              </a:pPr>
              <a:r>
                <a:rPr lang="zh-TW" altLang="en-US" sz="1500" b="1" dirty="0">
                  <a:solidFill>
                    <a:srgbClr val="979797"/>
                  </a:solidFill>
                  <a:latin typeface="Microsoft YaHei" charset="-122"/>
                  <a:ea typeface="Microsoft YaHei" charset="-122"/>
                  <a:cs typeface="Microsoft YaHei" charset="-122"/>
                </a:rPr>
                <a:t>馬來西亞</a:t>
              </a:r>
            </a:p>
          </p:txBody>
        </p:sp>
        <p:sp>
          <p:nvSpPr>
            <p:cNvPr id="8228" name="圖片 9"/>
            <p:cNvSpPr>
              <a:spLocks noChangeAspect="1"/>
            </p:cNvSpPr>
            <p:nvPr/>
          </p:nvSpPr>
          <p:spPr bwMode="auto">
            <a:xfrm>
              <a:off x="2668445" y="1789111"/>
              <a:ext cx="975995" cy="97599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a:solidFill>
                    <a:schemeClr val="tx1"/>
                  </a:solidFill>
                  <a:latin typeface="等线" pitchFamily="2" charset="-122"/>
                  <a:ea typeface="等线" pitchFamily="2" charset="-122"/>
                </a:defRPr>
              </a:lvl1pPr>
              <a:lvl2pPr marL="742950" indent="-285750">
                <a:defRPr>
                  <a:solidFill>
                    <a:schemeClr val="tx1"/>
                  </a:solidFill>
                  <a:latin typeface="等线" pitchFamily="2" charset="-122"/>
                  <a:ea typeface="等线" pitchFamily="2" charset="-122"/>
                </a:defRPr>
              </a:lvl2pPr>
              <a:lvl3pPr marL="1143000" indent="-228600">
                <a:defRPr>
                  <a:solidFill>
                    <a:schemeClr val="tx1"/>
                  </a:solidFill>
                  <a:latin typeface="等线" pitchFamily="2" charset="-122"/>
                  <a:ea typeface="等线" pitchFamily="2" charset="-122"/>
                </a:defRPr>
              </a:lvl3pPr>
              <a:lvl4pPr marL="1600200" indent="-228600">
                <a:defRPr>
                  <a:solidFill>
                    <a:schemeClr val="tx1"/>
                  </a:solidFill>
                  <a:latin typeface="等线" pitchFamily="2" charset="-122"/>
                  <a:ea typeface="等线" pitchFamily="2" charset="-122"/>
                </a:defRPr>
              </a:lvl4pPr>
              <a:lvl5pPr marL="2057400" indent="-228600">
                <a:defRPr>
                  <a:solidFill>
                    <a:schemeClr val="tx1"/>
                  </a:solidFill>
                  <a:latin typeface="等线" pitchFamily="2" charset="-122"/>
                  <a:ea typeface="等线" pitchFamily="2" charset="-122"/>
                </a:defRPr>
              </a:lvl5pPr>
              <a:lvl6pPr marL="2514600" indent="-228600" eaLnBrk="0" fontAlgn="base" hangingPunct="0">
                <a:spcBef>
                  <a:spcPct val="0"/>
                </a:spcBef>
                <a:spcAft>
                  <a:spcPct val="0"/>
                </a:spcAft>
                <a:defRPr>
                  <a:solidFill>
                    <a:schemeClr val="tx1"/>
                  </a:solidFill>
                  <a:latin typeface="等线" pitchFamily="2" charset="-122"/>
                  <a:ea typeface="等线" pitchFamily="2" charset="-122"/>
                </a:defRPr>
              </a:lvl6pPr>
              <a:lvl7pPr marL="2971800" indent="-228600" eaLnBrk="0" fontAlgn="base" hangingPunct="0">
                <a:spcBef>
                  <a:spcPct val="0"/>
                </a:spcBef>
                <a:spcAft>
                  <a:spcPct val="0"/>
                </a:spcAft>
                <a:defRPr>
                  <a:solidFill>
                    <a:schemeClr val="tx1"/>
                  </a:solidFill>
                  <a:latin typeface="等线" pitchFamily="2" charset="-122"/>
                  <a:ea typeface="等线" pitchFamily="2" charset="-122"/>
                </a:defRPr>
              </a:lvl7pPr>
              <a:lvl8pPr marL="3429000" indent="-228600" eaLnBrk="0" fontAlgn="base" hangingPunct="0">
                <a:spcBef>
                  <a:spcPct val="0"/>
                </a:spcBef>
                <a:spcAft>
                  <a:spcPct val="0"/>
                </a:spcAft>
                <a:defRPr>
                  <a:solidFill>
                    <a:schemeClr val="tx1"/>
                  </a:solidFill>
                  <a:latin typeface="等线" pitchFamily="2" charset="-122"/>
                  <a:ea typeface="等线" pitchFamily="2" charset="-122"/>
                </a:defRPr>
              </a:lvl8pPr>
              <a:lvl9pPr marL="3886200" indent="-228600" eaLnBrk="0" fontAlgn="base" hangingPunct="0">
                <a:spcBef>
                  <a:spcPct val="0"/>
                </a:spcBef>
                <a:spcAft>
                  <a:spcPct val="0"/>
                </a:spcAft>
                <a:defRPr>
                  <a:solidFill>
                    <a:schemeClr val="tx1"/>
                  </a:solidFill>
                  <a:latin typeface="等线" pitchFamily="2" charset="-122"/>
                  <a:ea typeface="等线" pitchFamily="2" charset="-122"/>
                </a:defRPr>
              </a:lvl9pPr>
            </a:lstStyle>
            <a:p>
              <a:endParaRPr lang="zh-TW" altLang="en-US"/>
            </a:p>
          </p:txBody>
        </p:sp>
      </p:grpSp>
      <p:grpSp>
        <p:nvGrpSpPr>
          <p:cNvPr id="8196" name="群組 16"/>
          <p:cNvGrpSpPr>
            <a:grpSpLocks/>
          </p:cNvGrpSpPr>
          <p:nvPr/>
        </p:nvGrpSpPr>
        <p:grpSpPr bwMode="auto">
          <a:xfrm>
            <a:off x="-83343" y="3403998"/>
            <a:ext cx="1412081" cy="1320403"/>
            <a:chOff x="7597762" y="2032916"/>
            <a:chExt cx="1881588" cy="1760437"/>
          </a:xfrm>
        </p:grpSpPr>
        <p:sp>
          <p:nvSpPr>
            <p:cNvPr id="42" name="文字方塊 41"/>
            <p:cNvSpPr txBox="1"/>
            <p:nvPr/>
          </p:nvSpPr>
          <p:spPr>
            <a:xfrm>
              <a:off x="7597762" y="2032916"/>
              <a:ext cx="1881588" cy="1760437"/>
            </a:xfrm>
            <a:prstGeom prst="rect">
              <a:avLst/>
            </a:prstGeom>
            <a:noFill/>
          </p:spPr>
          <p:txBody>
            <a:bodyPr spcFirstLastPara="1" wrap="none">
              <a:prstTxWarp prst="textButton">
                <a:avLst>
                  <a:gd name="adj" fmla="val 12223967"/>
                </a:avLst>
              </a:prstTxWarp>
              <a:spAutoFit/>
            </a:bodyPr>
            <a:lstStyle/>
            <a:p>
              <a:pPr algn="ctr" fontAlgn="auto">
                <a:spcBef>
                  <a:spcPts val="0"/>
                </a:spcBef>
                <a:spcAft>
                  <a:spcPts val="0"/>
                </a:spcAft>
                <a:defRPr/>
              </a:pPr>
              <a:r>
                <a:rPr lang="zh-TW" altLang="en-US" sz="1500" b="1" dirty="0">
                  <a:solidFill>
                    <a:srgbClr val="979797"/>
                  </a:solidFill>
                  <a:latin typeface="Microsoft YaHei" charset="-122"/>
                  <a:ea typeface="Microsoft YaHei" charset="-122"/>
                  <a:cs typeface="Microsoft YaHei" charset="-122"/>
                </a:rPr>
                <a:t>越南</a:t>
              </a:r>
            </a:p>
          </p:txBody>
        </p:sp>
        <p:sp>
          <p:nvSpPr>
            <p:cNvPr id="8226" name="圖片 10"/>
            <p:cNvSpPr>
              <a:spLocks noChangeAspect="1"/>
            </p:cNvSpPr>
            <p:nvPr/>
          </p:nvSpPr>
          <p:spPr bwMode="auto">
            <a:xfrm>
              <a:off x="8050559" y="2189304"/>
              <a:ext cx="975995" cy="97599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a:solidFill>
                    <a:schemeClr val="tx1"/>
                  </a:solidFill>
                  <a:latin typeface="等线" pitchFamily="2" charset="-122"/>
                  <a:ea typeface="等线" pitchFamily="2" charset="-122"/>
                </a:defRPr>
              </a:lvl1pPr>
              <a:lvl2pPr marL="742950" indent="-285750">
                <a:defRPr>
                  <a:solidFill>
                    <a:schemeClr val="tx1"/>
                  </a:solidFill>
                  <a:latin typeface="等线" pitchFamily="2" charset="-122"/>
                  <a:ea typeface="等线" pitchFamily="2" charset="-122"/>
                </a:defRPr>
              </a:lvl2pPr>
              <a:lvl3pPr marL="1143000" indent="-228600">
                <a:defRPr>
                  <a:solidFill>
                    <a:schemeClr val="tx1"/>
                  </a:solidFill>
                  <a:latin typeface="等线" pitchFamily="2" charset="-122"/>
                  <a:ea typeface="等线" pitchFamily="2" charset="-122"/>
                </a:defRPr>
              </a:lvl3pPr>
              <a:lvl4pPr marL="1600200" indent="-228600">
                <a:defRPr>
                  <a:solidFill>
                    <a:schemeClr val="tx1"/>
                  </a:solidFill>
                  <a:latin typeface="等线" pitchFamily="2" charset="-122"/>
                  <a:ea typeface="等线" pitchFamily="2" charset="-122"/>
                </a:defRPr>
              </a:lvl4pPr>
              <a:lvl5pPr marL="2057400" indent="-228600">
                <a:defRPr>
                  <a:solidFill>
                    <a:schemeClr val="tx1"/>
                  </a:solidFill>
                  <a:latin typeface="等线" pitchFamily="2" charset="-122"/>
                  <a:ea typeface="等线" pitchFamily="2" charset="-122"/>
                </a:defRPr>
              </a:lvl5pPr>
              <a:lvl6pPr marL="2514600" indent="-228600" eaLnBrk="0" fontAlgn="base" hangingPunct="0">
                <a:spcBef>
                  <a:spcPct val="0"/>
                </a:spcBef>
                <a:spcAft>
                  <a:spcPct val="0"/>
                </a:spcAft>
                <a:defRPr>
                  <a:solidFill>
                    <a:schemeClr val="tx1"/>
                  </a:solidFill>
                  <a:latin typeface="等线" pitchFamily="2" charset="-122"/>
                  <a:ea typeface="等线" pitchFamily="2" charset="-122"/>
                </a:defRPr>
              </a:lvl6pPr>
              <a:lvl7pPr marL="2971800" indent="-228600" eaLnBrk="0" fontAlgn="base" hangingPunct="0">
                <a:spcBef>
                  <a:spcPct val="0"/>
                </a:spcBef>
                <a:spcAft>
                  <a:spcPct val="0"/>
                </a:spcAft>
                <a:defRPr>
                  <a:solidFill>
                    <a:schemeClr val="tx1"/>
                  </a:solidFill>
                  <a:latin typeface="等线" pitchFamily="2" charset="-122"/>
                  <a:ea typeface="等线" pitchFamily="2" charset="-122"/>
                </a:defRPr>
              </a:lvl7pPr>
              <a:lvl8pPr marL="3429000" indent="-228600" eaLnBrk="0" fontAlgn="base" hangingPunct="0">
                <a:spcBef>
                  <a:spcPct val="0"/>
                </a:spcBef>
                <a:spcAft>
                  <a:spcPct val="0"/>
                </a:spcAft>
                <a:defRPr>
                  <a:solidFill>
                    <a:schemeClr val="tx1"/>
                  </a:solidFill>
                  <a:latin typeface="等线" pitchFamily="2" charset="-122"/>
                  <a:ea typeface="等线" pitchFamily="2" charset="-122"/>
                </a:defRPr>
              </a:lvl8pPr>
              <a:lvl9pPr marL="3886200" indent="-228600" eaLnBrk="0" fontAlgn="base" hangingPunct="0">
                <a:spcBef>
                  <a:spcPct val="0"/>
                </a:spcBef>
                <a:spcAft>
                  <a:spcPct val="0"/>
                </a:spcAft>
                <a:defRPr>
                  <a:solidFill>
                    <a:schemeClr val="tx1"/>
                  </a:solidFill>
                  <a:latin typeface="等线" pitchFamily="2" charset="-122"/>
                  <a:ea typeface="等线" pitchFamily="2" charset="-122"/>
                </a:defRPr>
              </a:lvl9pPr>
            </a:lstStyle>
            <a:p>
              <a:endParaRPr lang="zh-TW" altLang="en-US"/>
            </a:p>
          </p:txBody>
        </p:sp>
      </p:grpSp>
      <p:grpSp>
        <p:nvGrpSpPr>
          <p:cNvPr id="8197" name="群組 18"/>
          <p:cNvGrpSpPr>
            <a:grpSpLocks/>
          </p:cNvGrpSpPr>
          <p:nvPr/>
        </p:nvGrpSpPr>
        <p:grpSpPr bwMode="auto">
          <a:xfrm>
            <a:off x="2759869" y="3403998"/>
            <a:ext cx="1410891" cy="1320403"/>
            <a:chOff x="2192262" y="4763634"/>
            <a:chExt cx="1881588" cy="1760437"/>
          </a:xfrm>
        </p:grpSpPr>
        <p:sp>
          <p:nvSpPr>
            <p:cNvPr id="43" name="文字方塊 42"/>
            <p:cNvSpPr txBox="1"/>
            <p:nvPr/>
          </p:nvSpPr>
          <p:spPr>
            <a:xfrm>
              <a:off x="2192262" y="4763634"/>
              <a:ext cx="1881588" cy="1760437"/>
            </a:xfrm>
            <a:prstGeom prst="rect">
              <a:avLst/>
            </a:prstGeom>
            <a:noFill/>
          </p:spPr>
          <p:txBody>
            <a:bodyPr spcFirstLastPara="1" wrap="none">
              <a:prstTxWarp prst="textButton">
                <a:avLst>
                  <a:gd name="adj" fmla="val 12223967"/>
                </a:avLst>
              </a:prstTxWarp>
              <a:spAutoFit/>
            </a:bodyPr>
            <a:lstStyle/>
            <a:p>
              <a:pPr algn="ctr" fontAlgn="auto">
                <a:spcBef>
                  <a:spcPts val="0"/>
                </a:spcBef>
                <a:spcAft>
                  <a:spcPts val="0"/>
                </a:spcAft>
                <a:defRPr/>
              </a:pPr>
              <a:r>
                <a:rPr lang="zh-TW" altLang="en-US" sz="1500" b="1">
                  <a:solidFill>
                    <a:srgbClr val="979797"/>
                  </a:solidFill>
                  <a:latin typeface="Microsoft YaHei" charset="-122"/>
                  <a:ea typeface="Microsoft YaHei" charset="-122"/>
                  <a:cs typeface="Microsoft YaHei" charset="-122"/>
                </a:rPr>
                <a:t>緬甸</a:t>
              </a:r>
              <a:endParaRPr lang="zh-TW" altLang="en-US" sz="1500" b="1" dirty="0">
                <a:solidFill>
                  <a:srgbClr val="979797"/>
                </a:solidFill>
                <a:latin typeface="Microsoft YaHei" charset="-122"/>
                <a:ea typeface="Microsoft YaHei" charset="-122"/>
                <a:cs typeface="Microsoft YaHei" charset="-122"/>
              </a:endParaRPr>
            </a:p>
          </p:txBody>
        </p:sp>
        <p:sp>
          <p:nvSpPr>
            <p:cNvPr id="8224" name="圖片 11"/>
            <p:cNvSpPr>
              <a:spLocks noChangeAspect="1"/>
            </p:cNvSpPr>
            <p:nvPr/>
          </p:nvSpPr>
          <p:spPr bwMode="auto">
            <a:xfrm>
              <a:off x="2694857" y="4955127"/>
              <a:ext cx="975995" cy="97599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a:solidFill>
                    <a:schemeClr val="tx1"/>
                  </a:solidFill>
                  <a:latin typeface="等线" pitchFamily="2" charset="-122"/>
                  <a:ea typeface="等线" pitchFamily="2" charset="-122"/>
                </a:defRPr>
              </a:lvl1pPr>
              <a:lvl2pPr marL="742950" indent="-285750">
                <a:defRPr>
                  <a:solidFill>
                    <a:schemeClr val="tx1"/>
                  </a:solidFill>
                  <a:latin typeface="等线" pitchFamily="2" charset="-122"/>
                  <a:ea typeface="等线" pitchFamily="2" charset="-122"/>
                </a:defRPr>
              </a:lvl2pPr>
              <a:lvl3pPr marL="1143000" indent="-228600">
                <a:defRPr>
                  <a:solidFill>
                    <a:schemeClr val="tx1"/>
                  </a:solidFill>
                  <a:latin typeface="等线" pitchFamily="2" charset="-122"/>
                  <a:ea typeface="等线" pitchFamily="2" charset="-122"/>
                </a:defRPr>
              </a:lvl3pPr>
              <a:lvl4pPr marL="1600200" indent="-228600">
                <a:defRPr>
                  <a:solidFill>
                    <a:schemeClr val="tx1"/>
                  </a:solidFill>
                  <a:latin typeface="等线" pitchFamily="2" charset="-122"/>
                  <a:ea typeface="等线" pitchFamily="2" charset="-122"/>
                </a:defRPr>
              </a:lvl4pPr>
              <a:lvl5pPr marL="2057400" indent="-228600">
                <a:defRPr>
                  <a:solidFill>
                    <a:schemeClr val="tx1"/>
                  </a:solidFill>
                  <a:latin typeface="等线" pitchFamily="2" charset="-122"/>
                  <a:ea typeface="等线" pitchFamily="2" charset="-122"/>
                </a:defRPr>
              </a:lvl5pPr>
              <a:lvl6pPr marL="2514600" indent="-228600" eaLnBrk="0" fontAlgn="base" hangingPunct="0">
                <a:spcBef>
                  <a:spcPct val="0"/>
                </a:spcBef>
                <a:spcAft>
                  <a:spcPct val="0"/>
                </a:spcAft>
                <a:defRPr>
                  <a:solidFill>
                    <a:schemeClr val="tx1"/>
                  </a:solidFill>
                  <a:latin typeface="等线" pitchFamily="2" charset="-122"/>
                  <a:ea typeface="等线" pitchFamily="2" charset="-122"/>
                </a:defRPr>
              </a:lvl6pPr>
              <a:lvl7pPr marL="2971800" indent="-228600" eaLnBrk="0" fontAlgn="base" hangingPunct="0">
                <a:spcBef>
                  <a:spcPct val="0"/>
                </a:spcBef>
                <a:spcAft>
                  <a:spcPct val="0"/>
                </a:spcAft>
                <a:defRPr>
                  <a:solidFill>
                    <a:schemeClr val="tx1"/>
                  </a:solidFill>
                  <a:latin typeface="等线" pitchFamily="2" charset="-122"/>
                  <a:ea typeface="等线" pitchFamily="2" charset="-122"/>
                </a:defRPr>
              </a:lvl7pPr>
              <a:lvl8pPr marL="3429000" indent="-228600" eaLnBrk="0" fontAlgn="base" hangingPunct="0">
                <a:spcBef>
                  <a:spcPct val="0"/>
                </a:spcBef>
                <a:spcAft>
                  <a:spcPct val="0"/>
                </a:spcAft>
                <a:defRPr>
                  <a:solidFill>
                    <a:schemeClr val="tx1"/>
                  </a:solidFill>
                  <a:latin typeface="等线" pitchFamily="2" charset="-122"/>
                  <a:ea typeface="等线" pitchFamily="2" charset="-122"/>
                </a:defRPr>
              </a:lvl8pPr>
              <a:lvl9pPr marL="3886200" indent="-228600" eaLnBrk="0" fontAlgn="base" hangingPunct="0">
                <a:spcBef>
                  <a:spcPct val="0"/>
                </a:spcBef>
                <a:spcAft>
                  <a:spcPct val="0"/>
                </a:spcAft>
                <a:defRPr>
                  <a:solidFill>
                    <a:schemeClr val="tx1"/>
                  </a:solidFill>
                  <a:latin typeface="等线" pitchFamily="2" charset="-122"/>
                  <a:ea typeface="等线" pitchFamily="2" charset="-122"/>
                </a:defRPr>
              </a:lvl9pPr>
            </a:lstStyle>
            <a:p>
              <a:endParaRPr lang="zh-TW" altLang="en-US"/>
            </a:p>
          </p:txBody>
        </p:sp>
      </p:grpSp>
      <p:grpSp>
        <p:nvGrpSpPr>
          <p:cNvPr id="8198" name="群組 19"/>
          <p:cNvGrpSpPr>
            <a:grpSpLocks/>
          </p:cNvGrpSpPr>
          <p:nvPr/>
        </p:nvGrpSpPr>
        <p:grpSpPr bwMode="auto">
          <a:xfrm>
            <a:off x="5587604" y="3403998"/>
            <a:ext cx="1410890" cy="1320403"/>
            <a:chOff x="5086417" y="4794830"/>
            <a:chExt cx="1881588" cy="1760437"/>
          </a:xfrm>
        </p:grpSpPr>
        <p:sp>
          <p:nvSpPr>
            <p:cNvPr id="44" name="文字方塊 43"/>
            <p:cNvSpPr txBox="1"/>
            <p:nvPr/>
          </p:nvSpPr>
          <p:spPr>
            <a:xfrm>
              <a:off x="5086417" y="4794830"/>
              <a:ext cx="1881588" cy="1760437"/>
            </a:xfrm>
            <a:prstGeom prst="rect">
              <a:avLst/>
            </a:prstGeom>
            <a:noFill/>
          </p:spPr>
          <p:txBody>
            <a:bodyPr spcFirstLastPara="1" wrap="none">
              <a:prstTxWarp prst="textButton">
                <a:avLst>
                  <a:gd name="adj" fmla="val 12223967"/>
                </a:avLst>
              </a:prstTxWarp>
              <a:spAutoFit/>
            </a:bodyPr>
            <a:lstStyle/>
            <a:p>
              <a:pPr algn="ctr" fontAlgn="auto">
                <a:spcBef>
                  <a:spcPts val="0"/>
                </a:spcBef>
                <a:spcAft>
                  <a:spcPts val="0"/>
                </a:spcAft>
                <a:defRPr/>
              </a:pPr>
              <a:r>
                <a:rPr lang="zh-TW" altLang="en-US" sz="1500" b="1">
                  <a:solidFill>
                    <a:srgbClr val="979797"/>
                  </a:solidFill>
                  <a:latin typeface="Microsoft YaHei" charset="-122"/>
                  <a:ea typeface="Microsoft YaHei" charset="-122"/>
                  <a:cs typeface="Microsoft YaHei" charset="-122"/>
                </a:rPr>
                <a:t>菲律賓</a:t>
              </a:r>
              <a:endParaRPr lang="zh-TW" altLang="en-US" sz="1500" b="1" dirty="0">
                <a:solidFill>
                  <a:srgbClr val="979797"/>
                </a:solidFill>
                <a:latin typeface="Microsoft YaHei" charset="-122"/>
                <a:ea typeface="Microsoft YaHei" charset="-122"/>
                <a:cs typeface="Microsoft YaHei" charset="-122"/>
              </a:endParaRPr>
            </a:p>
          </p:txBody>
        </p:sp>
        <p:sp>
          <p:nvSpPr>
            <p:cNvPr id="8222" name="圖片 12"/>
            <p:cNvSpPr>
              <a:spLocks noChangeAspect="1"/>
            </p:cNvSpPr>
            <p:nvPr/>
          </p:nvSpPr>
          <p:spPr bwMode="auto">
            <a:xfrm>
              <a:off x="5566988" y="4955127"/>
              <a:ext cx="975995" cy="97599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a:solidFill>
                    <a:schemeClr val="tx1"/>
                  </a:solidFill>
                  <a:latin typeface="等线" pitchFamily="2" charset="-122"/>
                  <a:ea typeface="等线" pitchFamily="2" charset="-122"/>
                </a:defRPr>
              </a:lvl1pPr>
              <a:lvl2pPr marL="742950" indent="-285750">
                <a:defRPr>
                  <a:solidFill>
                    <a:schemeClr val="tx1"/>
                  </a:solidFill>
                  <a:latin typeface="等线" pitchFamily="2" charset="-122"/>
                  <a:ea typeface="等线" pitchFamily="2" charset="-122"/>
                </a:defRPr>
              </a:lvl2pPr>
              <a:lvl3pPr marL="1143000" indent="-228600">
                <a:defRPr>
                  <a:solidFill>
                    <a:schemeClr val="tx1"/>
                  </a:solidFill>
                  <a:latin typeface="等线" pitchFamily="2" charset="-122"/>
                  <a:ea typeface="等线" pitchFamily="2" charset="-122"/>
                </a:defRPr>
              </a:lvl3pPr>
              <a:lvl4pPr marL="1600200" indent="-228600">
                <a:defRPr>
                  <a:solidFill>
                    <a:schemeClr val="tx1"/>
                  </a:solidFill>
                  <a:latin typeface="等线" pitchFamily="2" charset="-122"/>
                  <a:ea typeface="等线" pitchFamily="2" charset="-122"/>
                </a:defRPr>
              </a:lvl4pPr>
              <a:lvl5pPr marL="2057400" indent="-228600">
                <a:defRPr>
                  <a:solidFill>
                    <a:schemeClr val="tx1"/>
                  </a:solidFill>
                  <a:latin typeface="等线" pitchFamily="2" charset="-122"/>
                  <a:ea typeface="等线" pitchFamily="2" charset="-122"/>
                </a:defRPr>
              </a:lvl5pPr>
              <a:lvl6pPr marL="2514600" indent="-228600" eaLnBrk="0" fontAlgn="base" hangingPunct="0">
                <a:spcBef>
                  <a:spcPct val="0"/>
                </a:spcBef>
                <a:spcAft>
                  <a:spcPct val="0"/>
                </a:spcAft>
                <a:defRPr>
                  <a:solidFill>
                    <a:schemeClr val="tx1"/>
                  </a:solidFill>
                  <a:latin typeface="等线" pitchFamily="2" charset="-122"/>
                  <a:ea typeface="等线" pitchFamily="2" charset="-122"/>
                </a:defRPr>
              </a:lvl6pPr>
              <a:lvl7pPr marL="2971800" indent="-228600" eaLnBrk="0" fontAlgn="base" hangingPunct="0">
                <a:spcBef>
                  <a:spcPct val="0"/>
                </a:spcBef>
                <a:spcAft>
                  <a:spcPct val="0"/>
                </a:spcAft>
                <a:defRPr>
                  <a:solidFill>
                    <a:schemeClr val="tx1"/>
                  </a:solidFill>
                  <a:latin typeface="等线" pitchFamily="2" charset="-122"/>
                  <a:ea typeface="等线" pitchFamily="2" charset="-122"/>
                </a:defRPr>
              </a:lvl7pPr>
              <a:lvl8pPr marL="3429000" indent="-228600" eaLnBrk="0" fontAlgn="base" hangingPunct="0">
                <a:spcBef>
                  <a:spcPct val="0"/>
                </a:spcBef>
                <a:spcAft>
                  <a:spcPct val="0"/>
                </a:spcAft>
                <a:defRPr>
                  <a:solidFill>
                    <a:schemeClr val="tx1"/>
                  </a:solidFill>
                  <a:latin typeface="等线" pitchFamily="2" charset="-122"/>
                  <a:ea typeface="等线" pitchFamily="2" charset="-122"/>
                </a:defRPr>
              </a:lvl8pPr>
              <a:lvl9pPr marL="3886200" indent="-228600" eaLnBrk="0" fontAlgn="base" hangingPunct="0">
                <a:spcBef>
                  <a:spcPct val="0"/>
                </a:spcBef>
                <a:spcAft>
                  <a:spcPct val="0"/>
                </a:spcAft>
                <a:defRPr>
                  <a:solidFill>
                    <a:schemeClr val="tx1"/>
                  </a:solidFill>
                  <a:latin typeface="等线" pitchFamily="2" charset="-122"/>
                  <a:ea typeface="等线" pitchFamily="2" charset="-122"/>
                </a:defRPr>
              </a:lvl9pPr>
            </a:lstStyle>
            <a:p>
              <a:endParaRPr lang="zh-TW" altLang="en-US"/>
            </a:p>
          </p:txBody>
        </p:sp>
      </p:grpSp>
      <p:grpSp>
        <p:nvGrpSpPr>
          <p:cNvPr id="8199" name="群組 20"/>
          <p:cNvGrpSpPr>
            <a:grpSpLocks/>
          </p:cNvGrpSpPr>
          <p:nvPr/>
        </p:nvGrpSpPr>
        <p:grpSpPr bwMode="auto">
          <a:xfrm>
            <a:off x="4263629" y="4674394"/>
            <a:ext cx="1410890" cy="1320404"/>
            <a:chOff x="7597762" y="4915000"/>
            <a:chExt cx="1881588" cy="1760437"/>
          </a:xfrm>
        </p:grpSpPr>
        <p:sp>
          <p:nvSpPr>
            <p:cNvPr id="48" name="文字方塊 47"/>
            <p:cNvSpPr txBox="1"/>
            <p:nvPr/>
          </p:nvSpPr>
          <p:spPr>
            <a:xfrm>
              <a:off x="7597762" y="4915000"/>
              <a:ext cx="1881588" cy="1760437"/>
            </a:xfrm>
            <a:prstGeom prst="rect">
              <a:avLst/>
            </a:prstGeom>
            <a:noFill/>
          </p:spPr>
          <p:txBody>
            <a:bodyPr spcFirstLastPara="1" wrap="none">
              <a:prstTxWarp prst="textButton">
                <a:avLst>
                  <a:gd name="adj" fmla="val 12223967"/>
                </a:avLst>
              </a:prstTxWarp>
              <a:spAutoFit/>
            </a:bodyPr>
            <a:lstStyle/>
            <a:p>
              <a:pPr algn="ctr" fontAlgn="auto">
                <a:spcBef>
                  <a:spcPts val="0"/>
                </a:spcBef>
                <a:spcAft>
                  <a:spcPts val="0"/>
                </a:spcAft>
                <a:defRPr/>
              </a:pPr>
              <a:r>
                <a:rPr lang="zh-TW" altLang="en-US" sz="1500" b="1" dirty="0">
                  <a:solidFill>
                    <a:srgbClr val="979797"/>
                  </a:solidFill>
                  <a:latin typeface="Microsoft YaHei" charset="-122"/>
                  <a:ea typeface="Microsoft YaHei" charset="-122"/>
                  <a:cs typeface="Microsoft YaHei" charset="-122"/>
                </a:rPr>
                <a:t>台灣</a:t>
              </a:r>
            </a:p>
          </p:txBody>
        </p:sp>
        <p:sp>
          <p:nvSpPr>
            <p:cNvPr id="8220" name="圖片 13"/>
            <p:cNvSpPr>
              <a:spLocks noChangeAspect="1"/>
            </p:cNvSpPr>
            <p:nvPr/>
          </p:nvSpPr>
          <p:spPr bwMode="auto">
            <a:xfrm>
              <a:off x="8115049" y="5043081"/>
              <a:ext cx="975995" cy="97599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a:solidFill>
                    <a:schemeClr val="tx1"/>
                  </a:solidFill>
                  <a:latin typeface="等线" pitchFamily="2" charset="-122"/>
                  <a:ea typeface="等线" pitchFamily="2" charset="-122"/>
                </a:defRPr>
              </a:lvl1pPr>
              <a:lvl2pPr marL="742950" indent="-285750">
                <a:defRPr>
                  <a:solidFill>
                    <a:schemeClr val="tx1"/>
                  </a:solidFill>
                  <a:latin typeface="等线" pitchFamily="2" charset="-122"/>
                  <a:ea typeface="等线" pitchFamily="2" charset="-122"/>
                </a:defRPr>
              </a:lvl2pPr>
              <a:lvl3pPr marL="1143000" indent="-228600">
                <a:defRPr>
                  <a:solidFill>
                    <a:schemeClr val="tx1"/>
                  </a:solidFill>
                  <a:latin typeface="等线" pitchFamily="2" charset="-122"/>
                  <a:ea typeface="等线" pitchFamily="2" charset="-122"/>
                </a:defRPr>
              </a:lvl3pPr>
              <a:lvl4pPr marL="1600200" indent="-228600">
                <a:defRPr>
                  <a:solidFill>
                    <a:schemeClr val="tx1"/>
                  </a:solidFill>
                  <a:latin typeface="等线" pitchFamily="2" charset="-122"/>
                  <a:ea typeface="等线" pitchFamily="2" charset="-122"/>
                </a:defRPr>
              </a:lvl4pPr>
              <a:lvl5pPr marL="2057400" indent="-228600">
                <a:defRPr>
                  <a:solidFill>
                    <a:schemeClr val="tx1"/>
                  </a:solidFill>
                  <a:latin typeface="等线" pitchFamily="2" charset="-122"/>
                  <a:ea typeface="等线" pitchFamily="2" charset="-122"/>
                </a:defRPr>
              </a:lvl5pPr>
              <a:lvl6pPr marL="2514600" indent="-228600" eaLnBrk="0" fontAlgn="base" hangingPunct="0">
                <a:spcBef>
                  <a:spcPct val="0"/>
                </a:spcBef>
                <a:spcAft>
                  <a:spcPct val="0"/>
                </a:spcAft>
                <a:defRPr>
                  <a:solidFill>
                    <a:schemeClr val="tx1"/>
                  </a:solidFill>
                  <a:latin typeface="等线" pitchFamily="2" charset="-122"/>
                  <a:ea typeface="等线" pitchFamily="2" charset="-122"/>
                </a:defRPr>
              </a:lvl6pPr>
              <a:lvl7pPr marL="2971800" indent="-228600" eaLnBrk="0" fontAlgn="base" hangingPunct="0">
                <a:spcBef>
                  <a:spcPct val="0"/>
                </a:spcBef>
                <a:spcAft>
                  <a:spcPct val="0"/>
                </a:spcAft>
                <a:defRPr>
                  <a:solidFill>
                    <a:schemeClr val="tx1"/>
                  </a:solidFill>
                  <a:latin typeface="等线" pitchFamily="2" charset="-122"/>
                  <a:ea typeface="等线" pitchFamily="2" charset="-122"/>
                </a:defRPr>
              </a:lvl7pPr>
              <a:lvl8pPr marL="3429000" indent="-228600" eaLnBrk="0" fontAlgn="base" hangingPunct="0">
                <a:spcBef>
                  <a:spcPct val="0"/>
                </a:spcBef>
                <a:spcAft>
                  <a:spcPct val="0"/>
                </a:spcAft>
                <a:defRPr>
                  <a:solidFill>
                    <a:schemeClr val="tx1"/>
                  </a:solidFill>
                  <a:latin typeface="等线" pitchFamily="2" charset="-122"/>
                  <a:ea typeface="等线" pitchFamily="2" charset="-122"/>
                </a:defRPr>
              </a:lvl8pPr>
              <a:lvl9pPr marL="3886200" indent="-228600" eaLnBrk="0" fontAlgn="base" hangingPunct="0">
                <a:spcBef>
                  <a:spcPct val="0"/>
                </a:spcBef>
                <a:spcAft>
                  <a:spcPct val="0"/>
                </a:spcAft>
                <a:defRPr>
                  <a:solidFill>
                    <a:schemeClr val="tx1"/>
                  </a:solidFill>
                  <a:latin typeface="等线" pitchFamily="2" charset="-122"/>
                  <a:ea typeface="等线" pitchFamily="2" charset="-122"/>
                </a:defRPr>
              </a:lvl9pPr>
            </a:lstStyle>
            <a:p>
              <a:endParaRPr lang="zh-TW" altLang="en-US"/>
            </a:p>
          </p:txBody>
        </p:sp>
      </p:grpSp>
      <p:sp>
        <p:nvSpPr>
          <p:cNvPr id="8200" name="矩形 15"/>
          <p:cNvSpPr>
            <a:spLocks noChangeArrowheads="1"/>
          </p:cNvSpPr>
          <p:nvPr/>
        </p:nvSpPr>
        <p:spPr bwMode="auto">
          <a:xfrm>
            <a:off x="6286501" y="1772842"/>
            <a:ext cx="2203847" cy="95795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等线" pitchFamily="2" charset="-122"/>
                <a:ea typeface="等线" pitchFamily="2" charset="-122"/>
              </a:defRPr>
            </a:lvl1pPr>
            <a:lvl2pPr marL="742950" indent="-285750">
              <a:defRPr>
                <a:solidFill>
                  <a:schemeClr val="tx1"/>
                </a:solidFill>
                <a:latin typeface="等线" pitchFamily="2" charset="-122"/>
                <a:ea typeface="等线" pitchFamily="2" charset="-122"/>
              </a:defRPr>
            </a:lvl2pPr>
            <a:lvl3pPr marL="1143000" indent="-228600">
              <a:defRPr>
                <a:solidFill>
                  <a:schemeClr val="tx1"/>
                </a:solidFill>
                <a:latin typeface="等线" pitchFamily="2" charset="-122"/>
                <a:ea typeface="等线" pitchFamily="2" charset="-122"/>
              </a:defRPr>
            </a:lvl3pPr>
            <a:lvl4pPr marL="1600200" indent="-228600">
              <a:defRPr>
                <a:solidFill>
                  <a:schemeClr val="tx1"/>
                </a:solidFill>
                <a:latin typeface="等线" pitchFamily="2" charset="-122"/>
                <a:ea typeface="等线" pitchFamily="2" charset="-122"/>
              </a:defRPr>
            </a:lvl4pPr>
            <a:lvl5pPr marL="2057400" indent="-228600">
              <a:defRPr>
                <a:solidFill>
                  <a:schemeClr val="tx1"/>
                </a:solidFill>
                <a:latin typeface="等线" pitchFamily="2" charset="-122"/>
                <a:ea typeface="等线" pitchFamily="2" charset="-122"/>
              </a:defRPr>
            </a:lvl5pPr>
            <a:lvl6pPr marL="2514600" indent="-228600" eaLnBrk="0" fontAlgn="base" hangingPunct="0">
              <a:spcBef>
                <a:spcPct val="0"/>
              </a:spcBef>
              <a:spcAft>
                <a:spcPct val="0"/>
              </a:spcAft>
              <a:defRPr>
                <a:solidFill>
                  <a:schemeClr val="tx1"/>
                </a:solidFill>
                <a:latin typeface="等线" pitchFamily="2" charset="-122"/>
                <a:ea typeface="等线" pitchFamily="2" charset="-122"/>
              </a:defRPr>
            </a:lvl6pPr>
            <a:lvl7pPr marL="2971800" indent="-228600" eaLnBrk="0" fontAlgn="base" hangingPunct="0">
              <a:spcBef>
                <a:spcPct val="0"/>
              </a:spcBef>
              <a:spcAft>
                <a:spcPct val="0"/>
              </a:spcAft>
              <a:defRPr>
                <a:solidFill>
                  <a:schemeClr val="tx1"/>
                </a:solidFill>
                <a:latin typeface="等线" pitchFamily="2" charset="-122"/>
                <a:ea typeface="等线" pitchFamily="2" charset="-122"/>
              </a:defRPr>
            </a:lvl7pPr>
            <a:lvl8pPr marL="3429000" indent="-228600" eaLnBrk="0" fontAlgn="base" hangingPunct="0">
              <a:spcBef>
                <a:spcPct val="0"/>
              </a:spcBef>
              <a:spcAft>
                <a:spcPct val="0"/>
              </a:spcAft>
              <a:defRPr>
                <a:solidFill>
                  <a:schemeClr val="tx1"/>
                </a:solidFill>
                <a:latin typeface="等线" pitchFamily="2" charset="-122"/>
                <a:ea typeface="等线" pitchFamily="2" charset="-122"/>
              </a:defRPr>
            </a:lvl8pPr>
            <a:lvl9pPr marL="3886200" indent="-228600" eaLnBrk="0" fontAlgn="base" hangingPunct="0">
              <a:spcBef>
                <a:spcPct val="0"/>
              </a:spcBef>
              <a:spcAft>
                <a:spcPct val="0"/>
              </a:spcAft>
              <a:defRPr>
                <a:solidFill>
                  <a:schemeClr val="tx1"/>
                </a:solidFill>
                <a:latin typeface="等线" pitchFamily="2" charset="-122"/>
                <a:ea typeface="等线" pitchFamily="2" charset="-122"/>
              </a:defRPr>
            </a:lvl9pPr>
          </a:lstStyle>
          <a:p>
            <a:pPr eaLnBrk="1" hangingPunct="1">
              <a:lnSpc>
                <a:spcPct val="125000"/>
              </a:lnSpc>
            </a:pPr>
            <a:r>
              <a:rPr lang="en-US" altLang="zh-TW" sz="1500">
                <a:latin typeface="Microsoft YaHei" pitchFamily="34" charset="-122"/>
                <a:ea typeface="Microsoft YaHei" pitchFamily="34" charset="-122"/>
              </a:rPr>
              <a:t>2017</a:t>
            </a:r>
            <a:r>
              <a:rPr lang="zh-TW" altLang="en-US" sz="1500">
                <a:latin typeface="Microsoft YaHei" pitchFamily="34" charset="-122"/>
                <a:ea typeface="Microsoft YaHei" pitchFamily="34" charset="-122"/>
              </a:rPr>
              <a:t>年，</a:t>
            </a:r>
            <a:endParaRPr lang="en-US" altLang="zh-TW" sz="1500">
              <a:latin typeface="Microsoft YaHei" pitchFamily="34" charset="-122"/>
              <a:ea typeface="Microsoft YaHei" pitchFamily="34" charset="-122"/>
            </a:endParaRPr>
          </a:p>
          <a:p>
            <a:pPr eaLnBrk="1" hangingPunct="1">
              <a:lnSpc>
                <a:spcPct val="125000"/>
              </a:lnSpc>
            </a:pPr>
            <a:r>
              <a:rPr lang="zh-TW" altLang="en-US" sz="1500">
                <a:latin typeface="Microsoft YaHei" pitchFamily="34" charset="-122"/>
                <a:ea typeface="Microsoft YaHei" pitchFamily="34" charset="-122"/>
              </a:rPr>
              <a:t>總人口達到</a:t>
            </a:r>
            <a:r>
              <a:rPr lang="is-IS" altLang="en-US" sz="1500">
                <a:solidFill>
                  <a:srgbClr val="DB675B"/>
                </a:solidFill>
                <a:latin typeface="Microsoft YaHei" pitchFamily="34" charset="-122"/>
                <a:ea typeface="Microsoft YaHei" pitchFamily="34" charset="-122"/>
              </a:rPr>
              <a:t>3120</a:t>
            </a:r>
            <a:r>
              <a:rPr lang="zh-TW" altLang="en-US" sz="1500">
                <a:latin typeface="Microsoft YaHei" pitchFamily="34" charset="-122"/>
                <a:ea typeface="Microsoft YaHei" pitchFamily="34" charset="-122"/>
              </a:rPr>
              <a:t>萬，</a:t>
            </a:r>
          </a:p>
          <a:p>
            <a:pPr eaLnBrk="1" hangingPunct="1">
              <a:lnSpc>
                <a:spcPct val="125000"/>
              </a:lnSpc>
            </a:pPr>
            <a:r>
              <a:rPr lang="zh-TW" altLang="en-US" sz="1500">
                <a:latin typeface="Microsoft YaHei" pitchFamily="34" charset="-122"/>
                <a:ea typeface="Microsoft YaHei" pitchFamily="34" charset="-122"/>
              </a:rPr>
              <a:t>全國平均年齡</a:t>
            </a:r>
            <a:r>
              <a:rPr lang="nb-NO" altLang="zh-TW" sz="1500">
                <a:solidFill>
                  <a:srgbClr val="DB675B"/>
                </a:solidFill>
                <a:latin typeface="Microsoft YaHei" pitchFamily="34" charset="-122"/>
                <a:ea typeface="Microsoft YaHei" pitchFamily="34" charset="-122"/>
              </a:rPr>
              <a:t>27.7</a:t>
            </a:r>
            <a:r>
              <a:rPr lang="zh-TW" altLang="en-US" sz="1500">
                <a:latin typeface="Microsoft YaHei" pitchFamily="34" charset="-122"/>
                <a:ea typeface="Microsoft YaHei" pitchFamily="34" charset="-122"/>
              </a:rPr>
              <a:t>歲</a:t>
            </a:r>
            <a:endParaRPr lang="en-US" altLang="zh-TW" sz="1500">
              <a:latin typeface="Microsoft YaHei" pitchFamily="34" charset="-122"/>
              <a:ea typeface="Microsoft YaHei" pitchFamily="34" charset="-122"/>
            </a:endParaRPr>
          </a:p>
        </p:txBody>
      </p:sp>
      <p:sp>
        <p:nvSpPr>
          <p:cNvPr id="8201" name="矩形 48"/>
          <p:cNvSpPr>
            <a:spLocks noChangeArrowheads="1"/>
          </p:cNvSpPr>
          <p:nvPr/>
        </p:nvSpPr>
        <p:spPr bwMode="auto">
          <a:xfrm>
            <a:off x="956072" y="3361135"/>
            <a:ext cx="2203847" cy="136191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等线" pitchFamily="2" charset="-122"/>
                <a:ea typeface="等线" pitchFamily="2" charset="-122"/>
              </a:defRPr>
            </a:lvl1pPr>
            <a:lvl2pPr marL="742950" indent="-285750">
              <a:defRPr>
                <a:solidFill>
                  <a:schemeClr val="tx1"/>
                </a:solidFill>
                <a:latin typeface="等线" pitchFamily="2" charset="-122"/>
                <a:ea typeface="等线" pitchFamily="2" charset="-122"/>
              </a:defRPr>
            </a:lvl2pPr>
            <a:lvl3pPr marL="1143000" indent="-228600">
              <a:defRPr>
                <a:solidFill>
                  <a:schemeClr val="tx1"/>
                </a:solidFill>
                <a:latin typeface="等线" pitchFamily="2" charset="-122"/>
                <a:ea typeface="等线" pitchFamily="2" charset="-122"/>
              </a:defRPr>
            </a:lvl3pPr>
            <a:lvl4pPr marL="1600200" indent="-228600">
              <a:defRPr>
                <a:solidFill>
                  <a:schemeClr val="tx1"/>
                </a:solidFill>
                <a:latin typeface="等线" pitchFamily="2" charset="-122"/>
                <a:ea typeface="等线" pitchFamily="2" charset="-122"/>
              </a:defRPr>
            </a:lvl4pPr>
            <a:lvl5pPr marL="2057400" indent="-228600">
              <a:defRPr>
                <a:solidFill>
                  <a:schemeClr val="tx1"/>
                </a:solidFill>
                <a:latin typeface="等线" pitchFamily="2" charset="-122"/>
                <a:ea typeface="等线" pitchFamily="2" charset="-122"/>
              </a:defRPr>
            </a:lvl5pPr>
            <a:lvl6pPr marL="2514600" indent="-228600" eaLnBrk="0" fontAlgn="base" hangingPunct="0">
              <a:spcBef>
                <a:spcPct val="0"/>
              </a:spcBef>
              <a:spcAft>
                <a:spcPct val="0"/>
              </a:spcAft>
              <a:defRPr>
                <a:solidFill>
                  <a:schemeClr val="tx1"/>
                </a:solidFill>
                <a:latin typeface="等线" pitchFamily="2" charset="-122"/>
                <a:ea typeface="等线" pitchFamily="2" charset="-122"/>
              </a:defRPr>
            </a:lvl6pPr>
            <a:lvl7pPr marL="2971800" indent="-228600" eaLnBrk="0" fontAlgn="base" hangingPunct="0">
              <a:spcBef>
                <a:spcPct val="0"/>
              </a:spcBef>
              <a:spcAft>
                <a:spcPct val="0"/>
              </a:spcAft>
              <a:defRPr>
                <a:solidFill>
                  <a:schemeClr val="tx1"/>
                </a:solidFill>
                <a:latin typeface="等线" pitchFamily="2" charset="-122"/>
                <a:ea typeface="等线" pitchFamily="2" charset="-122"/>
              </a:defRPr>
            </a:lvl7pPr>
            <a:lvl8pPr marL="3429000" indent="-228600" eaLnBrk="0" fontAlgn="base" hangingPunct="0">
              <a:spcBef>
                <a:spcPct val="0"/>
              </a:spcBef>
              <a:spcAft>
                <a:spcPct val="0"/>
              </a:spcAft>
              <a:defRPr>
                <a:solidFill>
                  <a:schemeClr val="tx1"/>
                </a:solidFill>
                <a:latin typeface="等线" pitchFamily="2" charset="-122"/>
                <a:ea typeface="等线" pitchFamily="2" charset="-122"/>
              </a:defRPr>
            </a:lvl8pPr>
            <a:lvl9pPr marL="3886200" indent="-228600" eaLnBrk="0" fontAlgn="base" hangingPunct="0">
              <a:spcBef>
                <a:spcPct val="0"/>
              </a:spcBef>
              <a:spcAft>
                <a:spcPct val="0"/>
              </a:spcAft>
              <a:defRPr>
                <a:solidFill>
                  <a:schemeClr val="tx1"/>
                </a:solidFill>
                <a:latin typeface="等线" pitchFamily="2" charset="-122"/>
                <a:ea typeface="等线" pitchFamily="2" charset="-122"/>
              </a:defRPr>
            </a:lvl9pPr>
          </a:lstStyle>
          <a:p>
            <a:pPr eaLnBrk="1" hangingPunct="1">
              <a:lnSpc>
                <a:spcPct val="125000"/>
              </a:lnSpc>
            </a:pPr>
            <a:r>
              <a:rPr lang="en-US" altLang="zh-TW" sz="1500">
                <a:latin typeface="Microsoft YaHei" pitchFamily="34" charset="-122"/>
                <a:ea typeface="Microsoft YaHei" pitchFamily="34" charset="-122"/>
              </a:rPr>
              <a:t>2017</a:t>
            </a:r>
            <a:r>
              <a:rPr lang="zh-TW" altLang="en-US" sz="1500">
                <a:latin typeface="Microsoft YaHei" pitchFamily="34" charset="-122"/>
                <a:ea typeface="Microsoft YaHei" pitchFamily="34" charset="-122"/>
              </a:rPr>
              <a:t>年，</a:t>
            </a:r>
            <a:endParaRPr lang="en-US" altLang="zh-TW" sz="1500">
              <a:latin typeface="Microsoft YaHei" pitchFamily="34" charset="-122"/>
              <a:ea typeface="Microsoft YaHei" pitchFamily="34" charset="-122"/>
            </a:endParaRPr>
          </a:p>
          <a:p>
            <a:pPr eaLnBrk="1" hangingPunct="1">
              <a:lnSpc>
                <a:spcPct val="125000"/>
              </a:lnSpc>
            </a:pPr>
            <a:r>
              <a:rPr lang="zh-TW" altLang="en-US" sz="1500">
                <a:latin typeface="Microsoft YaHei" pitchFamily="34" charset="-122"/>
                <a:ea typeface="Microsoft YaHei" pitchFamily="34" charset="-122"/>
              </a:rPr>
              <a:t>總人口達到</a:t>
            </a:r>
            <a:r>
              <a:rPr lang="en-US" altLang="zh-TW" sz="1500">
                <a:solidFill>
                  <a:srgbClr val="DB675B"/>
                </a:solidFill>
                <a:latin typeface="Microsoft YaHei" pitchFamily="34" charset="-122"/>
                <a:ea typeface="Microsoft YaHei" pitchFamily="34" charset="-122"/>
              </a:rPr>
              <a:t>9540</a:t>
            </a:r>
            <a:r>
              <a:rPr lang="zh-TW" altLang="en-US" sz="1500">
                <a:latin typeface="Microsoft YaHei" pitchFamily="34" charset="-122"/>
                <a:ea typeface="Microsoft YaHei" pitchFamily="34" charset="-122"/>
              </a:rPr>
              <a:t>萬，</a:t>
            </a:r>
          </a:p>
          <a:p>
            <a:pPr eaLnBrk="1" hangingPunct="1">
              <a:lnSpc>
                <a:spcPct val="125000"/>
              </a:lnSpc>
            </a:pPr>
            <a:r>
              <a:rPr lang="zh-TW" altLang="en-US">
                <a:latin typeface="Microsoft YaHei" pitchFamily="34" charset="-122"/>
                <a:ea typeface="Microsoft YaHei" pitchFamily="34" charset="-122"/>
              </a:rPr>
              <a:t>全國平均年齡</a:t>
            </a:r>
            <a:r>
              <a:rPr lang="nb-NO" altLang="zh-TW">
                <a:solidFill>
                  <a:srgbClr val="DB675B"/>
                </a:solidFill>
                <a:latin typeface="Microsoft YaHei" pitchFamily="34" charset="-122"/>
                <a:ea typeface="Microsoft YaHei" pitchFamily="34" charset="-122"/>
              </a:rPr>
              <a:t>27.4</a:t>
            </a:r>
            <a:r>
              <a:rPr lang="zh-TW" altLang="en-US">
                <a:latin typeface="Microsoft YaHei" pitchFamily="34" charset="-122"/>
                <a:ea typeface="Microsoft YaHei" pitchFamily="34" charset="-122"/>
              </a:rPr>
              <a:t>歲</a:t>
            </a:r>
            <a:endParaRPr lang="en-US" altLang="zh-TW">
              <a:latin typeface="Microsoft YaHei" pitchFamily="34" charset="-122"/>
              <a:ea typeface="Microsoft YaHei" pitchFamily="34" charset="-122"/>
            </a:endParaRPr>
          </a:p>
        </p:txBody>
      </p:sp>
      <p:sp>
        <p:nvSpPr>
          <p:cNvPr id="8202" name="矩形 49"/>
          <p:cNvSpPr>
            <a:spLocks noChangeArrowheads="1"/>
          </p:cNvSpPr>
          <p:nvPr/>
        </p:nvSpPr>
        <p:spPr bwMode="auto">
          <a:xfrm>
            <a:off x="3806428" y="3315892"/>
            <a:ext cx="2203847" cy="136191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等线" pitchFamily="2" charset="-122"/>
                <a:ea typeface="等线" pitchFamily="2" charset="-122"/>
              </a:defRPr>
            </a:lvl1pPr>
            <a:lvl2pPr marL="742950" indent="-285750">
              <a:defRPr>
                <a:solidFill>
                  <a:schemeClr val="tx1"/>
                </a:solidFill>
                <a:latin typeface="等线" pitchFamily="2" charset="-122"/>
                <a:ea typeface="等线" pitchFamily="2" charset="-122"/>
              </a:defRPr>
            </a:lvl2pPr>
            <a:lvl3pPr marL="1143000" indent="-228600">
              <a:defRPr>
                <a:solidFill>
                  <a:schemeClr val="tx1"/>
                </a:solidFill>
                <a:latin typeface="等线" pitchFamily="2" charset="-122"/>
                <a:ea typeface="等线" pitchFamily="2" charset="-122"/>
              </a:defRPr>
            </a:lvl3pPr>
            <a:lvl4pPr marL="1600200" indent="-228600">
              <a:defRPr>
                <a:solidFill>
                  <a:schemeClr val="tx1"/>
                </a:solidFill>
                <a:latin typeface="等线" pitchFamily="2" charset="-122"/>
                <a:ea typeface="等线" pitchFamily="2" charset="-122"/>
              </a:defRPr>
            </a:lvl4pPr>
            <a:lvl5pPr marL="2057400" indent="-228600">
              <a:defRPr>
                <a:solidFill>
                  <a:schemeClr val="tx1"/>
                </a:solidFill>
                <a:latin typeface="等线" pitchFamily="2" charset="-122"/>
                <a:ea typeface="等线" pitchFamily="2" charset="-122"/>
              </a:defRPr>
            </a:lvl5pPr>
            <a:lvl6pPr marL="2514600" indent="-228600" eaLnBrk="0" fontAlgn="base" hangingPunct="0">
              <a:spcBef>
                <a:spcPct val="0"/>
              </a:spcBef>
              <a:spcAft>
                <a:spcPct val="0"/>
              </a:spcAft>
              <a:defRPr>
                <a:solidFill>
                  <a:schemeClr val="tx1"/>
                </a:solidFill>
                <a:latin typeface="等线" pitchFamily="2" charset="-122"/>
                <a:ea typeface="等线" pitchFamily="2" charset="-122"/>
              </a:defRPr>
            </a:lvl6pPr>
            <a:lvl7pPr marL="2971800" indent="-228600" eaLnBrk="0" fontAlgn="base" hangingPunct="0">
              <a:spcBef>
                <a:spcPct val="0"/>
              </a:spcBef>
              <a:spcAft>
                <a:spcPct val="0"/>
              </a:spcAft>
              <a:defRPr>
                <a:solidFill>
                  <a:schemeClr val="tx1"/>
                </a:solidFill>
                <a:latin typeface="等线" pitchFamily="2" charset="-122"/>
                <a:ea typeface="等线" pitchFamily="2" charset="-122"/>
              </a:defRPr>
            </a:lvl7pPr>
            <a:lvl8pPr marL="3429000" indent="-228600" eaLnBrk="0" fontAlgn="base" hangingPunct="0">
              <a:spcBef>
                <a:spcPct val="0"/>
              </a:spcBef>
              <a:spcAft>
                <a:spcPct val="0"/>
              </a:spcAft>
              <a:defRPr>
                <a:solidFill>
                  <a:schemeClr val="tx1"/>
                </a:solidFill>
                <a:latin typeface="等线" pitchFamily="2" charset="-122"/>
                <a:ea typeface="等线" pitchFamily="2" charset="-122"/>
              </a:defRPr>
            </a:lvl8pPr>
            <a:lvl9pPr marL="3886200" indent="-228600" eaLnBrk="0" fontAlgn="base" hangingPunct="0">
              <a:spcBef>
                <a:spcPct val="0"/>
              </a:spcBef>
              <a:spcAft>
                <a:spcPct val="0"/>
              </a:spcAft>
              <a:defRPr>
                <a:solidFill>
                  <a:schemeClr val="tx1"/>
                </a:solidFill>
                <a:latin typeface="等线" pitchFamily="2" charset="-122"/>
                <a:ea typeface="等线" pitchFamily="2" charset="-122"/>
              </a:defRPr>
            </a:lvl9pPr>
          </a:lstStyle>
          <a:p>
            <a:pPr eaLnBrk="1" hangingPunct="1">
              <a:lnSpc>
                <a:spcPct val="125000"/>
              </a:lnSpc>
            </a:pPr>
            <a:r>
              <a:rPr lang="en-US" altLang="zh-TW" sz="1500">
                <a:latin typeface="Microsoft YaHei" pitchFamily="34" charset="-122"/>
                <a:ea typeface="Microsoft YaHei" pitchFamily="34" charset="-122"/>
              </a:rPr>
              <a:t>2017</a:t>
            </a:r>
            <a:r>
              <a:rPr lang="zh-TW" altLang="en-US" sz="1500">
                <a:latin typeface="Microsoft YaHei" pitchFamily="34" charset="-122"/>
                <a:ea typeface="Microsoft YaHei" pitchFamily="34" charset="-122"/>
              </a:rPr>
              <a:t>年，</a:t>
            </a:r>
            <a:endParaRPr lang="en-US" altLang="zh-TW" sz="1500">
              <a:latin typeface="Microsoft YaHei" pitchFamily="34" charset="-122"/>
              <a:ea typeface="Microsoft YaHei" pitchFamily="34" charset="-122"/>
            </a:endParaRPr>
          </a:p>
          <a:p>
            <a:pPr eaLnBrk="1" hangingPunct="1">
              <a:lnSpc>
                <a:spcPct val="125000"/>
              </a:lnSpc>
            </a:pPr>
            <a:r>
              <a:rPr lang="zh-TW" altLang="en-US" sz="1500">
                <a:latin typeface="Microsoft YaHei" pitchFamily="34" charset="-122"/>
                <a:ea typeface="Microsoft YaHei" pitchFamily="34" charset="-122"/>
              </a:rPr>
              <a:t>總人口達到</a:t>
            </a:r>
            <a:r>
              <a:rPr lang="en-US" altLang="zh-TW" sz="1500">
                <a:solidFill>
                  <a:srgbClr val="DB675B"/>
                </a:solidFill>
                <a:latin typeface="Microsoft YaHei" pitchFamily="34" charset="-122"/>
                <a:ea typeface="Microsoft YaHei" pitchFamily="34" charset="-122"/>
              </a:rPr>
              <a:t>5470</a:t>
            </a:r>
            <a:r>
              <a:rPr lang="zh-TW" altLang="en-US" sz="1500">
                <a:latin typeface="Microsoft YaHei" pitchFamily="34" charset="-122"/>
                <a:ea typeface="Microsoft YaHei" pitchFamily="34" charset="-122"/>
              </a:rPr>
              <a:t>萬，</a:t>
            </a:r>
          </a:p>
          <a:p>
            <a:pPr eaLnBrk="1" hangingPunct="1">
              <a:lnSpc>
                <a:spcPct val="125000"/>
              </a:lnSpc>
            </a:pPr>
            <a:r>
              <a:rPr lang="zh-TW" altLang="en-US">
                <a:latin typeface="Microsoft YaHei" pitchFamily="34" charset="-122"/>
                <a:ea typeface="Microsoft YaHei" pitchFamily="34" charset="-122"/>
              </a:rPr>
              <a:t>全國平均年齡</a:t>
            </a:r>
            <a:r>
              <a:rPr lang="nb-NO" altLang="zh-TW">
                <a:solidFill>
                  <a:srgbClr val="DB675B"/>
                </a:solidFill>
                <a:latin typeface="Microsoft YaHei" pitchFamily="34" charset="-122"/>
                <a:ea typeface="Microsoft YaHei" pitchFamily="34" charset="-122"/>
              </a:rPr>
              <a:t>27.9</a:t>
            </a:r>
            <a:r>
              <a:rPr lang="zh-TW" altLang="en-US">
                <a:latin typeface="Microsoft YaHei" pitchFamily="34" charset="-122"/>
                <a:ea typeface="Microsoft YaHei" pitchFamily="34" charset="-122"/>
              </a:rPr>
              <a:t>歲</a:t>
            </a:r>
            <a:endParaRPr lang="en-US" altLang="zh-TW">
              <a:latin typeface="Microsoft YaHei" pitchFamily="34" charset="-122"/>
              <a:ea typeface="Microsoft YaHei" pitchFamily="34" charset="-122"/>
            </a:endParaRPr>
          </a:p>
        </p:txBody>
      </p:sp>
      <p:sp>
        <p:nvSpPr>
          <p:cNvPr id="8203" name="矩形 50"/>
          <p:cNvSpPr>
            <a:spLocks noChangeArrowheads="1"/>
          </p:cNvSpPr>
          <p:nvPr/>
        </p:nvSpPr>
        <p:spPr bwMode="auto">
          <a:xfrm>
            <a:off x="6610350" y="3294460"/>
            <a:ext cx="2475310" cy="10156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等线" pitchFamily="2" charset="-122"/>
                <a:ea typeface="等线" pitchFamily="2" charset="-122"/>
              </a:defRPr>
            </a:lvl1pPr>
            <a:lvl2pPr marL="742950" indent="-285750">
              <a:defRPr>
                <a:solidFill>
                  <a:schemeClr val="tx1"/>
                </a:solidFill>
                <a:latin typeface="等线" pitchFamily="2" charset="-122"/>
                <a:ea typeface="等线" pitchFamily="2" charset="-122"/>
              </a:defRPr>
            </a:lvl2pPr>
            <a:lvl3pPr marL="1143000" indent="-228600">
              <a:defRPr>
                <a:solidFill>
                  <a:schemeClr val="tx1"/>
                </a:solidFill>
                <a:latin typeface="等线" pitchFamily="2" charset="-122"/>
                <a:ea typeface="等线" pitchFamily="2" charset="-122"/>
              </a:defRPr>
            </a:lvl3pPr>
            <a:lvl4pPr marL="1600200" indent="-228600">
              <a:defRPr>
                <a:solidFill>
                  <a:schemeClr val="tx1"/>
                </a:solidFill>
                <a:latin typeface="等线" pitchFamily="2" charset="-122"/>
                <a:ea typeface="等线" pitchFamily="2" charset="-122"/>
              </a:defRPr>
            </a:lvl4pPr>
            <a:lvl5pPr marL="2057400" indent="-228600">
              <a:defRPr>
                <a:solidFill>
                  <a:schemeClr val="tx1"/>
                </a:solidFill>
                <a:latin typeface="等线" pitchFamily="2" charset="-122"/>
                <a:ea typeface="等线" pitchFamily="2" charset="-122"/>
              </a:defRPr>
            </a:lvl5pPr>
            <a:lvl6pPr marL="2514600" indent="-228600" eaLnBrk="0" fontAlgn="base" hangingPunct="0">
              <a:spcBef>
                <a:spcPct val="0"/>
              </a:spcBef>
              <a:spcAft>
                <a:spcPct val="0"/>
              </a:spcAft>
              <a:defRPr>
                <a:solidFill>
                  <a:schemeClr val="tx1"/>
                </a:solidFill>
                <a:latin typeface="等线" pitchFamily="2" charset="-122"/>
                <a:ea typeface="等线" pitchFamily="2" charset="-122"/>
              </a:defRPr>
            </a:lvl6pPr>
            <a:lvl7pPr marL="2971800" indent="-228600" eaLnBrk="0" fontAlgn="base" hangingPunct="0">
              <a:spcBef>
                <a:spcPct val="0"/>
              </a:spcBef>
              <a:spcAft>
                <a:spcPct val="0"/>
              </a:spcAft>
              <a:defRPr>
                <a:solidFill>
                  <a:schemeClr val="tx1"/>
                </a:solidFill>
                <a:latin typeface="等线" pitchFamily="2" charset="-122"/>
                <a:ea typeface="等线" pitchFamily="2" charset="-122"/>
              </a:defRPr>
            </a:lvl7pPr>
            <a:lvl8pPr marL="3429000" indent="-228600" eaLnBrk="0" fontAlgn="base" hangingPunct="0">
              <a:spcBef>
                <a:spcPct val="0"/>
              </a:spcBef>
              <a:spcAft>
                <a:spcPct val="0"/>
              </a:spcAft>
              <a:defRPr>
                <a:solidFill>
                  <a:schemeClr val="tx1"/>
                </a:solidFill>
                <a:latin typeface="等线" pitchFamily="2" charset="-122"/>
                <a:ea typeface="等线" pitchFamily="2" charset="-122"/>
              </a:defRPr>
            </a:lvl8pPr>
            <a:lvl9pPr marL="3886200" indent="-228600" eaLnBrk="0" fontAlgn="base" hangingPunct="0">
              <a:spcBef>
                <a:spcPct val="0"/>
              </a:spcBef>
              <a:spcAft>
                <a:spcPct val="0"/>
              </a:spcAft>
              <a:defRPr>
                <a:solidFill>
                  <a:schemeClr val="tx1"/>
                </a:solidFill>
                <a:latin typeface="等线" pitchFamily="2" charset="-122"/>
                <a:ea typeface="等线" pitchFamily="2" charset="-122"/>
              </a:defRPr>
            </a:lvl9pPr>
          </a:lstStyle>
          <a:p>
            <a:pPr eaLnBrk="1" hangingPunct="1">
              <a:lnSpc>
                <a:spcPct val="125000"/>
              </a:lnSpc>
            </a:pPr>
            <a:r>
              <a:rPr lang="en-US" altLang="zh-TW" sz="1500">
                <a:latin typeface="Microsoft YaHei" pitchFamily="34" charset="-122"/>
                <a:ea typeface="Microsoft YaHei" pitchFamily="34" charset="-122"/>
              </a:rPr>
              <a:t>2017</a:t>
            </a:r>
            <a:r>
              <a:rPr lang="zh-TW" altLang="en-US" sz="1500">
                <a:latin typeface="Microsoft YaHei" pitchFamily="34" charset="-122"/>
                <a:ea typeface="Microsoft YaHei" pitchFamily="34" charset="-122"/>
              </a:rPr>
              <a:t>年，</a:t>
            </a:r>
            <a:endParaRPr lang="en-US" altLang="zh-TW" sz="1500">
              <a:latin typeface="Microsoft YaHei" pitchFamily="34" charset="-122"/>
              <a:ea typeface="Microsoft YaHei" pitchFamily="34" charset="-122"/>
            </a:endParaRPr>
          </a:p>
          <a:p>
            <a:pPr eaLnBrk="1" hangingPunct="1">
              <a:lnSpc>
                <a:spcPct val="125000"/>
              </a:lnSpc>
            </a:pPr>
            <a:r>
              <a:rPr lang="zh-TW" altLang="en-US" sz="1500">
                <a:latin typeface="Microsoft YaHei" pitchFamily="34" charset="-122"/>
                <a:ea typeface="Microsoft YaHei" pitchFamily="34" charset="-122"/>
              </a:rPr>
              <a:t>人口突破</a:t>
            </a:r>
            <a:r>
              <a:rPr lang="en-US" altLang="zh-TW" sz="1500">
                <a:solidFill>
                  <a:srgbClr val="DB675B"/>
                </a:solidFill>
                <a:latin typeface="Microsoft YaHei" pitchFamily="34" charset="-122"/>
                <a:ea typeface="Microsoft YaHei" pitchFamily="34" charset="-122"/>
              </a:rPr>
              <a:t>1</a:t>
            </a:r>
            <a:r>
              <a:rPr lang="zh-TW" altLang="en-US" sz="1500">
                <a:solidFill>
                  <a:srgbClr val="DB675B"/>
                </a:solidFill>
                <a:latin typeface="Microsoft YaHei" pitchFamily="34" charset="-122"/>
                <a:ea typeface="Microsoft YaHei" pitchFamily="34" charset="-122"/>
              </a:rPr>
              <a:t>億</a:t>
            </a:r>
            <a:r>
              <a:rPr lang="zh-TW" altLang="en-US" sz="1500">
                <a:latin typeface="Microsoft YaHei" pitchFamily="34" charset="-122"/>
                <a:ea typeface="Microsoft YaHei" pitchFamily="34" charset="-122"/>
              </a:rPr>
              <a:t>大關，</a:t>
            </a:r>
          </a:p>
          <a:p>
            <a:pPr eaLnBrk="1" hangingPunct="1">
              <a:lnSpc>
                <a:spcPct val="125000"/>
              </a:lnSpc>
            </a:pPr>
            <a:r>
              <a:rPr lang="zh-TW" altLang="en-US">
                <a:latin typeface="Microsoft YaHei" pitchFamily="34" charset="-122"/>
                <a:ea typeface="Microsoft YaHei" pitchFamily="34" charset="-122"/>
              </a:rPr>
              <a:t>全國平均年齡為</a:t>
            </a:r>
            <a:r>
              <a:rPr lang="hr-HR" altLang="zh-TW">
                <a:solidFill>
                  <a:srgbClr val="DB675B"/>
                </a:solidFill>
                <a:latin typeface="Microsoft YaHei" pitchFamily="34" charset="-122"/>
                <a:ea typeface="Microsoft YaHei" pitchFamily="34" charset="-122"/>
              </a:rPr>
              <a:t>23.5</a:t>
            </a:r>
            <a:r>
              <a:rPr lang="zh-TW" altLang="en-US">
                <a:latin typeface="Microsoft YaHei" pitchFamily="34" charset="-122"/>
                <a:ea typeface="Microsoft YaHei" pitchFamily="34" charset="-122"/>
              </a:rPr>
              <a:t>歲</a:t>
            </a:r>
            <a:endParaRPr lang="en-US" altLang="zh-TW">
              <a:latin typeface="Microsoft YaHei" pitchFamily="34" charset="-122"/>
              <a:ea typeface="Microsoft YaHei" pitchFamily="34" charset="-122"/>
            </a:endParaRPr>
          </a:p>
        </p:txBody>
      </p:sp>
      <p:sp>
        <p:nvSpPr>
          <p:cNvPr id="8204" name="矩形 64"/>
          <p:cNvSpPr>
            <a:spLocks noChangeArrowheads="1"/>
          </p:cNvSpPr>
          <p:nvPr/>
        </p:nvSpPr>
        <p:spPr bwMode="auto">
          <a:xfrm>
            <a:off x="401241" y="1484710"/>
            <a:ext cx="5824538" cy="153503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等线" pitchFamily="2" charset="-122"/>
                <a:ea typeface="等线" pitchFamily="2" charset="-122"/>
              </a:defRPr>
            </a:lvl1pPr>
            <a:lvl2pPr marL="742950" indent="-285750">
              <a:defRPr>
                <a:solidFill>
                  <a:schemeClr val="tx1"/>
                </a:solidFill>
                <a:latin typeface="等线" pitchFamily="2" charset="-122"/>
                <a:ea typeface="等线" pitchFamily="2" charset="-122"/>
              </a:defRPr>
            </a:lvl2pPr>
            <a:lvl3pPr marL="1143000" indent="-228600">
              <a:defRPr>
                <a:solidFill>
                  <a:schemeClr val="tx1"/>
                </a:solidFill>
                <a:latin typeface="等线" pitchFamily="2" charset="-122"/>
                <a:ea typeface="等线" pitchFamily="2" charset="-122"/>
              </a:defRPr>
            </a:lvl3pPr>
            <a:lvl4pPr marL="1600200" indent="-228600">
              <a:defRPr>
                <a:solidFill>
                  <a:schemeClr val="tx1"/>
                </a:solidFill>
                <a:latin typeface="等线" pitchFamily="2" charset="-122"/>
                <a:ea typeface="等线" pitchFamily="2" charset="-122"/>
              </a:defRPr>
            </a:lvl4pPr>
            <a:lvl5pPr marL="2057400" indent="-228600">
              <a:defRPr>
                <a:solidFill>
                  <a:schemeClr val="tx1"/>
                </a:solidFill>
                <a:latin typeface="等线" pitchFamily="2" charset="-122"/>
                <a:ea typeface="等线" pitchFamily="2" charset="-122"/>
              </a:defRPr>
            </a:lvl5pPr>
            <a:lvl6pPr marL="2514600" indent="-228600" eaLnBrk="0" fontAlgn="base" hangingPunct="0">
              <a:spcBef>
                <a:spcPct val="0"/>
              </a:spcBef>
              <a:spcAft>
                <a:spcPct val="0"/>
              </a:spcAft>
              <a:defRPr>
                <a:solidFill>
                  <a:schemeClr val="tx1"/>
                </a:solidFill>
                <a:latin typeface="等线" pitchFamily="2" charset="-122"/>
                <a:ea typeface="等线" pitchFamily="2" charset="-122"/>
              </a:defRPr>
            </a:lvl6pPr>
            <a:lvl7pPr marL="2971800" indent="-228600" eaLnBrk="0" fontAlgn="base" hangingPunct="0">
              <a:spcBef>
                <a:spcPct val="0"/>
              </a:spcBef>
              <a:spcAft>
                <a:spcPct val="0"/>
              </a:spcAft>
              <a:defRPr>
                <a:solidFill>
                  <a:schemeClr val="tx1"/>
                </a:solidFill>
                <a:latin typeface="等线" pitchFamily="2" charset="-122"/>
                <a:ea typeface="等线" pitchFamily="2" charset="-122"/>
              </a:defRPr>
            </a:lvl7pPr>
            <a:lvl8pPr marL="3429000" indent="-228600" eaLnBrk="0" fontAlgn="base" hangingPunct="0">
              <a:spcBef>
                <a:spcPct val="0"/>
              </a:spcBef>
              <a:spcAft>
                <a:spcPct val="0"/>
              </a:spcAft>
              <a:defRPr>
                <a:solidFill>
                  <a:schemeClr val="tx1"/>
                </a:solidFill>
                <a:latin typeface="等线" pitchFamily="2" charset="-122"/>
                <a:ea typeface="等线" pitchFamily="2" charset="-122"/>
              </a:defRPr>
            </a:lvl8pPr>
            <a:lvl9pPr marL="3886200" indent="-228600" eaLnBrk="0" fontAlgn="base" hangingPunct="0">
              <a:spcBef>
                <a:spcPct val="0"/>
              </a:spcBef>
              <a:spcAft>
                <a:spcPct val="0"/>
              </a:spcAft>
              <a:defRPr>
                <a:solidFill>
                  <a:schemeClr val="tx1"/>
                </a:solidFill>
                <a:latin typeface="等线" pitchFamily="2" charset="-122"/>
                <a:ea typeface="等线" pitchFamily="2" charset="-122"/>
              </a:defRPr>
            </a:lvl9pPr>
          </a:lstStyle>
          <a:p>
            <a:pPr eaLnBrk="1" hangingPunct="1">
              <a:lnSpc>
                <a:spcPct val="125000"/>
              </a:lnSpc>
            </a:pPr>
            <a:r>
              <a:rPr lang="en-US" altLang="zh-TW" sz="2100" b="1">
                <a:solidFill>
                  <a:srgbClr val="12826D"/>
                </a:solidFill>
                <a:latin typeface="Microsoft YaHei" pitchFamily="34" charset="-122"/>
                <a:ea typeface="Microsoft YaHei" pitchFamily="34" charset="-122"/>
              </a:rPr>
              <a:t>1970</a:t>
            </a:r>
            <a:r>
              <a:rPr lang="zh-TW" altLang="en-US" sz="2100" b="1">
                <a:solidFill>
                  <a:srgbClr val="12826D"/>
                </a:solidFill>
                <a:latin typeface="Microsoft YaHei" pitchFamily="34" charset="-122"/>
                <a:ea typeface="Microsoft YaHei" pitchFamily="34" charset="-122"/>
              </a:rPr>
              <a:t>年</a:t>
            </a:r>
            <a:r>
              <a:rPr lang="zh-TW" altLang="en-US" sz="2700" b="1">
                <a:solidFill>
                  <a:srgbClr val="12826D"/>
                </a:solidFill>
                <a:latin typeface="Microsoft YaHei" pitchFamily="34" charset="-122"/>
                <a:ea typeface="Microsoft YaHei" pitchFamily="34" charset="-122"/>
              </a:rPr>
              <a:t>台灣</a:t>
            </a:r>
            <a:r>
              <a:rPr lang="zh-TW" altLang="en-US" sz="2100" b="1">
                <a:solidFill>
                  <a:srgbClr val="12826D"/>
                </a:solidFill>
                <a:latin typeface="Microsoft YaHei" pitchFamily="34" charset="-122"/>
                <a:ea typeface="Microsoft YaHei" pitchFamily="34" charset="-122"/>
              </a:rPr>
              <a:t>全國人口數是</a:t>
            </a:r>
            <a:r>
              <a:rPr lang="en-US" altLang="zh-TW" sz="2100" b="1">
                <a:solidFill>
                  <a:srgbClr val="12826D"/>
                </a:solidFill>
                <a:latin typeface="Microsoft YaHei" pitchFamily="34" charset="-122"/>
                <a:ea typeface="Microsoft YaHei" pitchFamily="34" charset="-122"/>
              </a:rPr>
              <a:t>1459</a:t>
            </a:r>
            <a:r>
              <a:rPr lang="zh-TW" altLang="en-US" sz="2100" b="1">
                <a:solidFill>
                  <a:srgbClr val="12826D"/>
                </a:solidFill>
                <a:latin typeface="Microsoft YaHei" pitchFamily="34" charset="-122"/>
                <a:ea typeface="Microsoft YaHei" pitchFamily="34" charset="-122"/>
              </a:rPr>
              <a:t>萬，</a:t>
            </a:r>
            <a:endParaRPr lang="en-US" altLang="zh-TW" sz="2100" b="1">
              <a:solidFill>
                <a:srgbClr val="12826D"/>
              </a:solidFill>
              <a:latin typeface="Microsoft YaHei" pitchFamily="34" charset="-122"/>
              <a:ea typeface="Microsoft YaHei" pitchFamily="34" charset="-122"/>
            </a:endParaRPr>
          </a:p>
          <a:p>
            <a:pPr eaLnBrk="1" hangingPunct="1">
              <a:lnSpc>
                <a:spcPct val="125000"/>
              </a:lnSpc>
            </a:pPr>
            <a:r>
              <a:rPr lang="en-US" altLang="zh-TW" sz="2100" b="1">
                <a:solidFill>
                  <a:srgbClr val="DD3644"/>
                </a:solidFill>
                <a:latin typeface="Microsoft YaHei" pitchFamily="34" charset="-122"/>
                <a:ea typeface="Microsoft YaHei" pitchFamily="34" charset="-122"/>
              </a:rPr>
              <a:t>1970</a:t>
            </a:r>
            <a:r>
              <a:rPr lang="zh-TW" altLang="en-US" sz="2100" b="1">
                <a:solidFill>
                  <a:srgbClr val="DD3644"/>
                </a:solidFill>
                <a:latin typeface="Microsoft YaHei" pitchFamily="34" charset="-122"/>
                <a:ea typeface="Microsoft YaHei" pitchFamily="34" charset="-122"/>
              </a:rPr>
              <a:t>年</a:t>
            </a:r>
            <a:r>
              <a:rPr lang="zh-TW" altLang="en-US" sz="2700" b="1">
                <a:solidFill>
                  <a:srgbClr val="DD3644"/>
                </a:solidFill>
                <a:latin typeface="Microsoft YaHei" pitchFamily="34" charset="-122"/>
                <a:ea typeface="Microsoft YaHei" pitchFamily="34" charset="-122"/>
              </a:rPr>
              <a:t>馬來西亞</a:t>
            </a:r>
            <a:r>
              <a:rPr lang="zh-TW" altLang="en-US" sz="2100" b="1">
                <a:solidFill>
                  <a:srgbClr val="DD3644"/>
                </a:solidFill>
                <a:latin typeface="Microsoft YaHei" pitchFamily="34" charset="-122"/>
                <a:ea typeface="Microsoft YaHei" pitchFamily="34" charset="-122"/>
              </a:rPr>
              <a:t>全國人口</a:t>
            </a:r>
            <a:r>
              <a:rPr lang="en-US" altLang="zh-TW" sz="2100" b="1">
                <a:solidFill>
                  <a:srgbClr val="DD3644"/>
                </a:solidFill>
                <a:latin typeface="Microsoft YaHei" pitchFamily="34" charset="-122"/>
                <a:ea typeface="Microsoft YaHei" pitchFamily="34" charset="-122"/>
              </a:rPr>
              <a:t>1091</a:t>
            </a:r>
            <a:r>
              <a:rPr lang="zh-TW" altLang="en-US" sz="2100" b="1">
                <a:solidFill>
                  <a:srgbClr val="DD3644"/>
                </a:solidFill>
                <a:latin typeface="Microsoft YaHei" pitchFamily="34" charset="-122"/>
                <a:ea typeface="Microsoft YaHei" pitchFamily="34" charset="-122"/>
              </a:rPr>
              <a:t>萬，</a:t>
            </a:r>
            <a:endParaRPr lang="en-US" altLang="zh-TW" sz="2100" b="1">
              <a:solidFill>
                <a:srgbClr val="DD3644"/>
              </a:solidFill>
              <a:latin typeface="Microsoft YaHei" pitchFamily="34" charset="-122"/>
              <a:ea typeface="Microsoft YaHei" pitchFamily="34" charset="-122"/>
            </a:endParaRPr>
          </a:p>
          <a:p>
            <a:pPr eaLnBrk="1" hangingPunct="1">
              <a:lnSpc>
                <a:spcPct val="125000"/>
              </a:lnSpc>
            </a:pPr>
            <a:r>
              <a:rPr lang="zh-TW" altLang="en-US" sz="2100" b="1">
                <a:solidFill>
                  <a:srgbClr val="DD3644"/>
                </a:solidFill>
                <a:latin typeface="Microsoft YaHei" pitchFamily="34" charset="-122"/>
                <a:ea typeface="Microsoft YaHei" pitchFamily="34" charset="-122"/>
              </a:rPr>
              <a:t>猜</a:t>
            </a:r>
            <a:r>
              <a:rPr lang="en-US" altLang="zh-TW" sz="2100" b="1">
                <a:solidFill>
                  <a:srgbClr val="DD3644"/>
                </a:solidFill>
                <a:latin typeface="Microsoft YaHei" pitchFamily="34" charset="-122"/>
                <a:ea typeface="Microsoft YaHei" pitchFamily="34" charset="-122"/>
              </a:rPr>
              <a:t>2017</a:t>
            </a:r>
            <a:r>
              <a:rPr lang="zh-TW" altLang="en-US" sz="2100" b="1">
                <a:solidFill>
                  <a:srgbClr val="DD3644"/>
                </a:solidFill>
                <a:latin typeface="Microsoft YaHei" pitchFamily="34" charset="-122"/>
                <a:ea typeface="Microsoft YaHei" pitchFamily="34" charset="-122"/>
              </a:rPr>
              <a:t>年馬國人口數？</a:t>
            </a:r>
          </a:p>
        </p:txBody>
      </p:sp>
      <p:grpSp>
        <p:nvGrpSpPr>
          <p:cNvPr id="8205" name="群組 34"/>
          <p:cNvGrpSpPr>
            <a:grpSpLocks/>
          </p:cNvGrpSpPr>
          <p:nvPr/>
        </p:nvGrpSpPr>
        <p:grpSpPr bwMode="auto">
          <a:xfrm>
            <a:off x="1468042" y="4648200"/>
            <a:ext cx="1412081" cy="1320404"/>
            <a:chOff x="8167786" y="4002949"/>
            <a:chExt cx="1881588" cy="1760437"/>
          </a:xfrm>
        </p:grpSpPr>
        <p:sp>
          <p:nvSpPr>
            <p:cNvPr id="36" name="文字方塊 35"/>
            <p:cNvSpPr txBox="1"/>
            <p:nvPr/>
          </p:nvSpPr>
          <p:spPr>
            <a:xfrm>
              <a:off x="8167786" y="4002949"/>
              <a:ext cx="1881588" cy="1760437"/>
            </a:xfrm>
            <a:prstGeom prst="rect">
              <a:avLst/>
            </a:prstGeom>
            <a:noFill/>
          </p:spPr>
          <p:txBody>
            <a:bodyPr spcFirstLastPara="1" wrap="none">
              <a:prstTxWarp prst="textButton">
                <a:avLst>
                  <a:gd name="adj" fmla="val 12223967"/>
                </a:avLst>
              </a:prstTxWarp>
              <a:spAutoFit/>
            </a:bodyPr>
            <a:lstStyle/>
            <a:p>
              <a:pPr algn="ctr" fontAlgn="auto">
                <a:spcBef>
                  <a:spcPts val="0"/>
                </a:spcBef>
                <a:spcAft>
                  <a:spcPts val="0"/>
                </a:spcAft>
                <a:defRPr/>
              </a:pPr>
              <a:r>
                <a:rPr lang="zh-TW" altLang="en-US" sz="1500" b="1" dirty="0">
                  <a:solidFill>
                    <a:srgbClr val="979797"/>
                  </a:solidFill>
                  <a:latin typeface="Microsoft YaHei" charset="-122"/>
                  <a:ea typeface="Microsoft YaHei" charset="-122"/>
                  <a:cs typeface="Microsoft YaHei" charset="-122"/>
                </a:rPr>
                <a:t>印尼</a:t>
              </a:r>
            </a:p>
          </p:txBody>
        </p:sp>
        <p:sp>
          <p:nvSpPr>
            <p:cNvPr id="8218" name="圖片 36"/>
            <p:cNvSpPr>
              <a:spLocks noChangeAspect="1"/>
            </p:cNvSpPr>
            <p:nvPr/>
          </p:nvSpPr>
          <p:spPr bwMode="auto">
            <a:xfrm>
              <a:off x="8681868" y="4170920"/>
              <a:ext cx="979200" cy="979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a:solidFill>
                    <a:schemeClr val="tx1"/>
                  </a:solidFill>
                  <a:latin typeface="等线" pitchFamily="2" charset="-122"/>
                  <a:ea typeface="等线" pitchFamily="2" charset="-122"/>
                </a:defRPr>
              </a:lvl1pPr>
              <a:lvl2pPr marL="742950" indent="-285750">
                <a:defRPr>
                  <a:solidFill>
                    <a:schemeClr val="tx1"/>
                  </a:solidFill>
                  <a:latin typeface="等线" pitchFamily="2" charset="-122"/>
                  <a:ea typeface="等线" pitchFamily="2" charset="-122"/>
                </a:defRPr>
              </a:lvl2pPr>
              <a:lvl3pPr marL="1143000" indent="-228600">
                <a:defRPr>
                  <a:solidFill>
                    <a:schemeClr val="tx1"/>
                  </a:solidFill>
                  <a:latin typeface="等线" pitchFamily="2" charset="-122"/>
                  <a:ea typeface="等线" pitchFamily="2" charset="-122"/>
                </a:defRPr>
              </a:lvl3pPr>
              <a:lvl4pPr marL="1600200" indent="-228600">
                <a:defRPr>
                  <a:solidFill>
                    <a:schemeClr val="tx1"/>
                  </a:solidFill>
                  <a:latin typeface="等线" pitchFamily="2" charset="-122"/>
                  <a:ea typeface="等线" pitchFamily="2" charset="-122"/>
                </a:defRPr>
              </a:lvl4pPr>
              <a:lvl5pPr marL="2057400" indent="-228600">
                <a:defRPr>
                  <a:solidFill>
                    <a:schemeClr val="tx1"/>
                  </a:solidFill>
                  <a:latin typeface="等线" pitchFamily="2" charset="-122"/>
                  <a:ea typeface="等线" pitchFamily="2" charset="-122"/>
                </a:defRPr>
              </a:lvl5pPr>
              <a:lvl6pPr marL="2514600" indent="-228600" eaLnBrk="0" fontAlgn="base" hangingPunct="0">
                <a:spcBef>
                  <a:spcPct val="0"/>
                </a:spcBef>
                <a:spcAft>
                  <a:spcPct val="0"/>
                </a:spcAft>
                <a:defRPr>
                  <a:solidFill>
                    <a:schemeClr val="tx1"/>
                  </a:solidFill>
                  <a:latin typeface="等线" pitchFamily="2" charset="-122"/>
                  <a:ea typeface="等线" pitchFamily="2" charset="-122"/>
                </a:defRPr>
              </a:lvl6pPr>
              <a:lvl7pPr marL="2971800" indent="-228600" eaLnBrk="0" fontAlgn="base" hangingPunct="0">
                <a:spcBef>
                  <a:spcPct val="0"/>
                </a:spcBef>
                <a:spcAft>
                  <a:spcPct val="0"/>
                </a:spcAft>
                <a:defRPr>
                  <a:solidFill>
                    <a:schemeClr val="tx1"/>
                  </a:solidFill>
                  <a:latin typeface="等线" pitchFamily="2" charset="-122"/>
                  <a:ea typeface="等线" pitchFamily="2" charset="-122"/>
                </a:defRPr>
              </a:lvl7pPr>
              <a:lvl8pPr marL="3429000" indent="-228600" eaLnBrk="0" fontAlgn="base" hangingPunct="0">
                <a:spcBef>
                  <a:spcPct val="0"/>
                </a:spcBef>
                <a:spcAft>
                  <a:spcPct val="0"/>
                </a:spcAft>
                <a:defRPr>
                  <a:solidFill>
                    <a:schemeClr val="tx1"/>
                  </a:solidFill>
                  <a:latin typeface="等线" pitchFamily="2" charset="-122"/>
                  <a:ea typeface="等线" pitchFamily="2" charset="-122"/>
                </a:defRPr>
              </a:lvl8pPr>
              <a:lvl9pPr marL="3886200" indent="-228600" eaLnBrk="0" fontAlgn="base" hangingPunct="0">
                <a:spcBef>
                  <a:spcPct val="0"/>
                </a:spcBef>
                <a:spcAft>
                  <a:spcPct val="0"/>
                </a:spcAft>
                <a:defRPr>
                  <a:solidFill>
                    <a:schemeClr val="tx1"/>
                  </a:solidFill>
                  <a:latin typeface="等线" pitchFamily="2" charset="-122"/>
                  <a:ea typeface="等线" pitchFamily="2" charset="-122"/>
                </a:defRPr>
              </a:lvl9pPr>
            </a:lstStyle>
            <a:p>
              <a:endParaRPr lang="zh-TW" altLang="en-US"/>
            </a:p>
          </p:txBody>
        </p:sp>
      </p:grpSp>
      <p:sp>
        <p:nvSpPr>
          <p:cNvPr id="8206" name="矩形 37"/>
          <p:cNvSpPr>
            <a:spLocks noChangeArrowheads="1"/>
          </p:cNvSpPr>
          <p:nvPr/>
        </p:nvSpPr>
        <p:spPr bwMode="auto">
          <a:xfrm>
            <a:off x="2552700" y="4627960"/>
            <a:ext cx="2018110" cy="95795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等线" pitchFamily="2" charset="-122"/>
                <a:ea typeface="等线" pitchFamily="2" charset="-122"/>
              </a:defRPr>
            </a:lvl1pPr>
            <a:lvl2pPr marL="742950" indent="-285750">
              <a:defRPr>
                <a:solidFill>
                  <a:schemeClr val="tx1"/>
                </a:solidFill>
                <a:latin typeface="等线" pitchFamily="2" charset="-122"/>
                <a:ea typeface="等线" pitchFamily="2" charset="-122"/>
              </a:defRPr>
            </a:lvl2pPr>
            <a:lvl3pPr marL="1143000" indent="-228600">
              <a:defRPr>
                <a:solidFill>
                  <a:schemeClr val="tx1"/>
                </a:solidFill>
                <a:latin typeface="等线" pitchFamily="2" charset="-122"/>
                <a:ea typeface="等线" pitchFamily="2" charset="-122"/>
              </a:defRPr>
            </a:lvl3pPr>
            <a:lvl4pPr marL="1600200" indent="-228600">
              <a:defRPr>
                <a:solidFill>
                  <a:schemeClr val="tx1"/>
                </a:solidFill>
                <a:latin typeface="等线" pitchFamily="2" charset="-122"/>
                <a:ea typeface="等线" pitchFamily="2" charset="-122"/>
              </a:defRPr>
            </a:lvl4pPr>
            <a:lvl5pPr marL="2057400" indent="-228600">
              <a:defRPr>
                <a:solidFill>
                  <a:schemeClr val="tx1"/>
                </a:solidFill>
                <a:latin typeface="等线" pitchFamily="2" charset="-122"/>
                <a:ea typeface="等线" pitchFamily="2" charset="-122"/>
              </a:defRPr>
            </a:lvl5pPr>
            <a:lvl6pPr marL="2514600" indent="-228600" eaLnBrk="0" fontAlgn="base" hangingPunct="0">
              <a:spcBef>
                <a:spcPct val="0"/>
              </a:spcBef>
              <a:spcAft>
                <a:spcPct val="0"/>
              </a:spcAft>
              <a:defRPr>
                <a:solidFill>
                  <a:schemeClr val="tx1"/>
                </a:solidFill>
                <a:latin typeface="等线" pitchFamily="2" charset="-122"/>
                <a:ea typeface="等线" pitchFamily="2" charset="-122"/>
              </a:defRPr>
            </a:lvl6pPr>
            <a:lvl7pPr marL="2971800" indent="-228600" eaLnBrk="0" fontAlgn="base" hangingPunct="0">
              <a:spcBef>
                <a:spcPct val="0"/>
              </a:spcBef>
              <a:spcAft>
                <a:spcPct val="0"/>
              </a:spcAft>
              <a:defRPr>
                <a:solidFill>
                  <a:schemeClr val="tx1"/>
                </a:solidFill>
                <a:latin typeface="等线" pitchFamily="2" charset="-122"/>
                <a:ea typeface="等线" pitchFamily="2" charset="-122"/>
              </a:defRPr>
            </a:lvl7pPr>
            <a:lvl8pPr marL="3429000" indent="-228600" eaLnBrk="0" fontAlgn="base" hangingPunct="0">
              <a:spcBef>
                <a:spcPct val="0"/>
              </a:spcBef>
              <a:spcAft>
                <a:spcPct val="0"/>
              </a:spcAft>
              <a:defRPr>
                <a:solidFill>
                  <a:schemeClr val="tx1"/>
                </a:solidFill>
                <a:latin typeface="等线" pitchFamily="2" charset="-122"/>
                <a:ea typeface="等线" pitchFamily="2" charset="-122"/>
              </a:defRPr>
            </a:lvl8pPr>
            <a:lvl9pPr marL="3886200" indent="-228600" eaLnBrk="0" fontAlgn="base" hangingPunct="0">
              <a:spcBef>
                <a:spcPct val="0"/>
              </a:spcBef>
              <a:spcAft>
                <a:spcPct val="0"/>
              </a:spcAft>
              <a:defRPr>
                <a:solidFill>
                  <a:schemeClr val="tx1"/>
                </a:solidFill>
                <a:latin typeface="等线" pitchFamily="2" charset="-122"/>
                <a:ea typeface="等线" pitchFamily="2" charset="-122"/>
              </a:defRPr>
            </a:lvl9pPr>
          </a:lstStyle>
          <a:p>
            <a:pPr eaLnBrk="1" hangingPunct="1">
              <a:lnSpc>
                <a:spcPct val="125000"/>
              </a:lnSpc>
            </a:pPr>
            <a:r>
              <a:rPr lang="en-US" altLang="zh-TW" sz="1500">
                <a:latin typeface="Microsoft YaHei" pitchFamily="34" charset="-122"/>
                <a:ea typeface="Microsoft YaHei" pitchFamily="34" charset="-122"/>
              </a:rPr>
              <a:t>2017</a:t>
            </a:r>
            <a:r>
              <a:rPr lang="zh-TW" altLang="en-US" sz="1500">
                <a:latin typeface="Microsoft YaHei" pitchFamily="34" charset="-122"/>
                <a:ea typeface="Microsoft YaHei" pitchFamily="34" charset="-122"/>
              </a:rPr>
              <a:t>年</a:t>
            </a:r>
            <a:endParaRPr lang="en-US" altLang="zh-TW" sz="1500">
              <a:latin typeface="Microsoft YaHei" pitchFamily="34" charset="-122"/>
              <a:ea typeface="Microsoft YaHei" pitchFamily="34" charset="-122"/>
            </a:endParaRPr>
          </a:p>
          <a:p>
            <a:pPr eaLnBrk="1" hangingPunct="1">
              <a:lnSpc>
                <a:spcPct val="125000"/>
              </a:lnSpc>
            </a:pPr>
            <a:r>
              <a:rPr lang="zh-TW" altLang="en-US" sz="1500">
                <a:latin typeface="Microsoft YaHei" pitchFamily="34" charset="-122"/>
                <a:ea typeface="Microsoft YaHei" pitchFamily="34" charset="-122"/>
              </a:rPr>
              <a:t>印尼總人口</a:t>
            </a:r>
            <a:endParaRPr lang="en-US" altLang="zh-TW" sz="1500">
              <a:latin typeface="Microsoft YaHei" pitchFamily="34" charset="-122"/>
              <a:ea typeface="Microsoft YaHei" pitchFamily="34" charset="-122"/>
            </a:endParaRPr>
          </a:p>
          <a:p>
            <a:pPr eaLnBrk="1" hangingPunct="1">
              <a:lnSpc>
                <a:spcPct val="125000"/>
              </a:lnSpc>
            </a:pPr>
            <a:r>
              <a:rPr lang="zh-TW" altLang="en-US" sz="1500">
                <a:latin typeface="Microsoft YaHei" pitchFamily="34" charset="-122"/>
                <a:ea typeface="Microsoft YaHei" pitchFamily="34" charset="-122"/>
              </a:rPr>
              <a:t>達到</a:t>
            </a:r>
            <a:r>
              <a:rPr lang="en-US" altLang="zh-TW" sz="1500">
                <a:solidFill>
                  <a:srgbClr val="DB675B"/>
                </a:solidFill>
                <a:latin typeface="Microsoft YaHei" pitchFamily="34" charset="-122"/>
                <a:ea typeface="Microsoft YaHei" pitchFamily="34" charset="-122"/>
              </a:rPr>
              <a:t>2</a:t>
            </a:r>
            <a:r>
              <a:rPr lang="zh-TW" altLang="en-US" sz="1500">
                <a:solidFill>
                  <a:srgbClr val="DB675B"/>
                </a:solidFill>
                <a:latin typeface="Microsoft YaHei" pitchFamily="34" charset="-122"/>
                <a:ea typeface="Microsoft YaHei" pitchFamily="34" charset="-122"/>
              </a:rPr>
              <a:t>億</a:t>
            </a:r>
            <a:r>
              <a:rPr lang="en-US" altLang="zh-TW" sz="1500">
                <a:solidFill>
                  <a:srgbClr val="DB675B"/>
                </a:solidFill>
                <a:latin typeface="Microsoft YaHei" pitchFamily="34" charset="-122"/>
                <a:ea typeface="Microsoft YaHei" pitchFamily="34" charset="-122"/>
              </a:rPr>
              <a:t>6378</a:t>
            </a:r>
            <a:r>
              <a:rPr lang="zh-TW" altLang="en-US" sz="1500">
                <a:latin typeface="Microsoft YaHei" pitchFamily="34" charset="-122"/>
                <a:ea typeface="Microsoft YaHei" pitchFamily="34" charset="-122"/>
              </a:rPr>
              <a:t>萬</a:t>
            </a:r>
          </a:p>
        </p:txBody>
      </p:sp>
      <p:sp>
        <p:nvSpPr>
          <p:cNvPr id="23" name="矩形 22"/>
          <p:cNvSpPr/>
          <p:nvPr/>
        </p:nvSpPr>
        <p:spPr>
          <a:xfrm>
            <a:off x="244078" y="1090613"/>
            <a:ext cx="8653463" cy="222647"/>
          </a:xfrm>
          <a:prstGeom prst="rect">
            <a:avLst/>
          </a:prstGeom>
          <a:solidFill>
            <a:srgbClr val="14826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1" lang="zh-TW" altLang="en-US"/>
          </a:p>
        </p:txBody>
      </p:sp>
      <p:sp>
        <p:nvSpPr>
          <p:cNvPr id="9" name="剪去單一角落矩形 8"/>
          <p:cNvSpPr/>
          <p:nvPr/>
        </p:nvSpPr>
        <p:spPr>
          <a:xfrm flipV="1">
            <a:off x="244079" y="1090613"/>
            <a:ext cx="6098381" cy="450056"/>
          </a:xfrm>
          <a:prstGeom prst="snip1Rect">
            <a:avLst>
              <a:gd name="adj" fmla="val 50000"/>
            </a:avLst>
          </a:prstGeom>
          <a:solidFill>
            <a:srgbClr val="14826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1" lang="zh-TW" altLang="en-US"/>
          </a:p>
        </p:txBody>
      </p:sp>
      <p:grpSp>
        <p:nvGrpSpPr>
          <p:cNvPr id="8209" name="群組 2"/>
          <p:cNvGrpSpPr>
            <a:grpSpLocks/>
          </p:cNvGrpSpPr>
          <p:nvPr/>
        </p:nvGrpSpPr>
        <p:grpSpPr bwMode="auto">
          <a:xfrm>
            <a:off x="5392342" y="4469606"/>
            <a:ext cx="3498056" cy="1304203"/>
            <a:chOff x="7189565" y="4816519"/>
            <a:chExt cx="4664078" cy="1738948"/>
          </a:xfrm>
        </p:grpSpPr>
        <p:sp>
          <p:nvSpPr>
            <p:cNvPr id="2" name="流程圖: 替代程序 1"/>
            <p:cNvSpPr/>
            <p:nvPr/>
          </p:nvSpPr>
          <p:spPr>
            <a:xfrm>
              <a:off x="7189565" y="5399135"/>
              <a:ext cx="3716339" cy="1052518"/>
            </a:xfrm>
            <a:prstGeom prst="flowChartAlternateProcess">
              <a:avLst/>
            </a:prstGeom>
            <a:noFill/>
            <a:ln w="571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
          <p:nvSpPr>
            <p:cNvPr id="8216" name="矩形 54"/>
            <p:cNvSpPr>
              <a:spLocks noChangeArrowheads="1"/>
            </p:cNvSpPr>
            <p:nvPr/>
          </p:nvSpPr>
          <p:spPr bwMode="auto">
            <a:xfrm>
              <a:off x="7274318" y="4816519"/>
              <a:ext cx="4579325" cy="173894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等线" pitchFamily="2" charset="-122"/>
                  <a:ea typeface="等线" pitchFamily="2" charset="-122"/>
                </a:defRPr>
              </a:lvl1pPr>
              <a:lvl2pPr marL="742950" indent="-285750">
                <a:defRPr>
                  <a:solidFill>
                    <a:schemeClr val="tx1"/>
                  </a:solidFill>
                  <a:latin typeface="等线" pitchFamily="2" charset="-122"/>
                  <a:ea typeface="等线" pitchFamily="2" charset="-122"/>
                </a:defRPr>
              </a:lvl2pPr>
              <a:lvl3pPr marL="1143000" indent="-228600">
                <a:defRPr>
                  <a:solidFill>
                    <a:schemeClr val="tx1"/>
                  </a:solidFill>
                  <a:latin typeface="等线" pitchFamily="2" charset="-122"/>
                  <a:ea typeface="等线" pitchFamily="2" charset="-122"/>
                </a:defRPr>
              </a:lvl3pPr>
              <a:lvl4pPr marL="1600200" indent="-228600">
                <a:defRPr>
                  <a:solidFill>
                    <a:schemeClr val="tx1"/>
                  </a:solidFill>
                  <a:latin typeface="等线" pitchFamily="2" charset="-122"/>
                  <a:ea typeface="等线" pitchFamily="2" charset="-122"/>
                </a:defRPr>
              </a:lvl4pPr>
              <a:lvl5pPr marL="2057400" indent="-228600">
                <a:defRPr>
                  <a:solidFill>
                    <a:schemeClr val="tx1"/>
                  </a:solidFill>
                  <a:latin typeface="等线" pitchFamily="2" charset="-122"/>
                  <a:ea typeface="等线" pitchFamily="2" charset="-122"/>
                </a:defRPr>
              </a:lvl5pPr>
              <a:lvl6pPr marL="2514600" indent="-228600" eaLnBrk="0" fontAlgn="base" hangingPunct="0">
                <a:spcBef>
                  <a:spcPct val="0"/>
                </a:spcBef>
                <a:spcAft>
                  <a:spcPct val="0"/>
                </a:spcAft>
                <a:defRPr>
                  <a:solidFill>
                    <a:schemeClr val="tx1"/>
                  </a:solidFill>
                  <a:latin typeface="等线" pitchFamily="2" charset="-122"/>
                  <a:ea typeface="等线" pitchFamily="2" charset="-122"/>
                </a:defRPr>
              </a:lvl6pPr>
              <a:lvl7pPr marL="2971800" indent="-228600" eaLnBrk="0" fontAlgn="base" hangingPunct="0">
                <a:spcBef>
                  <a:spcPct val="0"/>
                </a:spcBef>
                <a:spcAft>
                  <a:spcPct val="0"/>
                </a:spcAft>
                <a:defRPr>
                  <a:solidFill>
                    <a:schemeClr val="tx1"/>
                  </a:solidFill>
                  <a:latin typeface="等线" pitchFamily="2" charset="-122"/>
                  <a:ea typeface="等线" pitchFamily="2" charset="-122"/>
                </a:defRPr>
              </a:lvl7pPr>
              <a:lvl8pPr marL="3429000" indent="-228600" eaLnBrk="0" fontAlgn="base" hangingPunct="0">
                <a:spcBef>
                  <a:spcPct val="0"/>
                </a:spcBef>
                <a:spcAft>
                  <a:spcPct val="0"/>
                </a:spcAft>
                <a:defRPr>
                  <a:solidFill>
                    <a:schemeClr val="tx1"/>
                  </a:solidFill>
                  <a:latin typeface="等线" pitchFamily="2" charset="-122"/>
                  <a:ea typeface="等线" pitchFamily="2" charset="-122"/>
                </a:defRPr>
              </a:lvl8pPr>
              <a:lvl9pPr marL="3886200" indent="-228600" eaLnBrk="0" fontAlgn="base" hangingPunct="0">
                <a:spcBef>
                  <a:spcPct val="0"/>
                </a:spcBef>
                <a:spcAft>
                  <a:spcPct val="0"/>
                </a:spcAft>
                <a:defRPr>
                  <a:solidFill>
                    <a:schemeClr val="tx1"/>
                  </a:solidFill>
                  <a:latin typeface="等线" pitchFamily="2" charset="-122"/>
                  <a:ea typeface="等线" pitchFamily="2" charset="-122"/>
                </a:defRPr>
              </a:lvl9pPr>
            </a:lstStyle>
            <a:p>
              <a:pPr eaLnBrk="1" hangingPunct="1">
                <a:lnSpc>
                  <a:spcPct val="125000"/>
                </a:lnSpc>
              </a:pPr>
              <a:r>
                <a:rPr lang="zh-TW" altLang="en-US" sz="2100">
                  <a:latin typeface="Microsoft YaHei" pitchFamily="34" charset="-122"/>
                  <a:ea typeface="Microsoft YaHei" pitchFamily="34" charset="-122"/>
                </a:rPr>
                <a:t>（</a:t>
              </a:r>
              <a:r>
                <a:rPr lang="en-US" altLang="zh-TW" sz="2100">
                  <a:latin typeface="Microsoft YaHei" pitchFamily="34" charset="-122"/>
                  <a:ea typeface="Microsoft YaHei" pitchFamily="34" charset="-122"/>
                </a:rPr>
                <a:t>2017</a:t>
              </a:r>
              <a:r>
                <a:rPr lang="zh-TW" altLang="en-US" sz="2100">
                  <a:latin typeface="Microsoft YaHei" pitchFamily="34" charset="-122"/>
                  <a:ea typeface="Microsoft YaHei" pitchFamily="34" charset="-122"/>
                </a:rPr>
                <a:t>年中位數</a:t>
              </a:r>
              <a:r>
                <a:rPr lang="hr-HR" altLang="zh-TW" sz="2100">
                  <a:solidFill>
                    <a:srgbClr val="DB675B"/>
                  </a:solidFill>
                  <a:latin typeface="Microsoft YaHei" pitchFamily="34" charset="-122"/>
                  <a:ea typeface="Microsoft YaHei" pitchFamily="34" charset="-122"/>
                </a:rPr>
                <a:t>39.2</a:t>
              </a:r>
              <a:r>
                <a:rPr lang="zh-TW" altLang="en-US" sz="2100">
                  <a:solidFill>
                    <a:srgbClr val="DB675B"/>
                  </a:solidFill>
                  <a:latin typeface="Microsoft YaHei" pitchFamily="34" charset="-122"/>
                  <a:ea typeface="Microsoft YaHei" pitchFamily="34" charset="-122"/>
                </a:rPr>
                <a:t>歲</a:t>
              </a:r>
              <a:r>
                <a:rPr lang="en-US" altLang="zh-TW" sz="2100">
                  <a:latin typeface="Microsoft YaHei" pitchFamily="34" charset="-122"/>
                  <a:ea typeface="Microsoft YaHei" pitchFamily="34" charset="-122"/>
                </a:rPr>
                <a:t> </a:t>
              </a:r>
              <a:r>
                <a:rPr lang="zh-TW" altLang="en-US" sz="2100">
                  <a:latin typeface="Microsoft YaHei" pitchFamily="34" charset="-122"/>
                  <a:ea typeface="Microsoft YaHei" pitchFamily="34" charset="-122"/>
                </a:rPr>
                <a:t>）</a:t>
              </a:r>
              <a:endParaRPr lang="en-US" altLang="zh-TW" sz="2100">
                <a:latin typeface="Microsoft YaHei" pitchFamily="34" charset="-122"/>
                <a:ea typeface="Microsoft YaHei" pitchFamily="34" charset="-122"/>
              </a:endParaRPr>
            </a:p>
            <a:p>
              <a:pPr eaLnBrk="1" hangingPunct="1">
                <a:lnSpc>
                  <a:spcPct val="125000"/>
                </a:lnSpc>
              </a:pPr>
              <a:r>
                <a:rPr lang="zh-TW" altLang="en-US" sz="2100">
                  <a:latin typeface="Microsoft YaHei" pitchFamily="34" charset="-122"/>
                  <a:ea typeface="Microsoft YaHei" pitchFamily="34" charset="-122"/>
                </a:rPr>
                <a:t>全國平均年齡為</a:t>
              </a:r>
              <a:r>
                <a:rPr lang="is-IS" altLang="zh-TW" sz="2100">
                  <a:solidFill>
                    <a:srgbClr val="DB675B"/>
                  </a:solidFill>
                  <a:latin typeface="Microsoft YaHei" pitchFamily="34" charset="-122"/>
                  <a:ea typeface="Microsoft YaHei" pitchFamily="34" charset="-122"/>
                </a:rPr>
                <a:t>37</a:t>
              </a:r>
              <a:r>
                <a:rPr lang="zh-TW" altLang="en-US" sz="2100">
                  <a:latin typeface="Microsoft YaHei" pitchFamily="34" charset="-122"/>
                  <a:ea typeface="Microsoft YaHei" pitchFamily="34" charset="-122"/>
                </a:rPr>
                <a:t>歲</a:t>
              </a:r>
            </a:p>
            <a:p>
              <a:pPr eaLnBrk="1" hangingPunct="1">
                <a:lnSpc>
                  <a:spcPct val="125000"/>
                </a:lnSpc>
              </a:pPr>
              <a:r>
                <a:rPr lang="zh-TW" altLang="en-US" sz="2100">
                  <a:latin typeface="Microsoft YaHei" pitchFamily="34" charset="-122"/>
                  <a:ea typeface="Microsoft YaHei" pitchFamily="34" charset="-122"/>
                </a:rPr>
                <a:t>（世界均值</a:t>
              </a:r>
              <a:r>
                <a:rPr lang="en-US" altLang="zh-TW" sz="2100">
                  <a:solidFill>
                    <a:srgbClr val="DB675B"/>
                  </a:solidFill>
                  <a:latin typeface="Microsoft YaHei" pitchFamily="34" charset="-122"/>
                  <a:ea typeface="Microsoft YaHei" pitchFamily="34" charset="-122"/>
                </a:rPr>
                <a:t>29.7</a:t>
              </a:r>
              <a:r>
                <a:rPr lang="zh-TW" altLang="en-US" sz="2100">
                  <a:solidFill>
                    <a:srgbClr val="DB675B"/>
                  </a:solidFill>
                  <a:latin typeface="Microsoft YaHei" pitchFamily="34" charset="-122"/>
                  <a:ea typeface="Microsoft YaHei" pitchFamily="34" charset="-122"/>
                </a:rPr>
                <a:t>歲</a:t>
              </a:r>
              <a:r>
                <a:rPr lang="zh-TW" altLang="en-US" sz="2100">
                  <a:latin typeface="Microsoft YaHei" pitchFamily="34" charset="-122"/>
                  <a:ea typeface="Microsoft YaHei" pitchFamily="34" charset="-122"/>
                </a:rPr>
                <a:t>）</a:t>
              </a:r>
              <a:endParaRPr lang="en-US" altLang="zh-TW" sz="2100">
                <a:latin typeface="Microsoft YaHei" pitchFamily="34" charset="-122"/>
                <a:ea typeface="Microsoft YaHei" pitchFamily="34" charset="-122"/>
              </a:endParaRPr>
            </a:p>
          </p:txBody>
        </p:sp>
      </p:grpSp>
      <p:sp>
        <p:nvSpPr>
          <p:cNvPr id="8210" name="文本框 7"/>
          <p:cNvSpPr txBox="1">
            <a:spLocks noChangeArrowheads="1"/>
          </p:cNvSpPr>
          <p:nvPr/>
        </p:nvSpPr>
        <p:spPr bwMode="auto">
          <a:xfrm>
            <a:off x="284560" y="1178719"/>
            <a:ext cx="6057900" cy="3416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等线" pitchFamily="2" charset="-122"/>
                <a:ea typeface="等线" pitchFamily="2" charset="-122"/>
              </a:defRPr>
            </a:lvl1pPr>
            <a:lvl2pPr marL="742950" indent="-285750">
              <a:defRPr>
                <a:solidFill>
                  <a:schemeClr val="tx1"/>
                </a:solidFill>
                <a:latin typeface="等线" pitchFamily="2" charset="-122"/>
                <a:ea typeface="等线" pitchFamily="2" charset="-122"/>
              </a:defRPr>
            </a:lvl2pPr>
            <a:lvl3pPr marL="1143000" indent="-228600">
              <a:defRPr>
                <a:solidFill>
                  <a:schemeClr val="tx1"/>
                </a:solidFill>
                <a:latin typeface="等线" pitchFamily="2" charset="-122"/>
                <a:ea typeface="等线" pitchFamily="2" charset="-122"/>
              </a:defRPr>
            </a:lvl3pPr>
            <a:lvl4pPr marL="1600200" indent="-228600">
              <a:defRPr>
                <a:solidFill>
                  <a:schemeClr val="tx1"/>
                </a:solidFill>
                <a:latin typeface="等线" pitchFamily="2" charset="-122"/>
                <a:ea typeface="等线" pitchFamily="2" charset="-122"/>
              </a:defRPr>
            </a:lvl4pPr>
            <a:lvl5pPr marL="2057400" indent="-228600">
              <a:defRPr>
                <a:solidFill>
                  <a:schemeClr val="tx1"/>
                </a:solidFill>
                <a:latin typeface="等线" pitchFamily="2" charset="-122"/>
                <a:ea typeface="等线" pitchFamily="2" charset="-122"/>
              </a:defRPr>
            </a:lvl5pPr>
            <a:lvl6pPr marL="2514600" indent="-228600" eaLnBrk="0" fontAlgn="base" hangingPunct="0">
              <a:spcBef>
                <a:spcPct val="0"/>
              </a:spcBef>
              <a:spcAft>
                <a:spcPct val="0"/>
              </a:spcAft>
              <a:defRPr>
                <a:solidFill>
                  <a:schemeClr val="tx1"/>
                </a:solidFill>
                <a:latin typeface="等线" pitchFamily="2" charset="-122"/>
                <a:ea typeface="等线" pitchFamily="2" charset="-122"/>
              </a:defRPr>
            </a:lvl6pPr>
            <a:lvl7pPr marL="2971800" indent="-228600" eaLnBrk="0" fontAlgn="base" hangingPunct="0">
              <a:spcBef>
                <a:spcPct val="0"/>
              </a:spcBef>
              <a:spcAft>
                <a:spcPct val="0"/>
              </a:spcAft>
              <a:defRPr>
                <a:solidFill>
                  <a:schemeClr val="tx1"/>
                </a:solidFill>
                <a:latin typeface="等线" pitchFamily="2" charset="-122"/>
                <a:ea typeface="等线" pitchFamily="2" charset="-122"/>
              </a:defRPr>
            </a:lvl7pPr>
            <a:lvl8pPr marL="3429000" indent="-228600" eaLnBrk="0" fontAlgn="base" hangingPunct="0">
              <a:spcBef>
                <a:spcPct val="0"/>
              </a:spcBef>
              <a:spcAft>
                <a:spcPct val="0"/>
              </a:spcAft>
              <a:defRPr>
                <a:solidFill>
                  <a:schemeClr val="tx1"/>
                </a:solidFill>
                <a:latin typeface="等线" pitchFamily="2" charset="-122"/>
                <a:ea typeface="等线" pitchFamily="2" charset="-122"/>
              </a:defRPr>
            </a:lvl8pPr>
            <a:lvl9pPr marL="3886200" indent="-228600" eaLnBrk="0" fontAlgn="base" hangingPunct="0">
              <a:spcBef>
                <a:spcPct val="0"/>
              </a:spcBef>
              <a:spcAft>
                <a:spcPct val="0"/>
              </a:spcAft>
              <a:defRPr>
                <a:solidFill>
                  <a:schemeClr val="tx1"/>
                </a:solidFill>
                <a:latin typeface="等线" pitchFamily="2" charset="-122"/>
                <a:ea typeface="等线" pitchFamily="2" charset="-122"/>
              </a:defRPr>
            </a:lvl9pPr>
          </a:lstStyle>
          <a:p>
            <a:pPr eaLnBrk="1" hangingPunct="1">
              <a:lnSpc>
                <a:spcPct val="90000"/>
              </a:lnSpc>
            </a:pPr>
            <a:r>
              <a:rPr lang="zh-CN" altLang="en-US" b="1">
                <a:solidFill>
                  <a:schemeClr val="bg1"/>
                </a:solidFill>
                <a:latin typeface="Microsoft YaHei" pitchFamily="34" charset="-122"/>
                <a:ea typeface="Microsoft YaHei" pitchFamily="34" charset="-122"/>
              </a:rPr>
              <a:t>鄰近國家如：馬來西亞等鄰國人口數顯示什麼警訊？ </a:t>
            </a:r>
          </a:p>
        </p:txBody>
      </p:sp>
      <p:grpSp>
        <p:nvGrpSpPr>
          <p:cNvPr id="32" name="群組 31"/>
          <p:cNvGrpSpPr>
            <a:grpSpLocks/>
          </p:cNvGrpSpPr>
          <p:nvPr/>
        </p:nvGrpSpPr>
        <p:grpSpPr bwMode="auto">
          <a:xfrm>
            <a:off x="253604" y="1107281"/>
            <a:ext cx="8665369" cy="4667250"/>
            <a:chOff x="328351" y="311474"/>
            <a:chExt cx="11553986" cy="6222248"/>
          </a:xfrm>
        </p:grpSpPr>
        <p:sp>
          <p:nvSpPr>
            <p:cNvPr id="33" name="矩形 32"/>
            <p:cNvSpPr/>
            <p:nvPr/>
          </p:nvSpPr>
          <p:spPr>
            <a:xfrm>
              <a:off x="328351" y="311474"/>
              <a:ext cx="11553986" cy="6222248"/>
            </a:xfrm>
            <a:prstGeom prst="rect">
              <a:avLst/>
            </a:prstGeom>
            <a:solidFill>
              <a:schemeClr val="bg1">
                <a:lumMod val="75000"/>
                <a:alpha val="83137"/>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1" lang="zh-TW" altLang="en-US"/>
            </a:p>
          </p:txBody>
        </p:sp>
        <p:sp>
          <p:nvSpPr>
            <p:cNvPr id="34" name="矩形 33"/>
            <p:cNvSpPr/>
            <p:nvPr/>
          </p:nvSpPr>
          <p:spPr>
            <a:xfrm>
              <a:off x="339463" y="2459102"/>
              <a:ext cx="11536524" cy="2380962"/>
            </a:xfrm>
            <a:prstGeom prst="rect">
              <a:avLst/>
            </a:prstGeom>
            <a:solidFill>
              <a:srgbClr val="14826D">
                <a:alpha val="83137"/>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1" lang="zh-TW" altLang="en-US"/>
            </a:p>
          </p:txBody>
        </p:sp>
        <p:sp>
          <p:nvSpPr>
            <p:cNvPr id="40" name="矩形 39"/>
            <p:cNvSpPr/>
            <p:nvPr/>
          </p:nvSpPr>
          <p:spPr>
            <a:xfrm>
              <a:off x="879221" y="2797199"/>
              <a:ext cx="10137916" cy="1661792"/>
            </a:xfrm>
            <a:prstGeom prst="rect">
              <a:avLst/>
            </a:prstGeom>
          </p:spPr>
          <p:txBody>
            <a:bodyPr>
              <a:spAutoFit/>
            </a:bodyPr>
            <a:lstStyle>
              <a:lvl1pPr>
                <a:defRPr>
                  <a:solidFill>
                    <a:schemeClr val="tx1"/>
                  </a:solidFill>
                  <a:latin typeface="等线" panose="02010600030101010101" pitchFamily="2" charset="-122"/>
                  <a:ea typeface="等线" panose="02010600030101010101" pitchFamily="2" charset="-122"/>
                </a:defRPr>
              </a:lvl1pPr>
              <a:lvl2pPr marL="742950" indent="-285750">
                <a:defRPr>
                  <a:solidFill>
                    <a:schemeClr val="tx1"/>
                  </a:solidFill>
                  <a:latin typeface="等线" panose="02010600030101010101" pitchFamily="2" charset="-122"/>
                  <a:ea typeface="等线" panose="02010600030101010101" pitchFamily="2" charset="-122"/>
                </a:defRPr>
              </a:lvl2pPr>
              <a:lvl3pPr marL="1143000" indent="-228600">
                <a:defRPr>
                  <a:solidFill>
                    <a:schemeClr val="tx1"/>
                  </a:solidFill>
                  <a:latin typeface="等线" panose="02010600030101010101" pitchFamily="2" charset="-122"/>
                  <a:ea typeface="等线" panose="02010600030101010101" pitchFamily="2" charset="-122"/>
                </a:defRPr>
              </a:lvl3pPr>
              <a:lvl4pPr marL="1600200" indent="-228600">
                <a:defRPr>
                  <a:solidFill>
                    <a:schemeClr val="tx1"/>
                  </a:solidFill>
                  <a:latin typeface="等线" panose="02010600030101010101" pitchFamily="2" charset="-122"/>
                  <a:ea typeface="等线" panose="02010600030101010101" pitchFamily="2" charset="-122"/>
                </a:defRPr>
              </a:lvl4pPr>
              <a:lvl5pPr marL="2057400" indent="-228600">
                <a:defRPr>
                  <a:solidFill>
                    <a:schemeClr val="tx1"/>
                  </a:solidFill>
                  <a:latin typeface="等线" panose="02010600030101010101" pitchFamily="2" charset="-122"/>
                  <a:ea typeface="等线" panose="02010600030101010101" pitchFamily="2" charset="-122"/>
                </a:defRPr>
              </a:lvl5pPr>
              <a:lvl6pPr marL="2514600" indent="-228600" fontAlgn="base">
                <a:spcBef>
                  <a:spcPct val="0"/>
                </a:spcBef>
                <a:spcAft>
                  <a:spcPct val="0"/>
                </a:spcAft>
                <a:defRPr>
                  <a:solidFill>
                    <a:schemeClr val="tx1"/>
                  </a:solidFill>
                  <a:latin typeface="等线" panose="02010600030101010101" pitchFamily="2" charset="-122"/>
                  <a:ea typeface="等线" panose="02010600030101010101" pitchFamily="2" charset="-122"/>
                </a:defRPr>
              </a:lvl6pPr>
              <a:lvl7pPr marL="2971800" indent="-228600" fontAlgn="base">
                <a:spcBef>
                  <a:spcPct val="0"/>
                </a:spcBef>
                <a:spcAft>
                  <a:spcPct val="0"/>
                </a:spcAft>
                <a:defRPr>
                  <a:solidFill>
                    <a:schemeClr val="tx1"/>
                  </a:solidFill>
                  <a:latin typeface="等线" panose="02010600030101010101" pitchFamily="2" charset="-122"/>
                  <a:ea typeface="等线" panose="02010600030101010101" pitchFamily="2" charset="-122"/>
                </a:defRPr>
              </a:lvl7pPr>
              <a:lvl8pPr marL="3429000" indent="-228600" fontAlgn="base">
                <a:spcBef>
                  <a:spcPct val="0"/>
                </a:spcBef>
                <a:spcAft>
                  <a:spcPct val="0"/>
                </a:spcAft>
                <a:defRPr>
                  <a:solidFill>
                    <a:schemeClr val="tx1"/>
                  </a:solidFill>
                  <a:latin typeface="等线" panose="02010600030101010101" pitchFamily="2" charset="-122"/>
                  <a:ea typeface="等线" panose="02010600030101010101" pitchFamily="2" charset="-122"/>
                </a:defRPr>
              </a:lvl8pPr>
              <a:lvl9pPr marL="3886200" indent="-228600" fontAlgn="base">
                <a:spcBef>
                  <a:spcPct val="0"/>
                </a:spcBef>
                <a:spcAft>
                  <a:spcPct val="0"/>
                </a:spcAft>
                <a:defRPr>
                  <a:solidFill>
                    <a:schemeClr val="tx1"/>
                  </a:solidFill>
                  <a:latin typeface="等线" panose="02010600030101010101" pitchFamily="2" charset="-122"/>
                  <a:ea typeface="等线" panose="02010600030101010101" pitchFamily="2" charset="-122"/>
                </a:defRPr>
              </a:lvl9pPr>
            </a:lstStyle>
            <a:p>
              <a:pPr eaLnBrk="1" hangingPunct="1">
                <a:lnSpc>
                  <a:spcPct val="125000"/>
                </a:lnSpc>
                <a:defRPr/>
              </a:pPr>
              <a:r>
                <a:rPr lang="zh-TW" altLang="en-US" sz="3000" b="1" dirty="0">
                  <a:solidFill>
                    <a:schemeClr val="bg1"/>
                  </a:solidFill>
                  <a:effectLst>
                    <a:outerShdw blurRad="38100" dist="38100" dir="2700000" algn="tl">
                      <a:srgbClr val="C0C0C0"/>
                    </a:outerShdw>
                  </a:effectLst>
                  <a:latin typeface="Microsoft YaHei" panose="020B0503020204020204" pitchFamily="34" charset="-122"/>
                  <a:ea typeface="Microsoft YaHei" panose="020B0503020204020204" pitchFamily="34" charset="-122"/>
                </a:rPr>
                <a:t>面對周邊平均年齡大約都是 </a:t>
              </a:r>
              <a:r>
                <a:rPr lang="en-US" altLang="zh-TW" sz="3000" b="1" dirty="0">
                  <a:solidFill>
                    <a:schemeClr val="bg1"/>
                  </a:solidFill>
                  <a:effectLst>
                    <a:outerShdw blurRad="38100" dist="38100" dir="2700000" algn="tl">
                      <a:srgbClr val="C0C0C0"/>
                    </a:outerShdw>
                  </a:effectLst>
                  <a:latin typeface="Microsoft YaHei" panose="020B0503020204020204" pitchFamily="34" charset="-122"/>
                  <a:ea typeface="Microsoft YaHei" panose="020B0503020204020204" pitchFamily="34" charset="-122"/>
                </a:rPr>
                <a:t>27 </a:t>
              </a:r>
              <a:r>
                <a:rPr lang="zh-TW" altLang="en-US" sz="3000" b="1" dirty="0">
                  <a:solidFill>
                    <a:schemeClr val="bg1"/>
                  </a:solidFill>
                  <a:effectLst>
                    <a:outerShdw blurRad="38100" dist="38100" dir="2700000" algn="tl">
                      <a:srgbClr val="C0C0C0"/>
                    </a:outerShdw>
                  </a:effectLst>
                  <a:latin typeface="Microsoft YaHei" panose="020B0503020204020204" pitchFamily="34" charset="-122"/>
                  <a:ea typeface="Microsoft YaHei" panose="020B0503020204020204" pitchFamily="34" charset="-122"/>
                </a:rPr>
                <a:t>歲的鄰國，</a:t>
              </a:r>
            </a:p>
            <a:p>
              <a:pPr eaLnBrk="1" hangingPunct="1">
                <a:lnSpc>
                  <a:spcPct val="125000"/>
                </a:lnSpc>
                <a:defRPr/>
              </a:pPr>
              <a:r>
                <a:rPr lang="zh-TW" altLang="en-US" sz="3000" b="1" dirty="0">
                  <a:solidFill>
                    <a:schemeClr val="bg1"/>
                  </a:solidFill>
                  <a:effectLst>
                    <a:outerShdw blurRad="38100" dist="38100" dir="2700000" algn="tl">
                      <a:srgbClr val="C0C0C0"/>
                    </a:outerShdw>
                  </a:effectLst>
                  <a:latin typeface="Microsoft YaHei" panose="020B0503020204020204" pitchFamily="34" charset="-122"/>
                  <a:ea typeface="Microsoft YaHei" panose="020B0503020204020204" pitchFamily="34" charset="-122"/>
                </a:rPr>
                <a:t>平均年齡 </a:t>
              </a:r>
              <a:r>
                <a:rPr lang="en-US" altLang="zh-TW" sz="3000" b="1" dirty="0">
                  <a:solidFill>
                    <a:schemeClr val="bg1"/>
                  </a:solidFill>
                  <a:effectLst>
                    <a:outerShdw blurRad="38100" dist="38100" dir="2700000" algn="tl">
                      <a:srgbClr val="C0C0C0"/>
                    </a:outerShdw>
                  </a:effectLst>
                  <a:latin typeface="Microsoft YaHei" panose="020B0503020204020204" pitchFamily="34" charset="-122"/>
                  <a:ea typeface="Microsoft YaHei" panose="020B0503020204020204" pitchFamily="34" charset="-122"/>
                </a:rPr>
                <a:t>37 </a:t>
              </a:r>
              <a:r>
                <a:rPr lang="zh-TW" altLang="en-US" sz="3000" b="1" dirty="0">
                  <a:solidFill>
                    <a:schemeClr val="bg1"/>
                  </a:solidFill>
                  <a:effectLst>
                    <a:outerShdw blurRad="38100" dist="38100" dir="2700000" algn="tl">
                      <a:srgbClr val="C0C0C0"/>
                    </a:outerShdw>
                  </a:effectLst>
                  <a:latin typeface="Microsoft YaHei" panose="020B0503020204020204" pitchFamily="34" charset="-122"/>
                  <a:ea typeface="Microsoft YaHei" panose="020B0503020204020204" pitchFamily="34" charset="-122"/>
                </a:rPr>
                <a:t>歲的台灣，要如何翻轉未來！</a:t>
              </a:r>
            </a:p>
          </p:txBody>
        </p:sp>
      </p:grpSp>
    </p:spTree>
    <p:extLst>
      <p:ext uri="{BB962C8B-B14F-4D97-AF65-F5344CB8AC3E}">
        <p14:creationId xmlns="" xmlns:p14="http://schemas.microsoft.com/office/powerpoint/2010/main" val="227450366"/>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wipe(left)">
                                      <p:cBhvr>
                                        <p:cTn id="7"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7" name="直接连接符 148"/>
          <p:cNvCxnSpPr/>
          <p:nvPr/>
        </p:nvCxnSpPr>
        <p:spPr>
          <a:xfrm flipH="1">
            <a:off x="1175148" y="5093494"/>
            <a:ext cx="435769" cy="251222"/>
          </a:xfrm>
          <a:prstGeom prst="line">
            <a:avLst/>
          </a:prstGeom>
          <a:ln w="38100">
            <a:solidFill>
              <a:srgbClr val="14826D"/>
            </a:solidFill>
          </a:ln>
        </p:spPr>
        <p:style>
          <a:lnRef idx="1">
            <a:schemeClr val="accent1"/>
          </a:lnRef>
          <a:fillRef idx="0">
            <a:schemeClr val="accent1"/>
          </a:fillRef>
          <a:effectRef idx="0">
            <a:schemeClr val="accent1"/>
          </a:effectRef>
          <a:fontRef idx="minor">
            <a:schemeClr val="tx1"/>
          </a:fontRef>
        </p:style>
      </p:cxnSp>
      <p:sp>
        <p:nvSpPr>
          <p:cNvPr id="23" name="矩形 22"/>
          <p:cNvSpPr/>
          <p:nvPr/>
        </p:nvSpPr>
        <p:spPr>
          <a:xfrm>
            <a:off x="244078" y="1090613"/>
            <a:ext cx="8653463" cy="222647"/>
          </a:xfrm>
          <a:prstGeom prst="rect">
            <a:avLst/>
          </a:prstGeom>
          <a:solidFill>
            <a:srgbClr val="14826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1" lang="zh-TW" altLang="en-US"/>
          </a:p>
        </p:txBody>
      </p:sp>
      <p:sp>
        <p:nvSpPr>
          <p:cNvPr id="9" name="剪去單一角落矩形 8"/>
          <p:cNvSpPr/>
          <p:nvPr/>
        </p:nvSpPr>
        <p:spPr>
          <a:xfrm flipV="1">
            <a:off x="244079" y="1090613"/>
            <a:ext cx="6673453" cy="450056"/>
          </a:xfrm>
          <a:prstGeom prst="snip1Rect">
            <a:avLst>
              <a:gd name="adj" fmla="val 50000"/>
            </a:avLst>
          </a:prstGeom>
          <a:solidFill>
            <a:srgbClr val="14826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1" lang="zh-TW" altLang="en-US"/>
          </a:p>
        </p:txBody>
      </p:sp>
      <p:sp>
        <p:nvSpPr>
          <p:cNvPr id="9221" name="文本框 7"/>
          <p:cNvSpPr txBox="1">
            <a:spLocks noChangeArrowheads="1"/>
          </p:cNvSpPr>
          <p:nvPr/>
        </p:nvSpPr>
        <p:spPr bwMode="auto">
          <a:xfrm>
            <a:off x="284560" y="1178719"/>
            <a:ext cx="6760369" cy="3416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等线" pitchFamily="2" charset="-122"/>
                <a:ea typeface="等线" pitchFamily="2" charset="-122"/>
              </a:defRPr>
            </a:lvl1pPr>
            <a:lvl2pPr marL="742950" indent="-285750">
              <a:defRPr>
                <a:solidFill>
                  <a:schemeClr val="tx1"/>
                </a:solidFill>
                <a:latin typeface="等线" pitchFamily="2" charset="-122"/>
                <a:ea typeface="等线" pitchFamily="2" charset="-122"/>
              </a:defRPr>
            </a:lvl2pPr>
            <a:lvl3pPr marL="1143000" indent="-228600">
              <a:defRPr>
                <a:solidFill>
                  <a:schemeClr val="tx1"/>
                </a:solidFill>
                <a:latin typeface="等线" pitchFamily="2" charset="-122"/>
                <a:ea typeface="等线" pitchFamily="2" charset="-122"/>
              </a:defRPr>
            </a:lvl3pPr>
            <a:lvl4pPr marL="1600200" indent="-228600">
              <a:defRPr>
                <a:solidFill>
                  <a:schemeClr val="tx1"/>
                </a:solidFill>
                <a:latin typeface="等线" pitchFamily="2" charset="-122"/>
                <a:ea typeface="等线" pitchFamily="2" charset="-122"/>
              </a:defRPr>
            </a:lvl4pPr>
            <a:lvl5pPr marL="2057400" indent="-228600">
              <a:defRPr>
                <a:solidFill>
                  <a:schemeClr val="tx1"/>
                </a:solidFill>
                <a:latin typeface="等线" pitchFamily="2" charset="-122"/>
                <a:ea typeface="等线" pitchFamily="2" charset="-122"/>
              </a:defRPr>
            </a:lvl5pPr>
            <a:lvl6pPr marL="2514600" indent="-228600" eaLnBrk="0" fontAlgn="base" hangingPunct="0">
              <a:spcBef>
                <a:spcPct val="0"/>
              </a:spcBef>
              <a:spcAft>
                <a:spcPct val="0"/>
              </a:spcAft>
              <a:defRPr>
                <a:solidFill>
                  <a:schemeClr val="tx1"/>
                </a:solidFill>
                <a:latin typeface="等线" pitchFamily="2" charset="-122"/>
                <a:ea typeface="等线" pitchFamily="2" charset="-122"/>
              </a:defRPr>
            </a:lvl6pPr>
            <a:lvl7pPr marL="2971800" indent="-228600" eaLnBrk="0" fontAlgn="base" hangingPunct="0">
              <a:spcBef>
                <a:spcPct val="0"/>
              </a:spcBef>
              <a:spcAft>
                <a:spcPct val="0"/>
              </a:spcAft>
              <a:defRPr>
                <a:solidFill>
                  <a:schemeClr val="tx1"/>
                </a:solidFill>
                <a:latin typeface="等线" pitchFamily="2" charset="-122"/>
                <a:ea typeface="等线" pitchFamily="2" charset="-122"/>
              </a:defRPr>
            </a:lvl7pPr>
            <a:lvl8pPr marL="3429000" indent="-228600" eaLnBrk="0" fontAlgn="base" hangingPunct="0">
              <a:spcBef>
                <a:spcPct val="0"/>
              </a:spcBef>
              <a:spcAft>
                <a:spcPct val="0"/>
              </a:spcAft>
              <a:defRPr>
                <a:solidFill>
                  <a:schemeClr val="tx1"/>
                </a:solidFill>
                <a:latin typeface="等线" pitchFamily="2" charset="-122"/>
                <a:ea typeface="等线" pitchFamily="2" charset="-122"/>
              </a:defRPr>
            </a:lvl8pPr>
            <a:lvl9pPr marL="3886200" indent="-228600" eaLnBrk="0" fontAlgn="base" hangingPunct="0">
              <a:spcBef>
                <a:spcPct val="0"/>
              </a:spcBef>
              <a:spcAft>
                <a:spcPct val="0"/>
              </a:spcAft>
              <a:defRPr>
                <a:solidFill>
                  <a:schemeClr val="tx1"/>
                </a:solidFill>
                <a:latin typeface="等线" pitchFamily="2" charset="-122"/>
                <a:ea typeface="等线" pitchFamily="2" charset="-122"/>
              </a:defRPr>
            </a:lvl9pPr>
          </a:lstStyle>
          <a:p>
            <a:pPr>
              <a:lnSpc>
                <a:spcPct val="90000"/>
              </a:lnSpc>
            </a:pPr>
            <a:r>
              <a:rPr lang="zh-CN" altLang="en-US" b="1">
                <a:solidFill>
                  <a:schemeClr val="bg1"/>
                </a:solidFill>
                <a:latin typeface="Microsoft YaHei" pitchFamily="34" charset="-122"/>
                <a:ea typeface="Microsoft YaHei" pitchFamily="34" charset="-122"/>
              </a:rPr>
              <a:t>台灣的人口</a:t>
            </a:r>
            <a:r>
              <a:rPr lang="zh-TW" altLang="en-US" b="1">
                <a:solidFill>
                  <a:schemeClr val="bg1"/>
                </a:solidFill>
                <a:latin typeface="Microsoft YaHei" pitchFamily="34" charset="-122"/>
                <a:ea typeface="Microsoft YaHei" pitchFamily="34" charset="-122"/>
              </a:rPr>
              <a:t>問題不只</a:t>
            </a:r>
            <a:r>
              <a:rPr lang="zh-CN" altLang="en-US" b="1">
                <a:solidFill>
                  <a:schemeClr val="bg1"/>
                </a:solidFill>
                <a:latin typeface="Microsoft YaHei" pitchFamily="34" charset="-122"/>
                <a:ea typeface="Microsoft YaHei" pitchFamily="34" charset="-122"/>
              </a:rPr>
              <a:t>少子化，高齡化</a:t>
            </a:r>
            <a:r>
              <a:rPr lang="zh-TW" altLang="en-US" b="1">
                <a:solidFill>
                  <a:schemeClr val="bg1"/>
                </a:solidFill>
                <a:latin typeface="Microsoft YaHei" pitchFamily="34" charset="-122"/>
                <a:ea typeface="Microsoft YaHei" pitchFamily="34" charset="-122"/>
              </a:rPr>
              <a:t>更是</a:t>
            </a:r>
            <a:r>
              <a:rPr lang="zh-CN" altLang="en-US" b="1">
                <a:solidFill>
                  <a:schemeClr val="bg1"/>
                </a:solidFill>
                <a:latin typeface="Microsoft YaHei" pitchFamily="34" charset="-122"/>
                <a:ea typeface="Microsoft YaHei" pitchFamily="34" charset="-122"/>
              </a:rPr>
              <a:t>嚴重</a:t>
            </a:r>
          </a:p>
        </p:txBody>
      </p:sp>
      <p:sp>
        <p:nvSpPr>
          <p:cNvPr id="40" name="椭圆 144"/>
          <p:cNvSpPr/>
          <p:nvPr/>
        </p:nvSpPr>
        <p:spPr>
          <a:xfrm>
            <a:off x="1552575" y="5007769"/>
            <a:ext cx="144066" cy="145256"/>
          </a:xfrm>
          <a:prstGeom prst="ellipse">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solidFill>
                <a:prstClr val="white"/>
              </a:solidFill>
            </a:endParaRPr>
          </a:p>
        </p:txBody>
      </p:sp>
      <p:sp>
        <p:nvSpPr>
          <p:cNvPr id="41" name="椭圆 145"/>
          <p:cNvSpPr/>
          <p:nvPr/>
        </p:nvSpPr>
        <p:spPr>
          <a:xfrm>
            <a:off x="2377679" y="4263629"/>
            <a:ext cx="145256" cy="145256"/>
          </a:xfrm>
          <a:prstGeom prst="ellipse">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solidFill>
                <a:prstClr val="white"/>
              </a:solidFill>
            </a:endParaRPr>
          </a:p>
        </p:txBody>
      </p:sp>
      <p:sp>
        <p:nvSpPr>
          <p:cNvPr id="45" name="椭圆 146"/>
          <p:cNvSpPr/>
          <p:nvPr/>
        </p:nvSpPr>
        <p:spPr>
          <a:xfrm>
            <a:off x="3155157" y="3431382"/>
            <a:ext cx="145256" cy="145256"/>
          </a:xfrm>
          <a:prstGeom prst="ellipse">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solidFill>
                <a:prstClr val="white"/>
              </a:solidFill>
            </a:endParaRPr>
          </a:p>
        </p:txBody>
      </p:sp>
      <p:sp>
        <p:nvSpPr>
          <p:cNvPr id="46" name="椭圆 147"/>
          <p:cNvSpPr/>
          <p:nvPr/>
        </p:nvSpPr>
        <p:spPr>
          <a:xfrm>
            <a:off x="3786188" y="2401492"/>
            <a:ext cx="145256" cy="145256"/>
          </a:xfrm>
          <a:prstGeom prst="ellipse">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solidFill>
                <a:prstClr val="white"/>
              </a:solidFill>
            </a:endParaRPr>
          </a:p>
        </p:txBody>
      </p:sp>
      <p:cxnSp>
        <p:nvCxnSpPr>
          <p:cNvPr id="52" name="直接连接符 149"/>
          <p:cNvCxnSpPr/>
          <p:nvPr/>
        </p:nvCxnSpPr>
        <p:spPr>
          <a:xfrm flipV="1">
            <a:off x="1675210" y="4387453"/>
            <a:ext cx="723900" cy="641747"/>
          </a:xfrm>
          <a:prstGeom prst="line">
            <a:avLst/>
          </a:prstGeom>
          <a:ln w="38100">
            <a:solidFill>
              <a:srgbClr val="14826D"/>
            </a:solidFill>
          </a:ln>
        </p:spPr>
        <p:style>
          <a:lnRef idx="1">
            <a:schemeClr val="accent1"/>
          </a:lnRef>
          <a:fillRef idx="0">
            <a:schemeClr val="accent1"/>
          </a:fillRef>
          <a:effectRef idx="0">
            <a:schemeClr val="accent1"/>
          </a:effectRef>
          <a:fontRef idx="minor">
            <a:schemeClr val="tx1"/>
          </a:fontRef>
        </p:style>
      </p:cxnSp>
      <p:cxnSp>
        <p:nvCxnSpPr>
          <p:cNvPr id="53" name="直接连接符 150"/>
          <p:cNvCxnSpPr/>
          <p:nvPr/>
        </p:nvCxnSpPr>
        <p:spPr>
          <a:xfrm flipV="1">
            <a:off x="2501504" y="3555206"/>
            <a:ext cx="675084" cy="729854"/>
          </a:xfrm>
          <a:prstGeom prst="line">
            <a:avLst/>
          </a:prstGeom>
          <a:ln w="38100">
            <a:solidFill>
              <a:srgbClr val="14826D"/>
            </a:solidFill>
          </a:ln>
        </p:spPr>
        <p:style>
          <a:lnRef idx="1">
            <a:schemeClr val="accent1"/>
          </a:lnRef>
          <a:fillRef idx="0">
            <a:schemeClr val="accent1"/>
          </a:fillRef>
          <a:effectRef idx="0">
            <a:schemeClr val="accent1"/>
          </a:effectRef>
          <a:fontRef idx="minor">
            <a:schemeClr val="tx1"/>
          </a:fontRef>
        </p:style>
      </p:cxnSp>
      <p:cxnSp>
        <p:nvCxnSpPr>
          <p:cNvPr id="54" name="直接连接符 151"/>
          <p:cNvCxnSpPr>
            <a:stCxn id="45" idx="7"/>
            <a:endCxn id="46" idx="3"/>
          </p:cNvCxnSpPr>
          <p:nvPr/>
        </p:nvCxnSpPr>
        <p:spPr>
          <a:xfrm flipV="1">
            <a:off x="3278981" y="2525316"/>
            <a:ext cx="528638" cy="927497"/>
          </a:xfrm>
          <a:prstGeom prst="line">
            <a:avLst/>
          </a:prstGeom>
          <a:ln w="38100">
            <a:solidFill>
              <a:srgbClr val="14826D"/>
            </a:solidFill>
          </a:ln>
        </p:spPr>
        <p:style>
          <a:lnRef idx="1">
            <a:schemeClr val="accent1"/>
          </a:lnRef>
          <a:fillRef idx="0">
            <a:schemeClr val="accent1"/>
          </a:fillRef>
          <a:effectRef idx="0">
            <a:schemeClr val="accent1"/>
          </a:effectRef>
          <a:fontRef idx="minor">
            <a:schemeClr val="tx1"/>
          </a:fontRef>
        </p:style>
      </p:cxnSp>
      <p:cxnSp>
        <p:nvCxnSpPr>
          <p:cNvPr id="56" name="直接连接符 152"/>
          <p:cNvCxnSpPr/>
          <p:nvPr/>
        </p:nvCxnSpPr>
        <p:spPr>
          <a:xfrm flipV="1">
            <a:off x="3910013" y="2157413"/>
            <a:ext cx="314325" cy="265510"/>
          </a:xfrm>
          <a:prstGeom prst="line">
            <a:avLst/>
          </a:prstGeom>
          <a:ln w="38100">
            <a:solidFill>
              <a:srgbClr val="14826D"/>
            </a:solidFill>
          </a:ln>
        </p:spPr>
        <p:style>
          <a:lnRef idx="1">
            <a:schemeClr val="accent1"/>
          </a:lnRef>
          <a:fillRef idx="0">
            <a:schemeClr val="accent1"/>
          </a:fillRef>
          <a:effectRef idx="0">
            <a:schemeClr val="accent1"/>
          </a:effectRef>
          <a:fontRef idx="minor">
            <a:schemeClr val="tx1"/>
          </a:fontRef>
        </p:style>
      </p:cxnSp>
      <p:sp>
        <p:nvSpPr>
          <p:cNvPr id="9230" name="文本框 178"/>
          <p:cNvSpPr txBox="1">
            <a:spLocks noChangeArrowheads="1"/>
          </p:cNvSpPr>
          <p:nvPr/>
        </p:nvSpPr>
        <p:spPr bwMode="auto">
          <a:xfrm>
            <a:off x="4337447" y="2132410"/>
            <a:ext cx="2795588" cy="113107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等线" pitchFamily="2" charset="-122"/>
                <a:ea typeface="等线" pitchFamily="2" charset="-122"/>
              </a:defRPr>
            </a:lvl1pPr>
            <a:lvl2pPr marL="742950" indent="-285750">
              <a:defRPr>
                <a:solidFill>
                  <a:schemeClr val="tx1"/>
                </a:solidFill>
                <a:latin typeface="等线" pitchFamily="2" charset="-122"/>
                <a:ea typeface="等线" pitchFamily="2" charset="-122"/>
              </a:defRPr>
            </a:lvl2pPr>
            <a:lvl3pPr marL="1143000" indent="-228600">
              <a:defRPr>
                <a:solidFill>
                  <a:schemeClr val="tx1"/>
                </a:solidFill>
                <a:latin typeface="等线" pitchFamily="2" charset="-122"/>
                <a:ea typeface="等线" pitchFamily="2" charset="-122"/>
              </a:defRPr>
            </a:lvl3pPr>
            <a:lvl4pPr marL="1600200" indent="-228600">
              <a:defRPr>
                <a:solidFill>
                  <a:schemeClr val="tx1"/>
                </a:solidFill>
                <a:latin typeface="等线" pitchFamily="2" charset="-122"/>
                <a:ea typeface="等线" pitchFamily="2" charset="-122"/>
              </a:defRPr>
            </a:lvl4pPr>
            <a:lvl5pPr marL="2057400" indent="-228600">
              <a:defRPr>
                <a:solidFill>
                  <a:schemeClr val="tx1"/>
                </a:solidFill>
                <a:latin typeface="等线" pitchFamily="2" charset="-122"/>
                <a:ea typeface="等线" pitchFamily="2" charset="-122"/>
              </a:defRPr>
            </a:lvl5pPr>
            <a:lvl6pPr marL="2514600" indent="-228600" eaLnBrk="0" fontAlgn="base" hangingPunct="0">
              <a:spcBef>
                <a:spcPct val="0"/>
              </a:spcBef>
              <a:spcAft>
                <a:spcPct val="0"/>
              </a:spcAft>
              <a:defRPr>
                <a:solidFill>
                  <a:schemeClr val="tx1"/>
                </a:solidFill>
                <a:latin typeface="等线" pitchFamily="2" charset="-122"/>
                <a:ea typeface="等线" pitchFamily="2" charset="-122"/>
              </a:defRPr>
            </a:lvl6pPr>
            <a:lvl7pPr marL="2971800" indent="-228600" eaLnBrk="0" fontAlgn="base" hangingPunct="0">
              <a:spcBef>
                <a:spcPct val="0"/>
              </a:spcBef>
              <a:spcAft>
                <a:spcPct val="0"/>
              </a:spcAft>
              <a:defRPr>
                <a:solidFill>
                  <a:schemeClr val="tx1"/>
                </a:solidFill>
                <a:latin typeface="等线" pitchFamily="2" charset="-122"/>
                <a:ea typeface="等线" pitchFamily="2" charset="-122"/>
              </a:defRPr>
            </a:lvl7pPr>
            <a:lvl8pPr marL="3429000" indent="-228600" eaLnBrk="0" fontAlgn="base" hangingPunct="0">
              <a:spcBef>
                <a:spcPct val="0"/>
              </a:spcBef>
              <a:spcAft>
                <a:spcPct val="0"/>
              </a:spcAft>
              <a:defRPr>
                <a:solidFill>
                  <a:schemeClr val="tx1"/>
                </a:solidFill>
                <a:latin typeface="等线" pitchFamily="2" charset="-122"/>
                <a:ea typeface="等线" pitchFamily="2" charset="-122"/>
              </a:defRPr>
            </a:lvl8pPr>
            <a:lvl9pPr marL="3886200" indent="-228600" eaLnBrk="0" fontAlgn="base" hangingPunct="0">
              <a:spcBef>
                <a:spcPct val="0"/>
              </a:spcBef>
              <a:spcAft>
                <a:spcPct val="0"/>
              </a:spcAft>
              <a:defRPr>
                <a:solidFill>
                  <a:schemeClr val="tx1"/>
                </a:solidFill>
                <a:latin typeface="等线" pitchFamily="2" charset="-122"/>
                <a:ea typeface="等线" pitchFamily="2" charset="-122"/>
              </a:defRPr>
            </a:lvl9pPr>
          </a:lstStyle>
          <a:p>
            <a:pPr eaLnBrk="1" hangingPunct="1">
              <a:lnSpc>
                <a:spcPct val="125000"/>
              </a:lnSpc>
            </a:pPr>
            <a:r>
              <a:rPr lang="zh-CN" altLang="en-US" b="1">
                <a:solidFill>
                  <a:srgbClr val="002060"/>
                </a:solidFill>
                <a:latin typeface="Microsoft YaHei" pitchFamily="34" charset="-122"/>
                <a:ea typeface="Microsoft YaHei" pitchFamily="34" charset="-122"/>
              </a:rPr>
              <a:t>超過</a:t>
            </a:r>
            <a:r>
              <a:rPr lang="en-US" altLang="zh-CN" b="1">
                <a:solidFill>
                  <a:srgbClr val="002060"/>
                </a:solidFill>
                <a:latin typeface="Microsoft YaHei" pitchFamily="34" charset="-122"/>
                <a:ea typeface="Microsoft YaHei" pitchFamily="34" charset="-122"/>
              </a:rPr>
              <a:t>20%</a:t>
            </a:r>
            <a:r>
              <a:rPr lang="zh-CN" altLang="en-US" b="1">
                <a:solidFill>
                  <a:srgbClr val="002060"/>
                </a:solidFill>
                <a:latin typeface="Microsoft YaHei" pitchFamily="34" charset="-122"/>
                <a:ea typeface="Microsoft YaHei" pitchFamily="34" charset="-122"/>
              </a:rPr>
              <a:t>是</a:t>
            </a:r>
            <a:endParaRPr lang="en-US" altLang="zh-CN" b="1">
              <a:solidFill>
                <a:srgbClr val="002060"/>
              </a:solidFill>
              <a:latin typeface="Microsoft YaHei" pitchFamily="34" charset="-122"/>
              <a:ea typeface="Microsoft YaHei" pitchFamily="34" charset="-122"/>
            </a:endParaRPr>
          </a:p>
          <a:p>
            <a:pPr eaLnBrk="1" hangingPunct="1">
              <a:lnSpc>
                <a:spcPct val="125000"/>
              </a:lnSpc>
            </a:pPr>
            <a:r>
              <a:rPr lang="zh-CN" altLang="en-US" b="1">
                <a:solidFill>
                  <a:srgbClr val="002060"/>
                </a:solidFill>
                <a:latin typeface="Microsoft YaHei" pitchFamily="34" charset="-122"/>
                <a:ea typeface="Microsoft YaHei" pitchFamily="34" charset="-122"/>
              </a:rPr>
              <a:t>超高齡社會</a:t>
            </a:r>
            <a:endParaRPr lang="en-US" altLang="zh-CN" b="1">
              <a:solidFill>
                <a:srgbClr val="002060"/>
              </a:solidFill>
              <a:latin typeface="Microsoft YaHei" pitchFamily="34" charset="-122"/>
              <a:ea typeface="Microsoft YaHei" pitchFamily="34" charset="-122"/>
            </a:endParaRPr>
          </a:p>
          <a:p>
            <a:pPr eaLnBrk="1" hangingPunct="1">
              <a:lnSpc>
                <a:spcPct val="125000"/>
              </a:lnSpc>
            </a:pPr>
            <a:r>
              <a:rPr lang="en-US" altLang="zh-CN" b="1">
                <a:solidFill>
                  <a:srgbClr val="002060"/>
                </a:solidFill>
                <a:latin typeface="Microsoft YaHei" pitchFamily="34" charset="-122"/>
                <a:ea typeface="Microsoft YaHei" pitchFamily="34" charset="-122"/>
              </a:rPr>
              <a:t>(super aged society)</a:t>
            </a:r>
          </a:p>
        </p:txBody>
      </p:sp>
      <p:sp>
        <p:nvSpPr>
          <p:cNvPr id="9231" name="文本框 176"/>
          <p:cNvSpPr txBox="1">
            <a:spLocks noChangeArrowheads="1"/>
          </p:cNvSpPr>
          <p:nvPr/>
        </p:nvSpPr>
        <p:spPr bwMode="auto">
          <a:xfrm>
            <a:off x="3734991" y="3414713"/>
            <a:ext cx="2441972" cy="113107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等线" pitchFamily="2" charset="-122"/>
                <a:ea typeface="等线" pitchFamily="2" charset="-122"/>
              </a:defRPr>
            </a:lvl1pPr>
            <a:lvl2pPr marL="742950" indent="-285750">
              <a:defRPr>
                <a:solidFill>
                  <a:schemeClr val="tx1"/>
                </a:solidFill>
                <a:latin typeface="等线" pitchFamily="2" charset="-122"/>
                <a:ea typeface="等线" pitchFamily="2" charset="-122"/>
              </a:defRPr>
            </a:lvl2pPr>
            <a:lvl3pPr marL="1143000" indent="-228600">
              <a:defRPr>
                <a:solidFill>
                  <a:schemeClr val="tx1"/>
                </a:solidFill>
                <a:latin typeface="等线" pitchFamily="2" charset="-122"/>
                <a:ea typeface="等线" pitchFamily="2" charset="-122"/>
              </a:defRPr>
            </a:lvl3pPr>
            <a:lvl4pPr marL="1600200" indent="-228600">
              <a:defRPr>
                <a:solidFill>
                  <a:schemeClr val="tx1"/>
                </a:solidFill>
                <a:latin typeface="等线" pitchFamily="2" charset="-122"/>
                <a:ea typeface="等线" pitchFamily="2" charset="-122"/>
              </a:defRPr>
            </a:lvl4pPr>
            <a:lvl5pPr marL="2057400" indent="-228600">
              <a:defRPr>
                <a:solidFill>
                  <a:schemeClr val="tx1"/>
                </a:solidFill>
                <a:latin typeface="等线" pitchFamily="2" charset="-122"/>
                <a:ea typeface="等线" pitchFamily="2" charset="-122"/>
              </a:defRPr>
            </a:lvl5pPr>
            <a:lvl6pPr marL="2514600" indent="-228600" eaLnBrk="0" fontAlgn="base" hangingPunct="0">
              <a:spcBef>
                <a:spcPct val="0"/>
              </a:spcBef>
              <a:spcAft>
                <a:spcPct val="0"/>
              </a:spcAft>
              <a:defRPr>
                <a:solidFill>
                  <a:schemeClr val="tx1"/>
                </a:solidFill>
                <a:latin typeface="等线" pitchFamily="2" charset="-122"/>
                <a:ea typeface="等线" pitchFamily="2" charset="-122"/>
              </a:defRPr>
            </a:lvl6pPr>
            <a:lvl7pPr marL="2971800" indent="-228600" eaLnBrk="0" fontAlgn="base" hangingPunct="0">
              <a:spcBef>
                <a:spcPct val="0"/>
              </a:spcBef>
              <a:spcAft>
                <a:spcPct val="0"/>
              </a:spcAft>
              <a:defRPr>
                <a:solidFill>
                  <a:schemeClr val="tx1"/>
                </a:solidFill>
                <a:latin typeface="等线" pitchFamily="2" charset="-122"/>
                <a:ea typeface="等线" pitchFamily="2" charset="-122"/>
              </a:defRPr>
            </a:lvl7pPr>
            <a:lvl8pPr marL="3429000" indent="-228600" eaLnBrk="0" fontAlgn="base" hangingPunct="0">
              <a:spcBef>
                <a:spcPct val="0"/>
              </a:spcBef>
              <a:spcAft>
                <a:spcPct val="0"/>
              </a:spcAft>
              <a:defRPr>
                <a:solidFill>
                  <a:schemeClr val="tx1"/>
                </a:solidFill>
                <a:latin typeface="等线" pitchFamily="2" charset="-122"/>
                <a:ea typeface="等线" pitchFamily="2" charset="-122"/>
              </a:defRPr>
            </a:lvl8pPr>
            <a:lvl9pPr marL="3886200" indent="-228600" eaLnBrk="0" fontAlgn="base" hangingPunct="0">
              <a:spcBef>
                <a:spcPct val="0"/>
              </a:spcBef>
              <a:spcAft>
                <a:spcPct val="0"/>
              </a:spcAft>
              <a:defRPr>
                <a:solidFill>
                  <a:schemeClr val="tx1"/>
                </a:solidFill>
                <a:latin typeface="等线" pitchFamily="2" charset="-122"/>
                <a:ea typeface="等线" pitchFamily="2" charset="-122"/>
              </a:defRPr>
            </a:lvl9pPr>
          </a:lstStyle>
          <a:p>
            <a:pPr eaLnBrk="1" hangingPunct="1">
              <a:lnSpc>
                <a:spcPct val="125000"/>
              </a:lnSpc>
            </a:pPr>
            <a:r>
              <a:rPr lang="zh-CN" altLang="en-US" b="1">
                <a:solidFill>
                  <a:srgbClr val="002060"/>
                </a:solidFill>
                <a:latin typeface="Microsoft YaHei" pitchFamily="34" charset="-122"/>
                <a:ea typeface="Microsoft YaHei" pitchFamily="34" charset="-122"/>
              </a:rPr>
              <a:t>超過</a:t>
            </a:r>
            <a:r>
              <a:rPr lang="en-US" altLang="zh-CN" b="1">
                <a:solidFill>
                  <a:srgbClr val="002060"/>
                </a:solidFill>
                <a:latin typeface="Microsoft YaHei" pitchFamily="34" charset="-122"/>
                <a:ea typeface="Microsoft YaHei" pitchFamily="34" charset="-122"/>
              </a:rPr>
              <a:t>14%</a:t>
            </a:r>
            <a:r>
              <a:rPr lang="zh-CN" altLang="en-US" b="1">
                <a:solidFill>
                  <a:srgbClr val="002060"/>
                </a:solidFill>
                <a:latin typeface="Microsoft YaHei" pitchFamily="34" charset="-122"/>
                <a:ea typeface="Microsoft YaHei" pitchFamily="34" charset="-122"/>
              </a:rPr>
              <a:t>是</a:t>
            </a:r>
            <a:endParaRPr lang="en-US" altLang="zh-CN" b="1">
              <a:solidFill>
                <a:srgbClr val="002060"/>
              </a:solidFill>
              <a:latin typeface="Microsoft YaHei" pitchFamily="34" charset="-122"/>
              <a:ea typeface="Microsoft YaHei" pitchFamily="34" charset="-122"/>
            </a:endParaRPr>
          </a:p>
          <a:p>
            <a:pPr eaLnBrk="1" hangingPunct="1">
              <a:lnSpc>
                <a:spcPct val="125000"/>
              </a:lnSpc>
            </a:pPr>
            <a:r>
              <a:rPr lang="zh-CN" altLang="en-US" b="1">
                <a:solidFill>
                  <a:srgbClr val="002060"/>
                </a:solidFill>
                <a:latin typeface="Microsoft YaHei" pitchFamily="34" charset="-122"/>
                <a:ea typeface="Microsoft YaHei" pitchFamily="34" charset="-122"/>
              </a:rPr>
              <a:t>高齡社會</a:t>
            </a:r>
            <a:r>
              <a:rPr lang="en-US" altLang="zh-CN" b="1">
                <a:solidFill>
                  <a:srgbClr val="002060"/>
                </a:solidFill>
                <a:latin typeface="Microsoft YaHei" pitchFamily="34" charset="-122"/>
                <a:ea typeface="Microsoft YaHei" pitchFamily="34" charset="-122"/>
              </a:rPr>
              <a:t>(aged society)</a:t>
            </a:r>
          </a:p>
        </p:txBody>
      </p:sp>
      <p:sp>
        <p:nvSpPr>
          <p:cNvPr id="9232" name="文本框 174"/>
          <p:cNvSpPr txBox="1">
            <a:spLocks noChangeArrowheads="1"/>
          </p:cNvSpPr>
          <p:nvPr/>
        </p:nvSpPr>
        <p:spPr bwMode="auto">
          <a:xfrm>
            <a:off x="2937273" y="4283869"/>
            <a:ext cx="1678781" cy="78483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等线" pitchFamily="2" charset="-122"/>
                <a:ea typeface="等线" pitchFamily="2" charset="-122"/>
              </a:defRPr>
            </a:lvl1pPr>
            <a:lvl2pPr marL="742950" indent="-285750">
              <a:defRPr>
                <a:solidFill>
                  <a:schemeClr val="tx1"/>
                </a:solidFill>
                <a:latin typeface="等线" pitchFamily="2" charset="-122"/>
                <a:ea typeface="等线" pitchFamily="2" charset="-122"/>
              </a:defRPr>
            </a:lvl2pPr>
            <a:lvl3pPr marL="1143000" indent="-228600">
              <a:defRPr>
                <a:solidFill>
                  <a:schemeClr val="tx1"/>
                </a:solidFill>
                <a:latin typeface="等线" pitchFamily="2" charset="-122"/>
                <a:ea typeface="等线" pitchFamily="2" charset="-122"/>
              </a:defRPr>
            </a:lvl3pPr>
            <a:lvl4pPr marL="1600200" indent="-228600">
              <a:defRPr>
                <a:solidFill>
                  <a:schemeClr val="tx1"/>
                </a:solidFill>
                <a:latin typeface="等线" pitchFamily="2" charset="-122"/>
                <a:ea typeface="等线" pitchFamily="2" charset="-122"/>
              </a:defRPr>
            </a:lvl4pPr>
            <a:lvl5pPr marL="2057400" indent="-228600">
              <a:defRPr>
                <a:solidFill>
                  <a:schemeClr val="tx1"/>
                </a:solidFill>
                <a:latin typeface="等线" pitchFamily="2" charset="-122"/>
                <a:ea typeface="等线" pitchFamily="2" charset="-122"/>
              </a:defRPr>
            </a:lvl5pPr>
            <a:lvl6pPr marL="2514600" indent="-228600" eaLnBrk="0" fontAlgn="base" hangingPunct="0">
              <a:spcBef>
                <a:spcPct val="0"/>
              </a:spcBef>
              <a:spcAft>
                <a:spcPct val="0"/>
              </a:spcAft>
              <a:defRPr>
                <a:solidFill>
                  <a:schemeClr val="tx1"/>
                </a:solidFill>
                <a:latin typeface="等线" pitchFamily="2" charset="-122"/>
                <a:ea typeface="等线" pitchFamily="2" charset="-122"/>
              </a:defRPr>
            </a:lvl6pPr>
            <a:lvl7pPr marL="2971800" indent="-228600" eaLnBrk="0" fontAlgn="base" hangingPunct="0">
              <a:spcBef>
                <a:spcPct val="0"/>
              </a:spcBef>
              <a:spcAft>
                <a:spcPct val="0"/>
              </a:spcAft>
              <a:defRPr>
                <a:solidFill>
                  <a:schemeClr val="tx1"/>
                </a:solidFill>
                <a:latin typeface="等线" pitchFamily="2" charset="-122"/>
                <a:ea typeface="等线" pitchFamily="2" charset="-122"/>
              </a:defRPr>
            </a:lvl7pPr>
            <a:lvl8pPr marL="3429000" indent="-228600" eaLnBrk="0" fontAlgn="base" hangingPunct="0">
              <a:spcBef>
                <a:spcPct val="0"/>
              </a:spcBef>
              <a:spcAft>
                <a:spcPct val="0"/>
              </a:spcAft>
              <a:defRPr>
                <a:solidFill>
                  <a:schemeClr val="tx1"/>
                </a:solidFill>
                <a:latin typeface="等线" pitchFamily="2" charset="-122"/>
                <a:ea typeface="等线" pitchFamily="2" charset="-122"/>
              </a:defRPr>
            </a:lvl8pPr>
            <a:lvl9pPr marL="3886200" indent="-228600" eaLnBrk="0" fontAlgn="base" hangingPunct="0">
              <a:spcBef>
                <a:spcPct val="0"/>
              </a:spcBef>
              <a:spcAft>
                <a:spcPct val="0"/>
              </a:spcAft>
              <a:defRPr>
                <a:solidFill>
                  <a:schemeClr val="tx1"/>
                </a:solidFill>
                <a:latin typeface="等线" pitchFamily="2" charset="-122"/>
                <a:ea typeface="等线" pitchFamily="2" charset="-122"/>
              </a:defRPr>
            </a:lvl9pPr>
          </a:lstStyle>
          <a:p>
            <a:pPr eaLnBrk="1" hangingPunct="1">
              <a:lnSpc>
                <a:spcPct val="125000"/>
              </a:lnSpc>
            </a:pPr>
            <a:r>
              <a:rPr lang="zh-TW" altLang="en-US" b="1">
                <a:solidFill>
                  <a:srgbClr val="002060"/>
                </a:solidFill>
                <a:latin typeface="Microsoft YaHei" pitchFamily="34" charset="-122"/>
                <a:ea typeface="Microsoft YaHei" pitchFamily="34" charset="-122"/>
              </a:rPr>
              <a:t>達</a:t>
            </a:r>
            <a:r>
              <a:rPr lang="en-US" altLang="zh-TW" b="1">
                <a:solidFill>
                  <a:srgbClr val="002060"/>
                </a:solidFill>
                <a:latin typeface="Microsoft YaHei" pitchFamily="34" charset="-122"/>
                <a:ea typeface="Microsoft YaHei" pitchFamily="34" charset="-122"/>
              </a:rPr>
              <a:t>249 </a:t>
            </a:r>
            <a:r>
              <a:rPr lang="zh-TW" altLang="en-US" b="1">
                <a:solidFill>
                  <a:srgbClr val="002060"/>
                </a:solidFill>
                <a:latin typeface="Microsoft YaHei" pitchFamily="34" charset="-122"/>
                <a:ea typeface="Microsoft YaHei" pitchFamily="34" charset="-122"/>
              </a:rPr>
              <a:t>萬人，</a:t>
            </a:r>
            <a:endParaRPr lang="en-US" altLang="zh-TW" b="1">
              <a:solidFill>
                <a:srgbClr val="002060"/>
              </a:solidFill>
              <a:latin typeface="Microsoft YaHei" pitchFamily="34" charset="-122"/>
              <a:ea typeface="Microsoft YaHei" pitchFamily="34" charset="-122"/>
            </a:endParaRPr>
          </a:p>
          <a:p>
            <a:pPr eaLnBrk="1" hangingPunct="1">
              <a:lnSpc>
                <a:spcPct val="125000"/>
              </a:lnSpc>
            </a:pPr>
            <a:r>
              <a:rPr lang="zh-TW" altLang="en-US" b="1">
                <a:solidFill>
                  <a:srgbClr val="002060"/>
                </a:solidFill>
                <a:latin typeface="Microsoft YaHei" pitchFamily="34" charset="-122"/>
                <a:ea typeface="Microsoft YaHei" pitchFamily="34" charset="-122"/>
              </a:rPr>
              <a:t>占</a:t>
            </a:r>
            <a:r>
              <a:rPr lang="en-US" altLang="zh-TW" b="1">
                <a:solidFill>
                  <a:srgbClr val="002060"/>
                </a:solidFill>
                <a:latin typeface="Microsoft YaHei" pitchFamily="34" charset="-122"/>
                <a:ea typeface="Microsoft YaHei" pitchFamily="34" charset="-122"/>
              </a:rPr>
              <a:t>10.7%</a:t>
            </a:r>
            <a:endParaRPr lang="zh-TW" altLang="en-US" b="1">
              <a:solidFill>
                <a:srgbClr val="002060"/>
              </a:solidFill>
              <a:latin typeface="Microsoft YaHei" pitchFamily="34" charset="-122"/>
              <a:ea typeface="Microsoft YaHei" pitchFamily="34" charset="-122"/>
            </a:endParaRPr>
          </a:p>
        </p:txBody>
      </p:sp>
      <p:sp>
        <p:nvSpPr>
          <p:cNvPr id="9233" name="文本框 172"/>
          <p:cNvSpPr txBox="1">
            <a:spLocks noChangeArrowheads="1"/>
          </p:cNvSpPr>
          <p:nvPr/>
        </p:nvSpPr>
        <p:spPr bwMode="auto">
          <a:xfrm>
            <a:off x="2074069" y="5070873"/>
            <a:ext cx="2541985" cy="147732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等线" pitchFamily="2" charset="-122"/>
                <a:ea typeface="等线" pitchFamily="2" charset="-122"/>
              </a:defRPr>
            </a:lvl1pPr>
            <a:lvl2pPr marL="742950" indent="-285750">
              <a:defRPr>
                <a:solidFill>
                  <a:schemeClr val="tx1"/>
                </a:solidFill>
                <a:latin typeface="等线" pitchFamily="2" charset="-122"/>
                <a:ea typeface="等线" pitchFamily="2" charset="-122"/>
              </a:defRPr>
            </a:lvl2pPr>
            <a:lvl3pPr marL="1143000" indent="-228600">
              <a:defRPr>
                <a:solidFill>
                  <a:schemeClr val="tx1"/>
                </a:solidFill>
                <a:latin typeface="等线" pitchFamily="2" charset="-122"/>
                <a:ea typeface="等线" pitchFamily="2" charset="-122"/>
              </a:defRPr>
            </a:lvl3pPr>
            <a:lvl4pPr marL="1600200" indent="-228600">
              <a:defRPr>
                <a:solidFill>
                  <a:schemeClr val="tx1"/>
                </a:solidFill>
                <a:latin typeface="等线" pitchFamily="2" charset="-122"/>
                <a:ea typeface="等线" pitchFamily="2" charset="-122"/>
              </a:defRPr>
            </a:lvl4pPr>
            <a:lvl5pPr marL="2057400" indent="-228600">
              <a:defRPr>
                <a:solidFill>
                  <a:schemeClr val="tx1"/>
                </a:solidFill>
                <a:latin typeface="等线" pitchFamily="2" charset="-122"/>
                <a:ea typeface="等线" pitchFamily="2" charset="-122"/>
              </a:defRPr>
            </a:lvl5pPr>
            <a:lvl6pPr marL="2514600" indent="-228600" eaLnBrk="0" fontAlgn="base" hangingPunct="0">
              <a:spcBef>
                <a:spcPct val="0"/>
              </a:spcBef>
              <a:spcAft>
                <a:spcPct val="0"/>
              </a:spcAft>
              <a:defRPr>
                <a:solidFill>
                  <a:schemeClr val="tx1"/>
                </a:solidFill>
                <a:latin typeface="等线" pitchFamily="2" charset="-122"/>
                <a:ea typeface="等线" pitchFamily="2" charset="-122"/>
              </a:defRPr>
            </a:lvl6pPr>
            <a:lvl7pPr marL="2971800" indent="-228600" eaLnBrk="0" fontAlgn="base" hangingPunct="0">
              <a:spcBef>
                <a:spcPct val="0"/>
              </a:spcBef>
              <a:spcAft>
                <a:spcPct val="0"/>
              </a:spcAft>
              <a:defRPr>
                <a:solidFill>
                  <a:schemeClr val="tx1"/>
                </a:solidFill>
                <a:latin typeface="等线" pitchFamily="2" charset="-122"/>
                <a:ea typeface="等线" pitchFamily="2" charset="-122"/>
              </a:defRPr>
            </a:lvl7pPr>
            <a:lvl8pPr marL="3429000" indent="-228600" eaLnBrk="0" fontAlgn="base" hangingPunct="0">
              <a:spcBef>
                <a:spcPct val="0"/>
              </a:spcBef>
              <a:spcAft>
                <a:spcPct val="0"/>
              </a:spcAft>
              <a:defRPr>
                <a:solidFill>
                  <a:schemeClr val="tx1"/>
                </a:solidFill>
                <a:latin typeface="等线" pitchFamily="2" charset="-122"/>
                <a:ea typeface="等线" pitchFamily="2" charset="-122"/>
              </a:defRPr>
            </a:lvl8pPr>
            <a:lvl9pPr marL="3886200" indent="-228600" eaLnBrk="0" fontAlgn="base" hangingPunct="0">
              <a:spcBef>
                <a:spcPct val="0"/>
              </a:spcBef>
              <a:spcAft>
                <a:spcPct val="0"/>
              </a:spcAft>
              <a:defRPr>
                <a:solidFill>
                  <a:schemeClr val="tx1"/>
                </a:solidFill>
                <a:latin typeface="等线" pitchFamily="2" charset="-122"/>
                <a:ea typeface="等线" pitchFamily="2" charset="-122"/>
              </a:defRPr>
            </a:lvl9pPr>
          </a:lstStyle>
          <a:p>
            <a:pPr eaLnBrk="1" hangingPunct="1">
              <a:lnSpc>
                <a:spcPct val="125000"/>
              </a:lnSpc>
            </a:pPr>
            <a:r>
              <a:rPr lang="zh-CN" altLang="en-US" b="1">
                <a:solidFill>
                  <a:srgbClr val="002060"/>
                </a:solidFill>
                <a:latin typeface="Microsoft YaHei" pitchFamily="34" charset="-122"/>
                <a:ea typeface="Microsoft YaHei" pitchFamily="34" charset="-122"/>
              </a:rPr>
              <a:t>占</a:t>
            </a:r>
            <a:r>
              <a:rPr lang="en-US" altLang="zh-CN" b="1">
                <a:solidFill>
                  <a:srgbClr val="002060"/>
                </a:solidFill>
                <a:latin typeface="Microsoft YaHei" pitchFamily="34" charset="-122"/>
                <a:ea typeface="Microsoft YaHei" pitchFamily="34" charset="-122"/>
              </a:rPr>
              <a:t>7%</a:t>
            </a:r>
            <a:r>
              <a:rPr lang="zh-CN" altLang="en-US" b="1">
                <a:solidFill>
                  <a:srgbClr val="002060"/>
                </a:solidFill>
                <a:latin typeface="Microsoft YaHei" pitchFamily="34" charset="-122"/>
                <a:ea typeface="Microsoft YaHei" pitchFamily="34" charset="-122"/>
              </a:rPr>
              <a:t>，進入</a:t>
            </a:r>
            <a:r>
              <a:rPr lang="zh-TW" altLang="en-US" b="1">
                <a:solidFill>
                  <a:srgbClr val="002060"/>
                </a:solidFill>
                <a:latin typeface="Microsoft YaHei" pitchFamily="34" charset="-122"/>
                <a:ea typeface="Microsoft YaHei" pitchFamily="34" charset="-122"/>
              </a:rPr>
              <a:t>聯</a:t>
            </a:r>
            <a:r>
              <a:rPr lang="zh-CN" altLang="en-US" b="1">
                <a:solidFill>
                  <a:srgbClr val="002060"/>
                </a:solidFill>
                <a:latin typeface="Microsoft YaHei" pitchFamily="34" charset="-122"/>
                <a:ea typeface="Microsoft YaHei" pitchFamily="34" charset="-122"/>
              </a:rPr>
              <a:t>合國定義的</a:t>
            </a:r>
            <a:endParaRPr lang="en-US" altLang="zh-CN" b="1">
              <a:solidFill>
                <a:srgbClr val="002060"/>
              </a:solidFill>
              <a:latin typeface="Microsoft YaHei" pitchFamily="34" charset="-122"/>
              <a:ea typeface="Microsoft YaHei" pitchFamily="34" charset="-122"/>
            </a:endParaRPr>
          </a:p>
          <a:p>
            <a:pPr eaLnBrk="1" hangingPunct="1">
              <a:lnSpc>
                <a:spcPct val="125000"/>
              </a:lnSpc>
            </a:pPr>
            <a:r>
              <a:rPr lang="zh-CN" altLang="en-US" b="1">
                <a:solidFill>
                  <a:srgbClr val="002060"/>
                </a:solidFill>
                <a:latin typeface="Microsoft YaHei" pitchFamily="34" charset="-122"/>
                <a:ea typeface="Microsoft YaHei" pitchFamily="34" charset="-122"/>
              </a:rPr>
              <a:t>高齡化社會</a:t>
            </a:r>
            <a:r>
              <a:rPr lang="en-US" altLang="zh-CN" b="1">
                <a:solidFill>
                  <a:srgbClr val="002060"/>
                </a:solidFill>
                <a:latin typeface="Microsoft YaHei" pitchFamily="34" charset="-122"/>
                <a:ea typeface="Microsoft YaHei" pitchFamily="34" charset="-122"/>
              </a:rPr>
              <a:t>(aging society)</a:t>
            </a:r>
          </a:p>
        </p:txBody>
      </p:sp>
      <p:cxnSp>
        <p:nvCxnSpPr>
          <p:cNvPr id="67" name="直接连接符 160"/>
          <p:cNvCxnSpPr/>
          <p:nvPr/>
        </p:nvCxnSpPr>
        <p:spPr>
          <a:xfrm>
            <a:off x="3910012" y="2525317"/>
            <a:ext cx="433388" cy="448865"/>
          </a:xfrm>
          <a:prstGeom prst="line">
            <a:avLst/>
          </a:prstGeom>
          <a:ln w="12700">
            <a:solidFill>
              <a:srgbClr val="979797"/>
            </a:solidFill>
          </a:ln>
        </p:spPr>
        <p:style>
          <a:lnRef idx="1">
            <a:schemeClr val="accent1"/>
          </a:lnRef>
          <a:fillRef idx="0">
            <a:schemeClr val="accent1"/>
          </a:fillRef>
          <a:effectRef idx="0">
            <a:schemeClr val="accent1"/>
          </a:effectRef>
          <a:fontRef idx="minor">
            <a:schemeClr val="tx1"/>
          </a:fontRef>
        </p:style>
      </p:cxnSp>
      <p:cxnSp>
        <p:nvCxnSpPr>
          <p:cNvPr id="68" name="直接连接符 161"/>
          <p:cNvCxnSpPr/>
          <p:nvPr/>
        </p:nvCxnSpPr>
        <p:spPr>
          <a:xfrm>
            <a:off x="4343400" y="2974181"/>
            <a:ext cx="1933575" cy="0"/>
          </a:xfrm>
          <a:prstGeom prst="line">
            <a:avLst/>
          </a:prstGeom>
          <a:ln w="12700">
            <a:solidFill>
              <a:srgbClr val="979797"/>
            </a:solidFill>
          </a:ln>
        </p:spPr>
        <p:style>
          <a:lnRef idx="1">
            <a:schemeClr val="accent1"/>
          </a:lnRef>
          <a:fillRef idx="0">
            <a:schemeClr val="accent1"/>
          </a:fillRef>
          <a:effectRef idx="0">
            <a:schemeClr val="accent1"/>
          </a:effectRef>
          <a:fontRef idx="minor">
            <a:schemeClr val="tx1"/>
          </a:fontRef>
        </p:style>
      </p:cxnSp>
      <p:cxnSp>
        <p:nvCxnSpPr>
          <p:cNvPr id="69" name="直接连接符 162"/>
          <p:cNvCxnSpPr/>
          <p:nvPr/>
        </p:nvCxnSpPr>
        <p:spPr>
          <a:xfrm>
            <a:off x="3278981" y="3555207"/>
            <a:ext cx="438150" cy="459581"/>
          </a:xfrm>
          <a:prstGeom prst="line">
            <a:avLst/>
          </a:prstGeom>
          <a:ln w="12700">
            <a:solidFill>
              <a:srgbClr val="979797"/>
            </a:solidFill>
          </a:ln>
        </p:spPr>
        <p:style>
          <a:lnRef idx="1">
            <a:schemeClr val="accent1"/>
          </a:lnRef>
          <a:fillRef idx="0">
            <a:schemeClr val="accent1"/>
          </a:fillRef>
          <a:effectRef idx="0">
            <a:schemeClr val="accent1"/>
          </a:effectRef>
          <a:fontRef idx="minor">
            <a:schemeClr val="tx1"/>
          </a:fontRef>
        </p:style>
      </p:cxnSp>
      <p:cxnSp>
        <p:nvCxnSpPr>
          <p:cNvPr id="70" name="直接连接符 163"/>
          <p:cNvCxnSpPr/>
          <p:nvPr/>
        </p:nvCxnSpPr>
        <p:spPr>
          <a:xfrm>
            <a:off x="3717131" y="4007644"/>
            <a:ext cx="1910954" cy="7144"/>
          </a:xfrm>
          <a:prstGeom prst="line">
            <a:avLst/>
          </a:prstGeom>
          <a:ln w="12700">
            <a:solidFill>
              <a:srgbClr val="979797"/>
            </a:solidFill>
          </a:ln>
        </p:spPr>
        <p:style>
          <a:lnRef idx="1">
            <a:schemeClr val="accent1"/>
          </a:lnRef>
          <a:fillRef idx="0">
            <a:schemeClr val="accent1"/>
          </a:fillRef>
          <a:effectRef idx="0">
            <a:schemeClr val="accent1"/>
          </a:effectRef>
          <a:fontRef idx="minor">
            <a:schemeClr val="tx1"/>
          </a:fontRef>
        </p:style>
      </p:cxnSp>
      <p:cxnSp>
        <p:nvCxnSpPr>
          <p:cNvPr id="71" name="直接连接符 164"/>
          <p:cNvCxnSpPr/>
          <p:nvPr/>
        </p:nvCxnSpPr>
        <p:spPr>
          <a:xfrm>
            <a:off x="2501503" y="4387453"/>
            <a:ext cx="423863" cy="471488"/>
          </a:xfrm>
          <a:prstGeom prst="line">
            <a:avLst/>
          </a:prstGeom>
          <a:ln w="12700">
            <a:solidFill>
              <a:srgbClr val="979797"/>
            </a:solidFill>
          </a:ln>
        </p:spPr>
        <p:style>
          <a:lnRef idx="1">
            <a:schemeClr val="accent1"/>
          </a:lnRef>
          <a:fillRef idx="0">
            <a:schemeClr val="accent1"/>
          </a:fillRef>
          <a:effectRef idx="0">
            <a:schemeClr val="accent1"/>
          </a:effectRef>
          <a:fontRef idx="minor">
            <a:schemeClr val="tx1"/>
          </a:fontRef>
        </p:style>
      </p:cxnSp>
      <p:cxnSp>
        <p:nvCxnSpPr>
          <p:cNvPr id="72" name="直接连接符 165"/>
          <p:cNvCxnSpPr/>
          <p:nvPr/>
        </p:nvCxnSpPr>
        <p:spPr>
          <a:xfrm>
            <a:off x="2925366" y="4856560"/>
            <a:ext cx="1834753" cy="0"/>
          </a:xfrm>
          <a:prstGeom prst="line">
            <a:avLst/>
          </a:prstGeom>
          <a:ln w="12700">
            <a:solidFill>
              <a:srgbClr val="979797"/>
            </a:solidFill>
          </a:ln>
        </p:spPr>
        <p:style>
          <a:lnRef idx="1">
            <a:schemeClr val="accent1"/>
          </a:lnRef>
          <a:fillRef idx="0">
            <a:schemeClr val="accent1"/>
          </a:fillRef>
          <a:effectRef idx="0">
            <a:schemeClr val="accent1"/>
          </a:effectRef>
          <a:fontRef idx="minor">
            <a:schemeClr val="tx1"/>
          </a:fontRef>
        </p:style>
      </p:cxnSp>
      <p:cxnSp>
        <p:nvCxnSpPr>
          <p:cNvPr id="73" name="直接连接符 166"/>
          <p:cNvCxnSpPr/>
          <p:nvPr/>
        </p:nvCxnSpPr>
        <p:spPr>
          <a:xfrm>
            <a:off x="1675210" y="5131594"/>
            <a:ext cx="409575" cy="498872"/>
          </a:xfrm>
          <a:prstGeom prst="line">
            <a:avLst/>
          </a:prstGeom>
          <a:ln w="12700">
            <a:solidFill>
              <a:srgbClr val="979797"/>
            </a:solidFill>
          </a:ln>
        </p:spPr>
        <p:style>
          <a:lnRef idx="1">
            <a:schemeClr val="accent1"/>
          </a:lnRef>
          <a:fillRef idx="0">
            <a:schemeClr val="accent1"/>
          </a:fillRef>
          <a:effectRef idx="0">
            <a:schemeClr val="accent1"/>
          </a:effectRef>
          <a:fontRef idx="minor">
            <a:schemeClr val="tx1"/>
          </a:fontRef>
        </p:style>
      </p:cxnSp>
      <p:cxnSp>
        <p:nvCxnSpPr>
          <p:cNvPr id="74" name="直接连接符 167"/>
          <p:cNvCxnSpPr/>
          <p:nvPr/>
        </p:nvCxnSpPr>
        <p:spPr>
          <a:xfrm>
            <a:off x="2084785" y="5641181"/>
            <a:ext cx="2027634" cy="0"/>
          </a:xfrm>
          <a:prstGeom prst="line">
            <a:avLst/>
          </a:prstGeom>
          <a:ln w="12700">
            <a:solidFill>
              <a:srgbClr val="979797"/>
            </a:solidFill>
          </a:ln>
        </p:spPr>
        <p:style>
          <a:lnRef idx="1">
            <a:schemeClr val="accent1"/>
          </a:lnRef>
          <a:fillRef idx="0">
            <a:schemeClr val="accent1"/>
          </a:fillRef>
          <a:effectRef idx="0">
            <a:schemeClr val="accent1"/>
          </a:effectRef>
          <a:fontRef idx="minor">
            <a:schemeClr val="tx1"/>
          </a:fontRef>
        </p:style>
      </p:cxnSp>
      <p:sp>
        <p:nvSpPr>
          <p:cNvPr id="75" name="矩形标注 168"/>
          <p:cNvSpPr/>
          <p:nvPr/>
        </p:nvSpPr>
        <p:spPr>
          <a:xfrm>
            <a:off x="532210" y="4396979"/>
            <a:ext cx="1234678" cy="378619"/>
          </a:xfrm>
          <a:prstGeom prst="wedgeRectCallout">
            <a:avLst>
              <a:gd name="adj1" fmla="val 35823"/>
              <a:gd name="adj2" fmla="val 118256"/>
            </a:avLst>
          </a:prstGeom>
          <a:solidFill>
            <a:srgbClr val="F1A33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is-IS" altLang="zh-CN" sz="1650" b="1" dirty="0">
                <a:solidFill>
                  <a:sysClr val="windowText" lastClr="000000"/>
                </a:solidFill>
                <a:latin typeface="Microsoft YaHei" charset="-122"/>
                <a:ea typeface="Microsoft YaHei" charset="-122"/>
                <a:cs typeface="Microsoft YaHei" charset="-122"/>
              </a:rPr>
              <a:t>1993 </a:t>
            </a:r>
            <a:r>
              <a:rPr lang="zh-TW" altLang="en-US" sz="1650" b="1" dirty="0">
                <a:solidFill>
                  <a:sysClr val="windowText" lastClr="000000"/>
                </a:solidFill>
                <a:latin typeface="Microsoft YaHei" charset="-122"/>
                <a:ea typeface="Microsoft YaHei" charset="-122"/>
                <a:cs typeface="Microsoft YaHei" charset="-122"/>
              </a:rPr>
              <a:t>年</a:t>
            </a:r>
            <a:endParaRPr lang="zh-CN" altLang="en-US" sz="1650" b="1" dirty="0">
              <a:solidFill>
                <a:sysClr val="windowText" lastClr="000000"/>
              </a:solidFill>
              <a:latin typeface="Microsoft YaHei" charset="-122"/>
              <a:ea typeface="Microsoft YaHei" charset="-122"/>
              <a:cs typeface="Microsoft YaHei" charset="-122"/>
            </a:endParaRPr>
          </a:p>
        </p:txBody>
      </p:sp>
      <p:sp>
        <p:nvSpPr>
          <p:cNvPr id="76" name="矩形标注 169"/>
          <p:cNvSpPr/>
          <p:nvPr/>
        </p:nvSpPr>
        <p:spPr>
          <a:xfrm>
            <a:off x="1368028" y="3644504"/>
            <a:ext cx="1233488" cy="378619"/>
          </a:xfrm>
          <a:prstGeom prst="wedgeRectCallout">
            <a:avLst>
              <a:gd name="adj1" fmla="val 35823"/>
              <a:gd name="adj2" fmla="val 118256"/>
            </a:avLst>
          </a:prstGeom>
          <a:solidFill>
            <a:srgbClr val="F1A33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is-IS" altLang="zh-CN" sz="1650" b="1" dirty="0">
                <a:solidFill>
                  <a:sysClr val="windowText" lastClr="000000"/>
                </a:solidFill>
                <a:latin typeface="Microsoft YaHei" charset="-122"/>
                <a:ea typeface="Microsoft YaHei" charset="-122"/>
                <a:cs typeface="Microsoft YaHei" charset="-122"/>
              </a:rPr>
              <a:t>2010</a:t>
            </a:r>
            <a:r>
              <a:rPr lang="zh-CN" altLang="is-IS" sz="1650" b="1" dirty="0">
                <a:solidFill>
                  <a:sysClr val="windowText" lastClr="000000"/>
                </a:solidFill>
                <a:latin typeface="Microsoft YaHei" charset="-122"/>
                <a:ea typeface="Microsoft YaHei" charset="-122"/>
                <a:cs typeface="Microsoft YaHei" charset="-122"/>
              </a:rPr>
              <a:t>年底</a:t>
            </a:r>
            <a:endParaRPr lang="zh-CN" altLang="en-US" sz="1650" b="1" dirty="0">
              <a:solidFill>
                <a:sysClr val="windowText" lastClr="000000"/>
              </a:solidFill>
              <a:latin typeface="Microsoft YaHei" charset="-122"/>
              <a:ea typeface="Microsoft YaHei" charset="-122"/>
              <a:cs typeface="Microsoft YaHei" charset="-122"/>
            </a:endParaRPr>
          </a:p>
        </p:txBody>
      </p:sp>
      <p:sp>
        <p:nvSpPr>
          <p:cNvPr id="77" name="矩形标注 170"/>
          <p:cNvSpPr/>
          <p:nvPr/>
        </p:nvSpPr>
        <p:spPr>
          <a:xfrm>
            <a:off x="2126456" y="2820591"/>
            <a:ext cx="1233488" cy="379809"/>
          </a:xfrm>
          <a:prstGeom prst="wedgeRectCallout">
            <a:avLst>
              <a:gd name="adj1" fmla="val 35823"/>
              <a:gd name="adj2" fmla="val 118256"/>
            </a:avLst>
          </a:prstGeom>
          <a:solidFill>
            <a:srgbClr val="F1A33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is-IS" altLang="zh-CN" sz="1650" b="1" dirty="0">
                <a:solidFill>
                  <a:sysClr val="windowText" lastClr="000000"/>
                </a:solidFill>
                <a:latin typeface="Microsoft YaHei" charset="-122"/>
                <a:ea typeface="Microsoft YaHei" charset="-122"/>
                <a:cs typeface="Microsoft YaHei" charset="-122"/>
              </a:rPr>
              <a:t>2018</a:t>
            </a:r>
            <a:r>
              <a:rPr lang="zh-TW" altLang="en-US" sz="1650" b="1" dirty="0">
                <a:solidFill>
                  <a:sysClr val="windowText" lastClr="000000"/>
                </a:solidFill>
                <a:latin typeface="Microsoft YaHei" charset="-122"/>
                <a:ea typeface="Microsoft YaHei" charset="-122"/>
                <a:cs typeface="Microsoft YaHei" charset="-122"/>
              </a:rPr>
              <a:t>年</a:t>
            </a:r>
            <a:endParaRPr lang="zh-CN" altLang="en-US" sz="1650" b="1" dirty="0">
              <a:solidFill>
                <a:sysClr val="windowText" lastClr="000000"/>
              </a:solidFill>
              <a:latin typeface="Microsoft YaHei" charset="-122"/>
              <a:ea typeface="Microsoft YaHei" charset="-122"/>
              <a:cs typeface="Microsoft YaHei" charset="-122"/>
            </a:endParaRPr>
          </a:p>
        </p:txBody>
      </p:sp>
      <p:sp>
        <p:nvSpPr>
          <p:cNvPr id="78" name="矩形标注 171"/>
          <p:cNvSpPr/>
          <p:nvPr/>
        </p:nvSpPr>
        <p:spPr>
          <a:xfrm>
            <a:off x="2778919" y="1779985"/>
            <a:ext cx="1234679" cy="378619"/>
          </a:xfrm>
          <a:prstGeom prst="wedgeRectCallout">
            <a:avLst>
              <a:gd name="adj1" fmla="val 35823"/>
              <a:gd name="adj2" fmla="val 118256"/>
            </a:avLst>
          </a:prstGeom>
          <a:solidFill>
            <a:srgbClr val="F1A33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is-IS" altLang="zh-CN" sz="1650" b="1" dirty="0">
                <a:solidFill>
                  <a:sysClr val="windowText" lastClr="000000"/>
                </a:solidFill>
                <a:latin typeface="Microsoft YaHei" charset="-122"/>
                <a:ea typeface="Microsoft YaHei" charset="-122"/>
                <a:cs typeface="Microsoft YaHei" charset="-122"/>
              </a:rPr>
              <a:t>2025</a:t>
            </a:r>
            <a:r>
              <a:rPr lang="zh-TW" altLang="en-US" sz="1650" b="1" dirty="0">
                <a:solidFill>
                  <a:sysClr val="windowText" lastClr="000000"/>
                </a:solidFill>
                <a:latin typeface="Microsoft YaHei" charset="-122"/>
                <a:ea typeface="Microsoft YaHei" charset="-122"/>
                <a:cs typeface="Microsoft YaHei" charset="-122"/>
              </a:rPr>
              <a:t>年</a:t>
            </a:r>
            <a:endParaRPr lang="zh-CN" altLang="en-US" sz="1650" b="1" dirty="0">
              <a:solidFill>
                <a:sysClr val="windowText" lastClr="000000"/>
              </a:solidFill>
              <a:latin typeface="Microsoft YaHei" charset="-122"/>
              <a:ea typeface="Microsoft YaHei" charset="-122"/>
              <a:cs typeface="Microsoft YaHei" charset="-122"/>
            </a:endParaRPr>
          </a:p>
        </p:txBody>
      </p:sp>
      <p:grpSp>
        <p:nvGrpSpPr>
          <p:cNvPr id="9246" name="群組 2"/>
          <p:cNvGrpSpPr>
            <a:grpSpLocks/>
          </p:cNvGrpSpPr>
          <p:nvPr/>
        </p:nvGrpSpPr>
        <p:grpSpPr bwMode="auto">
          <a:xfrm>
            <a:off x="6775847" y="1818085"/>
            <a:ext cx="1485900" cy="1541853"/>
            <a:chOff x="9033907" y="1348503"/>
            <a:chExt cx="1982293" cy="2055510"/>
          </a:xfrm>
        </p:grpSpPr>
        <p:grpSp>
          <p:nvGrpSpPr>
            <p:cNvPr id="9250" name="群組 1"/>
            <p:cNvGrpSpPr>
              <a:grpSpLocks/>
            </p:cNvGrpSpPr>
            <p:nvPr/>
          </p:nvGrpSpPr>
          <p:grpSpPr bwMode="auto">
            <a:xfrm>
              <a:off x="9033907" y="1348503"/>
              <a:ext cx="1982293" cy="2031710"/>
              <a:chOff x="9033907" y="1415615"/>
              <a:chExt cx="1982293" cy="2031710"/>
            </a:xfrm>
          </p:grpSpPr>
          <p:sp>
            <p:nvSpPr>
              <p:cNvPr id="87" name="Sev02"/>
              <p:cNvSpPr/>
              <p:nvPr/>
            </p:nvSpPr>
            <p:spPr>
              <a:xfrm rot="18900000">
                <a:off x="9033907" y="1415615"/>
                <a:ext cx="1982293" cy="2007900"/>
              </a:xfrm>
              <a:prstGeom prst="rect">
                <a:avLst/>
              </a:prstGeom>
              <a:solidFill>
                <a:srgbClr val="DB675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4500" dirty="0">
                  <a:solidFill>
                    <a:schemeClr val="accent2">
                      <a:lumMod val="50000"/>
                    </a:schemeClr>
                  </a:solidFill>
                  <a:latin typeface="FontAwesome" pitchFamily="2" charset="0"/>
                </a:endParaRPr>
              </a:p>
            </p:txBody>
          </p:sp>
          <p:sp>
            <p:nvSpPr>
              <p:cNvPr id="88" name="Sev02"/>
              <p:cNvSpPr/>
              <p:nvPr/>
            </p:nvSpPr>
            <p:spPr>
              <a:xfrm rot="18900000">
                <a:off x="9083146" y="1558470"/>
                <a:ext cx="1883814" cy="1888855"/>
              </a:xfrm>
              <a:prstGeom prst="rect">
                <a:avLst/>
              </a:prstGeom>
              <a:solidFill>
                <a:schemeClr val="bg1">
                  <a:lumMod val="95000"/>
                </a:schemeClr>
              </a:solidFill>
              <a:ln>
                <a:solidFill>
                  <a:srgbClr val="DB675B"/>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4500" dirty="0">
                  <a:solidFill>
                    <a:schemeClr val="accent2">
                      <a:lumMod val="50000"/>
                    </a:schemeClr>
                  </a:solidFill>
                  <a:latin typeface="FontAwesome" pitchFamily="2" charset="0"/>
                </a:endParaRPr>
              </a:p>
            </p:txBody>
          </p:sp>
        </p:grpSp>
        <p:sp>
          <p:nvSpPr>
            <p:cNvPr id="9251" name="文本框 26"/>
            <p:cNvSpPr txBox="1">
              <a:spLocks noChangeArrowheads="1"/>
            </p:cNvSpPr>
            <p:nvPr/>
          </p:nvSpPr>
          <p:spPr bwMode="auto">
            <a:xfrm>
              <a:off x="9121775" y="1803803"/>
              <a:ext cx="1860549" cy="160021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等线" pitchFamily="2" charset="-122"/>
                  <a:ea typeface="等线" pitchFamily="2" charset="-122"/>
                </a:defRPr>
              </a:lvl1pPr>
              <a:lvl2pPr marL="742950" indent="-285750">
                <a:defRPr>
                  <a:solidFill>
                    <a:schemeClr val="tx1"/>
                  </a:solidFill>
                  <a:latin typeface="等线" pitchFamily="2" charset="-122"/>
                  <a:ea typeface="等线" pitchFamily="2" charset="-122"/>
                </a:defRPr>
              </a:lvl2pPr>
              <a:lvl3pPr marL="1143000" indent="-228600">
                <a:defRPr>
                  <a:solidFill>
                    <a:schemeClr val="tx1"/>
                  </a:solidFill>
                  <a:latin typeface="等线" pitchFamily="2" charset="-122"/>
                  <a:ea typeface="等线" pitchFamily="2" charset="-122"/>
                </a:defRPr>
              </a:lvl3pPr>
              <a:lvl4pPr marL="1600200" indent="-228600">
                <a:defRPr>
                  <a:solidFill>
                    <a:schemeClr val="tx1"/>
                  </a:solidFill>
                  <a:latin typeface="等线" pitchFamily="2" charset="-122"/>
                  <a:ea typeface="等线" pitchFamily="2" charset="-122"/>
                </a:defRPr>
              </a:lvl4pPr>
              <a:lvl5pPr marL="2057400" indent="-228600">
                <a:defRPr>
                  <a:solidFill>
                    <a:schemeClr val="tx1"/>
                  </a:solidFill>
                  <a:latin typeface="等线" pitchFamily="2" charset="-122"/>
                  <a:ea typeface="等线" pitchFamily="2" charset="-122"/>
                </a:defRPr>
              </a:lvl5pPr>
              <a:lvl6pPr marL="2514600" indent="-228600" eaLnBrk="0" fontAlgn="base" hangingPunct="0">
                <a:spcBef>
                  <a:spcPct val="0"/>
                </a:spcBef>
                <a:spcAft>
                  <a:spcPct val="0"/>
                </a:spcAft>
                <a:defRPr>
                  <a:solidFill>
                    <a:schemeClr val="tx1"/>
                  </a:solidFill>
                  <a:latin typeface="等线" pitchFamily="2" charset="-122"/>
                  <a:ea typeface="等线" pitchFamily="2" charset="-122"/>
                </a:defRPr>
              </a:lvl6pPr>
              <a:lvl7pPr marL="2971800" indent="-228600" eaLnBrk="0" fontAlgn="base" hangingPunct="0">
                <a:spcBef>
                  <a:spcPct val="0"/>
                </a:spcBef>
                <a:spcAft>
                  <a:spcPct val="0"/>
                </a:spcAft>
                <a:defRPr>
                  <a:solidFill>
                    <a:schemeClr val="tx1"/>
                  </a:solidFill>
                  <a:latin typeface="等线" pitchFamily="2" charset="-122"/>
                  <a:ea typeface="等线" pitchFamily="2" charset="-122"/>
                </a:defRPr>
              </a:lvl7pPr>
              <a:lvl8pPr marL="3429000" indent="-228600" eaLnBrk="0" fontAlgn="base" hangingPunct="0">
                <a:spcBef>
                  <a:spcPct val="0"/>
                </a:spcBef>
                <a:spcAft>
                  <a:spcPct val="0"/>
                </a:spcAft>
                <a:defRPr>
                  <a:solidFill>
                    <a:schemeClr val="tx1"/>
                  </a:solidFill>
                  <a:latin typeface="等线" pitchFamily="2" charset="-122"/>
                  <a:ea typeface="等线" pitchFamily="2" charset="-122"/>
                </a:defRPr>
              </a:lvl8pPr>
              <a:lvl9pPr marL="3886200" indent="-228600" eaLnBrk="0" fontAlgn="base" hangingPunct="0">
                <a:spcBef>
                  <a:spcPct val="0"/>
                </a:spcBef>
                <a:spcAft>
                  <a:spcPct val="0"/>
                </a:spcAft>
                <a:defRPr>
                  <a:solidFill>
                    <a:schemeClr val="tx1"/>
                  </a:solidFill>
                  <a:latin typeface="等线" pitchFamily="2" charset="-122"/>
                  <a:ea typeface="等线" pitchFamily="2" charset="-122"/>
                </a:defRPr>
              </a:lvl9pPr>
            </a:lstStyle>
            <a:p>
              <a:pPr algn="ctr" eaLnBrk="1" hangingPunct="1"/>
              <a:r>
                <a:rPr lang="en-US" altLang="zh-CN" sz="2400">
                  <a:solidFill>
                    <a:srgbClr val="3333FF"/>
                  </a:solidFill>
                  <a:latin typeface="Microsoft YaHei" pitchFamily="34" charset="-122"/>
                  <a:ea typeface="Microsoft YaHei" pitchFamily="34" charset="-122"/>
                </a:rPr>
                <a:t>20</a:t>
              </a:r>
              <a:r>
                <a:rPr lang="en-US" altLang="zh-TW" sz="2400">
                  <a:solidFill>
                    <a:srgbClr val="3333FF"/>
                  </a:solidFill>
                  <a:latin typeface="Microsoft YaHei" pitchFamily="34" charset="-122"/>
                  <a:ea typeface="Microsoft YaHei" pitchFamily="34" charset="-122"/>
                </a:rPr>
                <a:t>25</a:t>
              </a:r>
              <a:r>
                <a:rPr lang="zh-CN" altLang="en-US" sz="2400">
                  <a:solidFill>
                    <a:srgbClr val="3333FF"/>
                  </a:solidFill>
                  <a:latin typeface="Microsoft YaHei" pitchFamily="34" charset="-122"/>
                  <a:ea typeface="Microsoft YaHei" pitchFamily="34" charset="-122"/>
                </a:rPr>
                <a:t>年</a:t>
              </a:r>
              <a:endParaRPr lang="en-US" altLang="zh-CN" sz="2400">
                <a:solidFill>
                  <a:srgbClr val="3333FF"/>
                </a:solidFill>
                <a:latin typeface="Microsoft YaHei" pitchFamily="34" charset="-122"/>
                <a:ea typeface="Microsoft YaHei" pitchFamily="34" charset="-122"/>
              </a:endParaRPr>
            </a:p>
            <a:p>
              <a:pPr algn="ctr" eaLnBrk="1" hangingPunct="1"/>
              <a:r>
                <a:rPr lang="zh-CN" altLang="en-US" sz="2400" b="1">
                  <a:solidFill>
                    <a:srgbClr val="E2887E"/>
                  </a:solidFill>
                  <a:latin typeface="Microsoft YaHei" pitchFamily="34" charset="-122"/>
                  <a:ea typeface="Microsoft YaHei" pitchFamily="34" charset="-122"/>
                </a:rPr>
                <a:t>超高齡化</a:t>
              </a:r>
            </a:p>
          </p:txBody>
        </p:sp>
      </p:grpSp>
      <p:sp>
        <p:nvSpPr>
          <p:cNvPr id="9247" name="矩形 105"/>
          <p:cNvSpPr>
            <a:spLocks noChangeArrowheads="1"/>
          </p:cNvSpPr>
          <p:nvPr/>
        </p:nvSpPr>
        <p:spPr bwMode="auto">
          <a:xfrm>
            <a:off x="332185" y="1874044"/>
            <a:ext cx="1813317" cy="120032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等线" pitchFamily="2" charset="-122"/>
                <a:ea typeface="等线" pitchFamily="2" charset="-122"/>
              </a:defRPr>
            </a:lvl1pPr>
            <a:lvl2pPr marL="742950" indent="-285750">
              <a:defRPr>
                <a:solidFill>
                  <a:schemeClr val="tx1"/>
                </a:solidFill>
                <a:latin typeface="等线" pitchFamily="2" charset="-122"/>
                <a:ea typeface="等线" pitchFamily="2" charset="-122"/>
              </a:defRPr>
            </a:lvl2pPr>
            <a:lvl3pPr marL="1143000" indent="-228600">
              <a:defRPr>
                <a:solidFill>
                  <a:schemeClr val="tx1"/>
                </a:solidFill>
                <a:latin typeface="等线" pitchFamily="2" charset="-122"/>
                <a:ea typeface="等线" pitchFamily="2" charset="-122"/>
              </a:defRPr>
            </a:lvl3pPr>
            <a:lvl4pPr marL="1600200" indent="-228600">
              <a:defRPr>
                <a:solidFill>
                  <a:schemeClr val="tx1"/>
                </a:solidFill>
                <a:latin typeface="等线" pitchFamily="2" charset="-122"/>
                <a:ea typeface="等线" pitchFamily="2" charset="-122"/>
              </a:defRPr>
            </a:lvl4pPr>
            <a:lvl5pPr marL="2057400" indent="-228600">
              <a:defRPr>
                <a:solidFill>
                  <a:schemeClr val="tx1"/>
                </a:solidFill>
                <a:latin typeface="等线" pitchFamily="2" charset="-122"/>
                <a:ea typeface="等线" pitchFamily="2" charset="-122"/>
              </a:defRPr>
            </a:lvl5pPr>
            <a:lvl6pPr marL="2514600" indent="-228600" eaLnBrk="0" fontAlgn="base" hangingPunct="0">
              <a:spcBef>
                <a:spcPct val="0"/>
              </a:spcBef>
              <a:spcAft>
                <a:spcPct val="0"/>
              </a:spcAft>
              <a:defRPr>
                <a:solidFill>
                  <a:schemeClr val="tx1"/>
                </a:solidFill>
                <a:latin typeface="等线" pitchFamily="2" charset="-122"/>
                <a:ea typeface="等线" pitchFamily="2" charset="-122"/>
              </a:defRPr>
            </a:lvl6pPr>
            <a:lvl7pPr marL="2971800" indent="-228600" eaLnBrk="0" fontAlgn="base" hangingPunct="0">
              <a:spcBef>
                <a:spcPct val="0"/>
              </a:spcBef>
              <a:spcAft>
                <a:spcPct val="0"/>
              </a:spcAft>
              <a:defRPr>
                <a:solidFill>
                  <a:schemeClr val="tx1"/>
                </a:solidFill>
                <a:latin typeface="等线" pitchFamily="2" charset="-122"/>
                <a:ea typeface="等线" pitchFamily="2" charset="-122"/>
              </a:defRPr>
            </a:lvl7pPr>
            <a:lvl8pPr marL="3429000" indent="-228600" eaLnBrk="0" fontAlgn="base" hangingPunct="0">
              <a:spcBef>
                <a:spcPct val="0"/>
              </a:spcBef>
              <a:spcAft>
                <a:spcPct val="0"/>
              </a:spcAft>
              <a:defRPr>
                <a:solidFill>
                  <a:schemeClr val="tx1"/>
                </a:solidFill>
                <a:latin typeface="等线" pitchFamily="2" charset="-122"/>
                <a:ea typeface="等线" pitchFamily="2" charset="-122"/>
              </a:defRPr>
            </a:lvl8pPr>
            <a:lvl9pPr marL="3886200" indent="-228600" eaLnBrk="0" fontAlgn="base" hangingPunct="0">
              <a:spcBef>
                <a:spcPct val="0"/>
              </a:spcBef>
              <a:spcAft>
                <a:spcPct val="0"/>
              </a:spcAft>
              <a:defRPr>
                <a:solidFill>
                  <a:schemeClr val="tx1"/>
                </a:solidFill>
                <a:latin typeface="等线" pitchFamily="2" charset="-122"/>
                <a:ea typeface="等线" pitchFamily="2" charset="-122"/>
              </a:defRPr>
            </a:lvl9pPr>
          </a:lstStyle>
          <a:p>
            <a:pPr eaLnBrk="1" hangingPunct="1">
              <a:buClr>
                <a:srgbClr val="FF0000"/>
              </a:buClr>
            </a:pPr>
            <a:r>
              <a:rPr lang="zh-TW" altLang="en-US" sz="1500" b="1">
                <a:solidFill>
                  <a:srgbClr val="002060"/>
                </a:solidFill>
                <a:latin typeface="Microsoft YaHei" pitchFamily="34" charset="-122"/>
                <a:ea typeface="Microsoft YaHei" pitchFamily="34" charset="-122"/>
              </a:rPr>
              <a:t>國發會推估</a:t>
            </a:r>
            <a:r>
              <a:rPr lang="zh-TW" altLang="en-US" sz="2100" b="1">
                <a:solidFill>
                  <a:srgbClr val="002060"/>
                </a:solidFill>
                <a:latin typeface="Microsoft YaHei" pitchFamily="34" charset="-122"/>
                <a:ea typeface="Microsoft YaHei" pitchFamily="34" charset="-122"/>
              </a:rPr>
              <a:t>臺灣</a:t>
            </a:r>
            <a:endParaRPr lang="en-US" altLang="zh-TW" sz="2100" b="1">
              <a:solidFill>
                <a:srgbClr val="002060"/>
              </a:solidFill>
              <a:latin typeface="Microsoft YaHei" pitchFamily="34" charset="-122"/>
              <a:ea typeface="Microsoft YaHei" pitchFamily="34" charset="-122"/>
            </a:endParaRPr>
          </a:p>
          <a:p>
            <a:pPr eaLnBrk="1" hangingPunct="1">
              <a:buClr>
                <a:srgbClr val="FF0000"/>
              </a:buClr>
            </a:pPr>
            <a:r>
              <a:rPr lang="en-US" altLang="zh-TW" sz="3000" b="1">
                <a:solidFill>
                  <a:srgbClr val="002060"/>
                </a:solidFill>
                <a:latin typeface="Microsoft YaHei" pitchFamily="34" charset="-122"/>
                <a:ea typeface="Microsoft YaHei" pitchFamily="34" charset="-122"/>
              </a:rPr>
              <a:t>65</a:t>
            </a:r>
            <a:r>
              <a:rPr lang="zh-TW" altLang="en-US" sz="3000" b="1">
                <a:solidFill>
                  <a:srgbClr val="002060"/>
                </a:solidFill>
                <a:latin typeface="Microsoft YaHei" pitchFamily="34" charset="-122"/>
                <a:ea typeface="Microsoft YaHei" pitchFamily="34" charset="-122"/>
              </a:rPr>
              <a:t>歲以上</a:t>
            </a:r>
            <a:endParaRPr lang="en-US" altLang="zh-TW" sz="3000" b="1">
              <a:solidFill>
                <a:srgbClr val="002060"/>
              </a:solidFill>
              <a:latin typeface="Microsoft YaHei" pitchFamily="34" charset="-122"/>
              <a:ea typeface="Microsoft YaHei" pitchFamily="34" charset="-122"/>
            </a:endParaRPr>
          </a:p>
          <a:p>
            <a:pPr eaLnBrk="1" hangingPunct="1">
              <a:buClr>
                <a:srgbClr val="FF0000"/>
              </a:buClr>
            </a:pPr>
            <a:r>
              <a:rPr lang="zh-TW" altLang="en-US" sz="2100" b="1">
                <a:solidFill>
                  <a:srgbClr val="002060"/>
                </a:solidFill>
                <a:latin typeface="Microsoft YaHei" pitchFamily="34" charset="-122"/>
                <a:ea typeface="Microsoft YaHei" pitchFamily="34" charset="-122"/>
              </a:rPr>
              <a:t>人口變化</a:t>
            </a:r>
          </a:p>
        </p:txBody>
      </p:sp>
      <p:sp>
        <p:nvSpPr>
          <p:cNvPr id="9248" name="矩形 106"/>
          <p:cNvSpPr>
            <a:spLocks noChangeArrowheads="1"/>
          </p:cNvSpPr>
          <p:nvPr/>
        </p:nvSpPr>
        <p:spPr bwMode="auto">
          <a:xfrm>
            <a:off x="6176963" y="3684985"/>
            <a:ext cx="2565797" cy="1996700"/>
          </a:xfrm>
          <a:prstGeom prst="rect">
            <a:avLst/>
          </a:prstGeom>
          <a:noFill/>
          <a:ln w="57150">
            <a:solidFill>
              <a:srgbClr val="E2887E"/>
            </a:solidFill>
            <a:miter lim="800000"/>
            <a:headEnd/>
            <a:tailEnd/>
          </a:ln>
          <a:extLst>
            <a:ext uri="{909E8E84-426E-40DD-AFC4-6F175D3DCCD1}">
              <a14:hiddenFill xmlns="" xmlns:a14="http://schemas.microsoft.com/office/drawing/2010/main">
                <a:solidFill>
                  <a:srgbClr val="FFFFFF"/>
                </a:solidFill>
              </a14:hiddenFill>
            </a:ext>
          </a:extLst>
        </p:spPr>
        <p:txBody>
          <a:bodyPr>
            <a:spAutoFit/>
          </a:bodyPr>
          <a:lstStyle>
            <a:lvl1pPr>
              <a:defRPr>
                <a:solidFill>
                  <a:schemeClr val="tx1"/>
                </a:solidFill>
                <a:latin typeface="等线" pitchFamily="2" charset="-122"/>
                <a:ea typeface="等线" pitchFamily="2" charset="-122"/>
              </a:defRPr>
            </a:lvl1pPr>
            <a:lvl2pPr marL="742950" indent="-285750">
              <a:defRPr>
                <a:solidFill>
                  <a:schemeClr val="tx1"/>
                </a:solidFill>
                <a:latin typeface="等线" pitchFamily="2" charset="-122"/>
                <a:ea typeface="等线" pitchFamily="2" charset="-122"/>
              </a:defRPr>
            </a:lvl2pPr>
            <a:lvl3pPr marL="1143000" indent="-228600">
              <a:defRPr>
                <a:solidFill>
                  <a:schemeClr val="tx1"/>
                </a:solidFill>
                <a:latin typeface="等线" pitchFamily="2" charset="-122"/>
                <a:ea typeface="等线" pitchFamily="2" charset="-122"/>
              </a:defRPr>
            </a:lvl3pPr>
            <a:lvl4pPr marL="1600200" indent="-228600">
              <a:defRPr>
                <a:solidFill>
                  <a:schemeClr val="tx1"/>
                </a:solidFill>
                <a:latin typeface="等线" pitchFamily="2" charset="-122"/>
                <a:ea typeface="等线" pitchFamily="2" charset="-122"/>
              </a:defRPr>
            </a:lvl4pPr>
            <a:lvl5pPr marL="2057400" indent="-228600">
              <a:defRPr>
                <a:solidFill>
                  <a:schemeClr val="tx1"/>
                </a:solidFill>
                <a:latin typeface="等线" pitchFamily="2" charset="-122"/>
                <a:ea typeface="等线" pitchFamily="2" charset="-122"/>
              </a:defRPr>
            </a:lvl5pPr>
            <a:lvl6pPr marL="2514600" indent="-228600" eaLnBrk="0" fontAlgn="base" hangingPunct="0">
              <a:spcBef>
                <a:spcPct val="0"/>
              </a:spcBef>
              <a:spcAft>
                <a:spcPct val="0"/>
              </a:spcAft>
              <a:defRPr>
                <a:solidFill>
                  <a:schemeClr val="tx1"/>
                </a:solidFill>
                <a:latin typeface="等线" pitchFamily="2" charset="-122"/>
                <a:ea typeface="等线" pitchFamily="2" charset="-122"/>
              </a:defRPr>
            </a:lvl6pPr>
            <a:lvl7pPr marL="2971800" indent="-228600" eaLnBrk="0" fontAlgn="base" hangingPunct="0">
              <a:spcBef>
                <a:spcPct val="0"/>
              </a:spcBef>
              <a:spcAft>
                <a:spcPct val="0"/>
              </a:spcAft>
              <a:defRPr>
                <a:solidFill>
                  <a:schemeClr val="tx1"/>
                </a:solidFill>
                <a:latin typeface="等线" pitchFamily="2" charset="-122"/>
                <a:ea typeface="等线" pitchFamily="2" charset="-122"/>
              </a:defRPr>
            </a:lvl7pPr>
            <a:lvl8pPr marL="3429000" indent="-228600" eaLnBrk="0" fontAlgn="base" hangingPunct="0">
              <a:spcBef>
                <a:spcPct val="0"/>
              </a:spcBef>
              <a:spcAft>
                <a:spcPct val="0"/>
              </a:spcAft>
              <a:defRPr>
                <a:solidFill>
                  <a:schemeClr val="tx1"/>
                </a:solidFill>
                <a:latin typeface="等线" pitchFamily="2" charset="-122"/>
                <a:ea typeface="等线" pitchFamily="2" charset="-122"/>
              </a:defRPr>
            </a:lvl8pPr>
            <a:lvl9pPr marL="3886200" indent="-228600" eaLnBrk="0" fontAlgn="base" hangingPunct="0">
              <a:spcBef>
                <a:spcPct val="0"/>
              </a:spcBef>
              <a:spcAft>
                <a:spcPct val="0"/>
              </a:spcAft>
              <a:defRPr>
                <a:solidFill>
                  <a:schemeClr val="tx1"/>
                </a:solidFill>
                <a:latin typeface="等线" pitchFamily="2" charset="-122"/>
                <a:ea typeface="等线" pitchFamily="2" charset="-122"/>
              </a:defRPr>
            </a:lvl9pPr>
          </a:lstStyle>
          <a:p>
            <a:pPr algn="ctr" eaLnBrk="1" hangingPunct="1">
              <a:lnSpc>
                <a:spcPct val="125000"/>
              </a:lnSpc>
            </a:pPr>
            <a:r>
              <a:rPr lang="zh-TW" altLang="en-US" b="1">
                <a:latin typeface="Microsoft YaHei" pitchFamily="34" charset="-122"/>
                <a:ea typeface="Microsoft YaHei" pitchFamily="34" charset="-122"/>
              </a:rPr>
              <a:t>要尋找高齡化與</a:t>
            </a:r>
            <a:endParaRPr lang="en-US" altLang="zh-CN" b="1">
              <a:latin typeface="Microsoft YaHei" pitchFamily="34" charset="-122"/>
              <a:ea typeface="Microsoft YaHei" pitchFamily="34" charset="-122"/>
            </a:endParaRPr>
          </a:p>
          <a:p>
            <a:pPr algn="ctr" eaLnBrk="1" hangingPunct="1">
              <a:lnSpc>
                <a:spcPct val="125000"/>
              </a:lnSpc>
            </a:pPr>
            <a:r>
              <a:rPr lang="zh-TW" altLang="en-US" b="1">
                <a:latin typeface="Microsoft YaHei" pitchFamily="34" charset="-122"/>
                <a:ea typeface="Microsoft YaHei" pitchFamily="34" charset="-122"/>
              </a:rPr>
              <a:t>少子化台灣的</a:t>
            </a:r>
            <a:endParaRPr lang="en-US" altLang="zh-TW" b="1">
              <a:latin typeface="Microsoft YaHei" pitchFamily="34" charset="-122"/>
              <a:ea typeface="Microsoft YaHei" pitchFamily="34" charset="-122"/>
            </a:endParaRPr>
          </a:p>
          <a:p>
            <a:pPr algn="ctr" eaLnBrk="1" hangingPunct="1">
              <a:lnSpc>
                <a:spcPct val="125000"/>
              </a:lnSpc>
            </a:pPr>
            <a:r>
              <a:rPr lang="zh-TW" altLang="en-US" sz="2100" b="1">
                <a:solidFill>
                  <a:srgbClr val="002060"/>
                </a:solidFill>
                <a:latin typeface="Microsoft YaHei" pitchFamily="34" charset="-122"/>
                <a:ea typeface="Microsoft YaHei" pitchFamily="34" charset="-122"/>
              </a:rPr>
              <a:t>翻轉之道！</a:t>
            </a:r>
            <a:endParaRPr lang="en-US" altLang="zh-TW" sz="2100" b="1">
              <a:solidFill>
                <a:srgbClr val="002060"/>
              </a:solidFill>
              <a:latin typeface="Microsoft YaHei" pitchFamily="34" charset="-122"/>
              <a:ea typeface="Microsoft YaHei" pitchFamily="34" charset="-122"/>
            </a:endParaRPr>
          </a:p>
          <a:p>
            <a:pPr algn="ctr">
              <a:lnSpc>
                <a:spcPct val="125000"/>
              </a:lnSpc>
            </a:pPr>
            <a:r>
              <a:rPr lang="zh-TW" altLang="en-US" sz="2100" b="1">
                <a:solidFill>
                  <a:srgbClr val="E2887E"/>
                </a:solidFill>
                <a:latin typeface="Microsoft YaHei" pitchFamily="34" charset="-122"/>
                <a:ea typeface="Microsoft YaHei" pitchFamily="34" charset="-122"/>
              </a:rPr>
              <a:t>應先看看人口如何</a:t>
            </a:r>
            <a:endParaRPr lang="en-US" altLang="zh-TW" sz="2100" b="1">
              <a:solidFill>
                <a:srgbClr val="E2887E"/>
              </a:solidFill>
              <a:latin typeface="Microsoft YaHei" pitchFamily="34" charset="-122"/>
              <a:ea typeface="Microsoft YaHei" pitchFamily="34" charset="-122"/>
            </a:endParaRPr>
          </a:p>
          <a:p>
            <a:pPr algn="ctr">
              <a:lnSpc>
                <a:spcPct val="125000"/>
              </a:lnSpc>
            </a:pPr>
            <a:r>
              <a:rPr lang="zh-TW" altLang="en-US" sz="2100" b="1">
                <a:solidFill>
                  <a:srgbClr val="E2887E"/>
                </a:solidFill>
                <a:latin typeface="Microsoft YaHei" pitchFamily="34" charset="-122"/>
                <a:ea typeface="Microsoft YaHei" pitchFamily="34" charset="-122"/>
              </a:rPr>
              <a:t>影響台灣經濟發展</a:t>
            </a:r>
            <a:endParaRPr lang="en-US" altLang="zh-TW" sz="2100" b="1">
              <a:solidFill>
                <a:srgbClr val="E2887E"/>
              </a:solidFill>
              <a:latin typeface="Microsoft YaHei" pitchFamily="34" charset="-122"/>
              <a:ea typeface="Microsoft YaHei" pitchFamily="34" charset="-122"/>
            </a:endParaRPr>
          </a:p>
        </p:txBody>
      </p:sp>
      <p:sp>
        <p:nvSpPr>
          <p:cNvPr id="9249" name="投影片編號版面配置區 1"/>
          <p:cNvSpPr>
            <a:spLocks noGrp="1"/>
          </p:cNvSpPr>
          <p:nvPr>
            <p:ph type="sldNum" sz="quarter" idx="12"/>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a:solidFill>
                  <a:schemeClr val="tx1"/>
                </a:solidFill>
                <a:latin typeface="等线" pitchFamily="2" charset="-122"/>
                <a:ea typeface="等线" pitchFamily="2" charset="-122"/>
              </a:defRPr>
            </a:lvl1pPr>
            <a:lvl2pPr marL="557213" indent="-214313">
              <a:defRPr>
                <a:solidFill>
                  <a:schemeClr val="tx1"/>
                </a:solidFill>
                <a:latin typeface="等线" pitchFamily="2" charset="-122"/>
                <a:ea typeface="等线" pitchFamily="2" charset="-122"/>
              </a:defRPr>
            </a:lvl2pPr>
            <a:lvl3pPr marL="857250" indent="-171450">
              <a:defRPr>
                <a:solidFill>
                  <a:schemeClr val="tx1"/>
                </a:solidFill>
                <a:latin typeface="等线" pitchFamily="2" charset="-122"/>
                <a:ea typeface="等线" pitchFamily="2" charset="-122"/>
              </a:defRPr>
            </a:lvl3pPr>
            <a:lvl4pPr marL="1200150" indent="-171450">
              <a:defRPr>
                <a:solidFill>
                  <a:schemeClr val="tx1"/>
                </a:solidFill>
                <a:latin typeface="等线" pitchFamily="2" charset="-122"/>
                <a:ea typeface="等线" pitchFamily="2" charset="-122"/>
              </a:defRPr>
            </a:lvl4pPr>
            <a:lvl5pPr marL="1543050" indent="-171450">
              <a:defRPr>
                <a:solidFill>
                  <a:schemeClr val="tx1"/>
                </a:solidFill>
                <a:latin typeface="等线" pitchFamily="2" charset="-122"/>
                <a:ea typeface="等线" pitchFamily="2" charset="-122"/>
              </a:defRPr>
            </a:lvl5pPr>
            <a:lvl6pPr marL="1885950" indent="-171450" eaLnBrk="0" fontAlgn="base" hangingPunct="0">
              <a:spcBef>
                <a:spcPct val="0"/>
              </a:spcBef>
              <a:spcAft>
                <a:spcPct val="0"/>
              </a:spcAft>
              <a:defRPr>
                <a:solidFill>
                  <a:schemeClr val="tx1"/>
                </a:solidFill>
                <a:latin typeface="等线" pitchFamily="2" charset="-122"/>
                <a:ea typeface="等线" pitchFamily="2" charset="-122"/>
              </a:defRPr>
            </a:lvl6pPr>
            <a:lvl7pPr marL="2228850" indent="-171450" eaLnBrk="0" fontAlgn="base" hangingPunct="0">
              <a:spcBef>
                <a:spcPct val="0"/>
              </a:spcBef>
              <a:spcAft>
                <a:spcPct val="0"/>
              </a:spcAft>
              <a:defRPr>
                <a:solidFill>
                  <a:schemeClr val="tx1"/>
                </a:solidFill>
                <a:latin typeface="等线" pitchFamily="2" charset="-122"/>
                <a:ea typeface="等线" pitchFamily="2" charset="-122"/>
              </a:defRPr>
            </a:lvl7pPr>
            <a:lvl8pPr marL="2571750" indent="-171450" eaLnBrk="0" fontAlgn="base" hangingPunct="0">
              <a:spcBef>
                <a:spcPct val="0"/>
              </a:spcBef>
              <a:spcAft>
                <a:spcPct val="0"/>
              </a:spcAft>
              <a:defRPr>
                <a:solidFill>
                  <a:schemeClr val="tx1"/>
                </a:solidFill>
                <a:latin typeface="等线" pitchFamily="2" charset="-122"/>
                <a:ea typeface="等线" pitchFamily="2" charset="-122"/>
              </a:defRPr>
            </a:lvl8pPr>
            <a:lvl9pPr marL="2914650" indent="-171450" eaLnBrk="0" fontAlgn="base" hangingPunct="0">
              <a:spcBef>
                <a:spcPct val="0"/>
              </a:spcBef>
              <a:spcAft>
                <a:spcPct val="0"/>
              </a:spcAft>
              <a:defRPr>
                <a:solidFill>
                  <a:schemeClr val="tx1"/>
                </a:solidFill>
                <a:latin typeface="等线" pitchFamily="2" charset="-122"/>
                <a:ea typeface="等线" pitchFamily="2" charset="-122"/>
              </a:defRPr>
            </a:lvl9pPr>
          </a:lstStyle>
          <a:p>
            <a:fld id="{A1C992BA-EC7B-4E6D-90CF-477DE8B9F8BA}" type="slidenum">
              <a:rPr lang="zh-CN" altLang="en-US" smtClean="0">
                <a:solidFill>
                  <a:schemeClr val="bg1"/>
                </a:solidFill>
              </a:rPr>
              <a:pPr/>
              <a:t>5</a:t>
            </a:fld>
            <a:endParaRPr lang="zh-CN" altLang="en-US">
              <a:solidFill>
                <a:schemeClr val="bg1"/>
              </a:solidFill>
            </a:endParaRPr>
          </a:p>
        </p:txBody>
      </p:sp>
    </p:spTree>
    <p:extLst>
      <p:ext uri="{BB962C8B-B14F-4D97-AF65-F5344CB8AC3E}">
        <p14:creationId xmlns="" xmlns:p14="http://schemas.microsoft.com/office/powerpoint/2010/main" val="2707155067"/>
      </p:ext>
    </p:extLst>
  </p:cSld>
  <p:clrMapOvr>
    <a:masterClrMapping/>
  </p:clrMapOvr>
  <p:transition spd="med">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投影片編號版面配置區 10"/>
          <p:cNvSpPr>
            <a:spLocks noGrp="1"/>
          </p:cNvSpPr>
          <p:nvPr>
            <p:ph type="sldNum" sz="quarter" idx="12"/>
          </p:nvPr>
        </p:nvSpPr>
        <p:spPr/>
        <p:txBody>
          <a:bodyPr/>
          <a:lstStyle/>
          <a:p>
            <a:pPr>
              <a:defRPr/>
            </a:pPr>
            <a:fld id="{8598CAF7-0B11-4355-B351-D1350E429BEE}" type="slidenum">
              <a:rPr lang="zh-TW" altLang="en-US" smtClean="0"/>
              <a:pPr>
                <a:defRPr/>
              </a:pPr>
              <a:t>6</a:t>
            </a:fld>
            <a:endParaRPr lang="zh-TW" altLang="en-US"/>
          </a:p>
        </p:txBody>
      </p:sp>
      <p:graphicFrame>
        <p:nvGraphicFramePr>
          <p:cNvPr id="14" name="內容版面配置區 4"/>
          <p:cNvGraphicFramePr>
            <a:graphicFrameLocks noGrp="1"/>
          </p:cNvGraphicFramePr>
          <p:nvPr>
            <p:ph idx="4294967295"/>
            <p:extLst>
              <p:ext uri="{D42A27DB-BD31-4B8C-83A1-F6EECF244321}">
                <p14:modId xmlns="" xmlns:p14="http://schemas.microsoft.com/office/powerpoint/2010/main" val="1233179745"/>
              </p:ext>
            </p:extLst>
          </p:nvPr>
        </p:nvGraphicFramePr>
        <p:xfrm>
          <a:off x="827125" y="2515172"/>
          <a:ext cx="7895852" cy="3609205"/>
        </p:xfrm>
        <a:graphic>
          <a:graphicData uri="http://schemas.openxmlformats.org/drawingml/2006/table">
            <a:tbl>
              <a:tblPr/>
              <a:tblGrid>
                <a:gridCol w="1973963">
                  <a:extLst>
                    <a:ext uri="{9D8B030D-6E8A-4147-A177-3AD203B41FA5}">
                      <a16:colId xmlns="" xmlns:a16="http://schemas.microsoft.com/office/drawing/2014/main" val="20000"/>
                    </a:ext>
                  </a:extLst>
                </a:gridCol>
                <a:gridCol w="1973963">
                  <a:extLst>
                    <a:ext uri="{9D8B030D-6E8A-4147-A177-3AD203B41FA5}">
                      <a16:colId xmlns="" xmlns:a16="http://schemas.microsoft.com/office/drawing/2014/main" val="20001"/>
                    </a:ext>
                  </a:extLst>
                </a:gridCol>
                <a:gridCol w="1973963">
                  <a:extLst>
                    <a:ext uri="{9D8B030D-6E8A-4147-A177-3AD203B41FA5}">
                      <a16:colId xmlns="" xmlns:a16="http://schemas.microsoft.com/office/drawing/2014/main" val="20002"/>
                    </a:ext>
                  </a:extLst>
                </a:gridCol>
                <a:gridCol w="1973963">
                  <a:extLst>
                    <a:ext uri="{9D8B030D-6E8A-4147-A177-3AD203B41FA5}">
                      <a16:colId xmlns="" xmlns:a16="http://schemas.microsoft.com/office/drawing/2014/main" val="20003"/>
                    </a:ext>
                  </a:extLst>
                </a:gridCol>
              </a:tblGrid>
              <a:tr h="1098261">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TW" altLang="en-US" sz="2800" b="0" i="0" u="none" strike="noStrike" cap="none" normalizeH="0" baseline="0">
                          <a:ln>
                            <a:noFill/>
                          </a:ln>
                          <a:solidFill>
                            <a:schemeClr val="tx1"/>
                          </a:solidFill>
                          <a:effectLst/>
                          <a:latin typeface="微軟正黑體" panose="020B0604030504040204" pitchFamily="34" charset="-120"/>
                          <a:ea typeface="微軟正黑體" panose="020B0604030504040204" pitchFamily="34" charset="-120"/>
                          <a:cs typeface="Times New Roman" pitchFamily="18" charset="0"/>
                        </a:rPr>
                        <a:t>         </a:t>
                      </a:r>
                      <a:r>
                        <a:rPr kumimoji="0" lang="zh-TW" altLang="en-US" sz="2400" b="0" i="0" u="none" strike="noStrike" cap="none" normalizeH="0" baseline="0">
                          <a:ln>
                            <a:noFill/>
                          </a:ln>
                          <a:solidFill>
                            <a:schemeClr val="tx1"/>
                          </a:solidFill>
                          <a:effectLst/>
                          <a:latin typeface="微軟正黑體" panose="020B0604030504040204" pitchFamily="34" charset="-120"/>
                          <a:ea typeface="微軟正黑體" panose="020B0604030504040204" pitchFamily="34" charset="-120"/>
                          <a:cs typeface="Times New Roman" pitchFamily="18" charset="0"/>
                        </a:rPr>
                        <a:t>階段</a:t>
                      </a:r>
                      <a:r>
                        <a:rPr kumimoji="0" lang="zh-TW" altLang="en-US" sz="2400" b="0" i="0" u="none" strike="noStrike" cap="none" normalizeH="0" baseline="0" dirty="0">
                          <a:ln>
                            <a:noFill/>
                          </a:ln>
                          <a:solidFill>
                            <a:schemeClr val="tx1"/>
                          </a:solidFill>
                          <a:effectLst/>
                          <a:latin typeface="微軟正黑體" panose="020B0604030504040204" pitchFamily="34" charset="-120"/>
                          <a:ea typeface="微軟正黑體" panose="020B0604030504040204" pitchFamily="34" charset="-120"/>
                          <a:cs typeface="Times New Roman" pitchFamily="18" charset="0"/>
                        </a:rPr>
                        <a:t>別</a:t>
                      </a:r>
                      <a:endParaRPr kumimoji="0" lang="en-US" altLang="zh-TW" sz="2400" b="0" i="0" u="none" strike="noStrike" cap="none" normalizeH="0" baseline="0" dirty="0">
                        <a:ln>
                          <a:noFill/>
                        </a:ln>
                        <a:solidFill>
                          <a:schemeClr val="tx1"/>
                        </a:solidFill>
                        <a:effectLst/>
                        <a:latin typeface="微軟正黑體" panose="020B0604030504040204" pitchFamily="34" charset="-120"/>
                        <a:ea typeface="微軟正黑體" panose="020B0604030504040204" pitchFamily="34" charset="-12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zh-TW" altLang="en-US" sz="2400" b="0" i="0" u="none" strike="noStrike" cap="none" normalizeH="0" baseline="0" dirty="0">
                          <a:ln>
                            <a:noFill/>
                          </a:ln>
                          <a:solidFill>
                            <a:schemeClr val="tx1"/>
                          </a:solidFill>
                          <a:effectLst/>
                          <a:latin typeface="微軟正黑體" panose="020B0604030504040204" pitchFamily="34" charset="-120"/>
                          <a:ea typeface="微軟正黑體" panose="020B0604030504040204" pitchFamily="34" charset="-120"/>
                          <a:cs typeface="Times New Roman" pitchFamily="18" charset="0"/>
                        </a:rPr>
                        <a:t>學年度</a:t>
                      </a:r>
                    </a:p>
                  </a:txBody>
                  <a:tcPr anchor="ctr" horzOverflow="overflow">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ap="flat" cmpd="sng" algn="ctr">
                      <a:solidFill>
                        <a:schemeClr val="bg1"/>
                      </a:solidFill>
                      <a:prstDash val="solid"/>
                      <a:round/>
                      <a:headEnd type="none" w="med" len="med"/>
                      <a:tailEnd type="none" w="med" len="med"/>
                    </a:lnTlToBr>
                    <a:lnBlToTr>
                      <a:noFill/>
                    </a:lnBlToTr>
                    <a:solidFill>
                      <a:srgbClr val="BBDEFB"/>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altLang="en-US" sz="2800" b="0" i="0" u="none" strike="noStrike" cap="none" normalizeH="0" baseline="0" dirty="0">
                          <a:ln>
                            <a:noFill/>
                          </a:ln>
                          <a:solidFill>
                            <a:schemeClr val="tx1"/>
                          </a:solidFill>
                          <a:effectLst/>
                          <a:latin typeface="微軟正黑體" panose="020B0604030504040204" pitchFamily="34" charset="-120"/>
                          <a:ea typeface="微軟正黑體" panose="020B0604030504040204" pitchFamily="34" charset="-120"/>
                          <a:cs typeface="Times New Roman" pitchFamily="18" charset="0"/>
                        </a:rPr>
                        <a:t>國中生</a:t>
                      </a:r>
                      <a:endParaRPr kumimoji="0" lang="en-US" altLang="zh-TW" sz="2800" b="0" i="0" u="none" strike="noStrike" cap="none" normalizeH="0" baseline="0" dirty="0">
                        <a:ln>
                          <a:noFill/>
                        </a:ln>
                        <a:solidFill>
                          <a:schemeClr val="tx1"/>
                        </a:solidFill>
                        <a:effectLst/>
                        <a:latin typeface="微軟正黑體" panose="020B0604030504040204" pitchFamily="34" charset="-120"/>
                        <a:ea typeface="微軟正黑體" panose="020B0604030504040204" pitchFamily="34" charset="-120"/>
                        <a:cs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zh-TW" altLang="en-US" sz="2800" b="0" i="0" u="none" strike="noStrike" cap="none" normalizeH="0" baseline="0" dirty="0">
                          <a:ln>
                            <a:noFill/>
                          </a:ln>
                          <a:solidFill>
                            <a:schemeClr val="tx1"/>
                          </a:solidFill>
                          <a:effectLst/>
                          <a:latin typeface="微軟正黑體" panose="020B0604030504040204" pitchFamily="34" charset="-120"/>
                          <a:ea typeface="微軟正黑體" panose="020B0604030504040204" pitchFamily="34" charset="-120"/>
                          <a:cs typeface="Times New Roman" pitchFamily="18" charset="0"/>
                        </a:rPr>
                        <a:t>升學率</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BBDEFB"/>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altLang="en-US" sz="2800" b="0" i="0" u="none" strike="noStrike" cap="none" normalizeH="0" baseline="0" dirty="0">
                          <a:ln>
                            <a:noFill/>
                          </a:ln>
                          <a:solidFill>
                            <a:schemeClr val="tx1"/>
                          </a:solidFill>
                          <a:effectLst/>
                          <a:latin typeface="微軟正黑體" panose="020B0604030504040204" pitchFamily="34" charset="-120"/>
                          <a:ea typeface="微軟正黑體" panose="020B0604030504040204" pitchFamily="34" charset="-120"/>
                          <a:cs typeface="Times New Roman" pitchFamily="18" charset="0"/>
                        </a:rPr>
                        <a:t>高中生</a:t>
                      </a:r>
                      <a:endParaRPr kumimoji="0" lang="en-US" altLang="zh-TW" sz="2800" b="0" i="0" u="none" strike="noStrike" cap="none" normalizeH="0" baseline="0" dirty="0">
                        <a:ln>
                          <a:noFill/>
                        </a:ln>
                        <a:solidFill>
                          <a:schemeClr val="tx1"/>
                        </a:solidFill>
                        <a:effectLst/>
                        <a:latin typeface="微軟正黑體" panose="020B0604030504040204" pitchFamily="34" charset="-120"/>
                        <a:ea typeface="微軟正黑體" panose="020B0604030504040204" pitchFamily="34" charset="-120"/>
                        <a:cs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zh-TW" altLang="en-US" sz="2800" b="0" i="0" u="none" strike="noStrike" cap="none" normalizeH="0" baseline="0" dirty="0">
                          <a:ln>
                            <a:noFill/>
                          </a:ln>
                          <a:solidFill>
                            <a:schemeClr val="tx1"/>
                          </a:solidFill>
                          <a:effectLst/>
                          <a:latin typeface="微軟正黑體" panose="020B0604030504040204" pitchFamily="34" charset="-120"/>
                          <a:ea typeface="微軟正黑體" panose="020B0604030504040204" pitchFamily="34" charset="-120"/>
                          <a:cs typeface="Times New Roman" pitchFamily="18" charset="0"/>
                        </a:rPr>
                        <a:t>升學率</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BBDEFB"/>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altLang="en-US" sz="2800" b="0" i="0" u="none" strike="noStrike" cap="none" normalizeH="0" baseline="0" dirty="0">
                          <a:ln>
                            <a:noFill/>
                          </a:ln>
                          <a:solidFill>
                            <a:schemeClr val="tx1"/>
                          </a:solidFill>
                          <a:effectLst/>
                          <a:latin typeface="微軟正黑體" panose="020B0604030504040204" pitchFamily="34" charset="-120"/>
                          <a:ea typeface="微軟正黑體" panose="020B0604030504040204" pitchFamily="34" charset="-120"/>
                          <a:cs typeface="Times New Roman" pitchFamily="18" charset="0"/>
                        </a:rPr>
                        <a:t>高職生</a:t>
                      </a:r>
                      <a:endParaRPr kumimoji="0" lang="en-US" altLang="zh-TW" sz="2800" b="0" i="0" u="none" strike="noStrike" cap="none" normalizeH="0" baseline="0" dirty="0">
                        <a:ln>
                          <a:noFill/>
                        </a:ln>
                        <a:solidFill>
                          <a:schemeClr val="tx1"/>
                        </a:solidFill>
                        <a:effectLst/>
                        <a:latin typeface="微軟正黑體" panose="020B0604030504040204" pitchFamily="34" charset="-120"/>
                        <a:ea typeface="微軟正黑體" panose="020B0604030504040204" pitchFamily="34" charset="-120"/>
                        <a:cs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zh-TW" altLang="en-US" sz="2800" b="0" i="0" u="none" strike="noStrike" cap="none" normalizeH="0" baseline="0" dirty="0">
                          <a:ln>
                            <a:noFill/>
                          </a:ln>
                          <a:solidFill>
                            <a:schemeClr val="tx1"/>
                          </a:solidFill>
                          <a:effectLst/>
                          <a:latin typeface="微軟正黑體" panose="020B0604030504040204" pitchFamily="34" charset="-120"/>
                          <a:ea typeface="微軟正黑體" panose="020B0604030504040204" pitchFamily="34" charset="-120"/>
                          <a:cs typeface="Times New Roman" pitchFamily="18" charset="0"/>
                        </a:rPr>
                        <a:t>升學率</a:t>
                      </a:r>
                    </a:p>
                  </a:txBody>
                  <a:tcPr anchor="ctr" horzOverflow="overflow">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BBDEFB"/>
                    </a:solidFill>
                  </a:tcPr>
                </a:tc>
                <a:extLst>
                  <a:ext uri="{0D108BD9-81ED-4DB2-BD59-A6C34878D82A}">
                    <a16:rowId xmlns="" xmlns:a16="http://schemas.microsoft.com/office/drawing/2014/main" val="10000"/>
                  </a:ext>
                </a:extLst>
              </a:tr>
              <a:tr h="662426">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2800" b="0" i="0" u="none" strike="noStrike" cap="none" normalizeH="0" baseline="0" dirty="0">
                          <a:ln>
                            <a:noFill/>
                          </a:ln>
                          <a:solidFill>
                            <a:srgbClr val="000000"/>
                          </a:solidFill>
                          <a:effectLst/>
                          <a:latin typeface="微軟正黑體" panose="020B0604030504040204" pitchFamily="34" charset="-120"/>
                          <a:ea typeface="微軟正黑體" panose="020B0604030504040204" pitchFamily="34" charset="-120"/>
                          <a:cs typeface="Times New Roman" pitchFamily="18" charset="0"/>
                        </a:rPr>
                        <a:t>100</a:t>
                      </a:r>
                      <a:endParaRPr kumimoji="0" lang="zh-TW" altLang="en-US" sz="2800" b="0" i="0" u="none" strike="noStrike" cap="none" normalizeH="0" baseline="0" dirty="0">
                        <a:ln>
                          <a:noFill/>
                        </a:ln>
                        <a:solidFill>
                          <a:srgbClr val="000000"/>
                        </a:solidFill>
                        <a:effectLst/>
                        <a:latin typeface="微軟正黑體" panose="020B0604030504040204" pitchFamily="34" charset="-120"/>
                        <a:ea typeface="微軟正黑體" panose="020B0604030504040204" pitchFamily="34" charset="-120"/>
                        <a:cs typeface="Times New Roman" pitchFamily="18" charset="0"/>
                      </a:endParaRPr>
                    </a:p>
                  </a:txBody>
                  <a:tcPr horzOverflow="overflow">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8BBD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2800" b="0" i="0" u="none" strike="noStrike" cap="none" normalizeH="0" baseline="0" dirty="0">
                          <a:ln>
                            <a:noFill/>
                          </a:ln>
                          <a:solidFill>
                            <a:srgbClr val="000000"/>
                          </a:solidFill>
                          <a:effectLst/>
                          <a:latin typeface="微軟正黑體" panose="020B0604030504040204" pitchFamily="34" charset="-120"/>
                          <a:ea typeface="微軟正黑體" panose="020B0604030504040204" pitchFamily="34" charset="-120"/>
                          <a:cs typeface="Times New Roman" pitchFamily="18" charset="0"/>
                        </a:rPr>
                        <a:t>97.67%</a:t>
                      </a:r>
                      <a:endParaRPr kumimoji="0" lang="zh-TW" altLang="en-US" sz="2800" b="0" i="0" u="none" strike="noStrike" cap="none" normalizeH="0" baseline="0">
                        <a:ln>
                          <a:noFill/>
                        </a:ln>
                        <a:solidFill>
                          <a:srgbClr val="000000"/>
                        </a:solidFill>
                        <a:effectLst/>
                        <a:latin typeface="微軟正黑體" panose="020B0604030504040204" pitchFamily="34" charset="-120"/>
                        <a:ea typeface="微軟正黑體" panose="020B0604030504040204" pitchFamily="34" charset="-120"/>
                        <a:cs typeface="Times New Roman" pitchFamily="18"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8BBD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2800" b="0" i="0" u="none" strike="noStrike" cap="none" normalizeH="0" baseline="0" dirty="0">
                          <a:ln>
                            <a:noFill/>
                          </a:ln>
                          <a:solidFill>
                            <a:srgbClr val="000000"/>
                          </a:solidFill>
                          <a:effectLst/>
                          <a:latin typeface="微軟正黑體" panose="020B0604030504040204" pitchFamily="34" charset="-120"/>
                          <a:ea typeface="微軟正黑體" panose="020B0604030504040204" pitchFamily="34" charset="-120"/>
                          <a:cs typeface="Times New Roman" pitchFamily="18" charset="0"/>
                        </a:rPr>
                        <a:t>94.67 %</a:t>
                      </a:r>
                      <a:endParaRPr kumimoji="0" lang="zh-TW" altLang="en-US" sz="2800" b="0" i="0" u="none" strike="noStrike" cap="none" normalizeH="0" baseline="0">
                        <a:ln>
                          <a:noFill/>
                        </a:ln>
                        <a:solidFill>
                          <a:srgbClr val="000000"/>
                        </a:solidFill>
                        <a:effectLst/>
                        <a:latin typeface="微軟正黑體" panose="020B0604030504040204" pitchFamily="34" charset="-120"/>
                        <a:ea typeface="微軟正黑體" panose="020B0604030504040204" pitchFamily="34" charset="-120"/>
                        <a:cs typeface="Times New Roman" pitchFamily="18"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8BBD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2800" b="0" i="0" u="none" strike="noStrike" cap="none" normalizeH="0" baseline="0" dirty="0">
                          <a:ln>
                            <a:noFill/>
                          </a:ln>
                          <a:solidFill>
                            <a:srgbClr val="000000"/>
                          </a:solidFill>
                          <a:effectLst/>
                          <a:latin typeface="微軟正黑體" panose="020B0604030504040204" pitchFamily="34" charset="-120"/>
                          <a:ea typeface="微軟正黑體" panose="020B0604030504040204" pitchFamily="34" charset="-120"/>
                          <a:cs typeface="Times New Roman" pitchFamily="18" charset="0"/>
                        </a:rPr>
                        <a:t>81.91 %</a:t>
                      </a:r>
                      <a:endParaRPr kumimoji="0" lang="zh-TW" altLang="en-US" sz="2800" b="0" i="0" u="none" strike="noStrike" cap="none" normalizeH="0" baseline="0">
                        <a:ln>
                          <a:noFill/>
                        </a:ln>
                        <a:solidFill>
                          <a:srgbClr val="000000"/>
                        </a:solidFill>
                        <a:effectLst/>
                        <a:latin typeface="微軟正黑體" panose="020B0604030504040204" pitchFamily="34" charset="-120"/>
                        <a:ea typeface="微軟正黑體" panose="020B0604030504040204" pitchFamily="34" charset="-120"/>
                        <a:cs typeface="Times New Roman" pitchFamily="18" charset="0"/>
                      </a:endParaRPr>
                    </a:p>
                  </a:txBody>
                  <a:tcPr horzOverflow="overflow">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8BBD0"/>
                    </a:solidFill>
                  </a:tcPr>
                </a:tc>
                <a:extLst>
                  <a:ext uri="{0D108BD9-81ED-4DB2-BD59-A6C34878D82A}">
                    <a16:rowId xmlns="" xmlns:a16="http://schemas.microsoft.com/office/drawing/2014/main" val="10001"/>
                  </a:ext>
                </a:extLst>
              </a:tr>
              <a:tr h="602272">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2800" b="0" i="0" u="none" strike="noStrike" cap="none" normalizeH="0" baseline="0" dirty="0">
                          <a:ln>
                            <a:noFill/>
                          </a:ln>
                          <a:solidFill>
                            <a:srgbClr val="000000"/>
                          </a:solidFill>
                          <a:effectLst/>
                          <a:latin typeface="微軟正黑體" panose="020B0604030504040204" pitchFamily="34" charset="-120"/>
                          <a:ea typeface="微軟正黑體" panose="020B0604030504040204" pitchFamily="34" charset="-120"/>
                          <a:cs typeface="Times New Roman" pitchFamily="18" charset="0"/>
                        </a:rPr>
                        <a:t>101</a:t>
                      </a:r>
                      <a:endParaRPr kumimoji="0" lang="zh-TW" altLang="en-US" sz="2800" b="0" i="0" u="none" strike="noStrike" cap="none" normalizeH="0" baseline="0">
                        <a:ln>
                          <a:noFill/>
                        </a:ln>
                        <a:solidFill>
                          <a:srgbClr val="000000"/>
                        </a:solidFill>
                        <a:effectLst/>
                        <a:latin typeface="微軟正黑體" panose="020B0604030504040204" pitchFamily="34" charset="-120"/>
                        <a:ea typeface="微軟正黑體" panose="020B0604030504040204" pitchFamily="34" charset="-120"/>
                        <a:cs typeface="Times New Roman" pitchFamily="18" charset="0"/>
                      </a:endParaRPr>
                    </a:p>
                  </a:txBody>
                  <a:tcPr horzOverflow="overflow">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CE4EC"/>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TW" sz="2800" b="0" i="0" u="none" strike="noStrike" cap="none" normalizeH="0" baseline="0" dirty="0">
                          <a:ln>
                            <a:noFill/>
                          </a:ln>
                          <a:solidFill>
                            <a:srgbClr val="000000"/>
                          </a:solidFill>
                          <a:effectLst/>
                          <a:latin typeface="微軟正黑體" panose="020B0604030504040204" pitchFamily="34" charset="-120"/>
                          <a:ea typeface="微軟正黑體" panose="020B0604030504040204" pitchFamily="34" charset="-120"/>
                          <a:cs typeface="Times New Roman" pitchFamily="18" charset="0"/>
                        </a:rPr>
                        <a:t>99.15 %</a:t>
                      </a:r>
                    </a:p>
                  </a:txBody>
                  <a:tcPr marL="9525" marR="9525" marT="9525"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CE4EC"/>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TW" sz="2800" b="0" i="0" u="none" strike="noStrike" cap="none" normalizeH="0" baseline="0" dirty="0">
                          <a:ln>
                            <a:noFill/>
                          </a:ln>
                          <a:solidFill>
                            <a:srgbClr val="000000"/>
                          </a:solidFill>
                          <a:effectLst/>
                          <a:latin typeface="微軟正黑體" panose="020B0604030504040204" pitchFamily="34" charset="-120"/>
                          <a:ea typeface="微軟正黑體" panose="020B0604030504040204" pitchFamily="34" charset="-120"/>
                          <a:cs typeface="Times New Roman" pitchFamily="18" charset="0"/>
                        </a:rPr>
                        <a:t>94.75 %</a:t>
                      </a:r>
                    </a:p>
                  </a:txBody>
                  <a:tcPr marL="9525" marR="9525" marT="9525"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CE4EC"/>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TW" sz="2800" b="0" i="0" u="none" strike="noStrike" cap="none" normalizeH="0" baseline="0" dirty="0">
                          <a:ln>
                            <a:noFill/>
                          </a:ln>
                          <a:solidFill>
                            <a:srgbClr val="000000"/>
                          </a:solidFill>
                          <a:effectLst/>
                          <a:latin typeface="微軟正黑體" panose="020B0604030504040204" pitchFamily="34" charset="-120"/>
                          <a:ea typeface="微軟正黑體" panose="020B0604030504040204" pitchFamily="34" charset="-120"/>
                          <a:cs typeface="Times New Roman" pitchFamily="18" charset="0"/>
                        </a:rPr>
                        <a:t>83.51 %</a:t>
                      </a:r>
                    </a:p>
                  </a:txBody>
                  <a:tcPr marL="9525" marR="9525" marT="9525" marB="0" anchor="ctr" horzOverflow="overflow">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CE4EC"/>
                    </a:solidFill>
                  </a:tcPr>
                </a:tc>
                <a:extLst>
                  <a:ext uri="{0D108BD9-81ED-4DB2-BD59-A6C34878D82A}">
                    <a16:rowId xmlns="" xmlns:a16="http://schemas.microsoft.com/office/drawing/2014/main" val="10002"/>
                  </a:ext>
                </a:extLst>
              </a:tr>
              <a:tr h="643974">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2800" b="0" i="0" u="none" strike="noStrike" cap="none" normalizeH="0" baseline="0" dirty="0">
                          <a:ln>
                            <a:noFill/>
                          </a:ln>
                          <a:solidFill>
                            <a:srgbClr val="000000"/>
                          </a:solidFill>
                          <a:effectLst/>
                          <a:latin typeface="微軟正黑體" panose="020B0604030504040204" pitchFamily="34" charset="-120"/>
                          <a:ea typeface="微軟正黑體" panose="020B0604030504040204" pitchFamily="34" charset="-120"/>
                          <a:cs typeface="Times New Roman" pitchFamily="18" charset="0"/>
                        </a:rPr>
                        <a:t>102</a:t>
                      </a:r>
                      <a:endParaRPr kumimoji="0" lang="zh-TW" altLang="en-US" sz="2800" b="0" i="0" u="none" strike="noStrike" cap="none" normalizeH="0" baseline="0">
                        <a:ln>
                          <a:noFill/>
                        </a:ln>
                        <a:solidFill>
                          <a:srgbClr val="000000"/>
                        </a:solidFill>
                        <a:effectLst/>
                        <a:latin typeface="微軟正黑體" panose="020B0604030504040204" pitchFamily="34" charset="-120"/>
                        <a:ea typeface="微軟正黑體" panose="020B0604030504040204" pitchFamily="34" charset="-120"/>
                        <a:cs typeface="Times New Roman" pitchFamily="18" charset="0"/>
                      </a:endParaRPr>
                    </a:p>
                  </a:txBody>
                  <a:tcPr horzOverflow="overflow">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8BBD0"/>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TW" sz="2800" b="0" i="0" u="none" strike="noStrike" cap="none" normalizeH="0" baseline="0" dirty="0">
                          <a:ln>
                            <a:noFill/>
                          </a:ln>
                          <a:solidFill>
                            <a:srgbClr val="000000"/>
                          </a:solidFill>
                          <a:effectLst/>
                          <a:latin typeface="微軟正黑體" panose="020B0604030504040204" pitchFamily="34" charset="-120"/>
                          <a:ea typeface="微軟正黑體" panose="020B0604030504040204" pitchFamily="34" charset="-120"/>
                          <a:cs typeface="Times New Roman" pitchFamily="18" charset="0"/>
                        </a:rPr>
                        <a:t>99.39 % </a:t>
                      </a:r>
                    </a:p>
                  </a:txBody>
                  <a:tcPr marL="9525" marR="9525" marT="9525"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8BBD0"/>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TW" sz="2800" b="0" i="0" u="none" strike="noStrike" cap="none" normalizeH="0" baseline="0" dirty="0">
                          <a:ln>
                            <a:noFill/>
                          </a:ln>
                          <a:solidFill>
                            <a:srgbClr val="000000"/>
                          </a:solidFill>
                          <a:effectLst/>
                          <a:latin typeface="微軟正黑體" panose="020B0604030504040204" pitchFamily="34" charset="-120"/>
                          <a:ea typeface="微軟正黑體" panose="020B0604030504040204" pitchFamily="34" charset="-120"/>
                          <a:cs typeface="Times New Roman" pitchFamily="18" charset="0"/>
                        </a:rPr>
                        <a:t>95.50 %</a:t>
                      </a:r>
                    </a:p>
                  </a:txBody>
                  <a:tcPr marL="9525" marR="9525" marT="9525"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8BBD0"/>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TW" sz="2800" b="0" i="0" u="none" strike="noStrike" cap="none" normalizeH="0" baseline="0" dirty="0">
                          <a:ln>
                            <a:noFill/>
                          </a:ln>
                          <a:solidFill>
                            <a:srgbClr val="000000"/>
                          </a:solidFill>
                          <a:effectLst/>
                          <a:latin typeface="微軟正黑體" panose="020B0604030504040204" pitchFamily="34" charset="-120"/>
                          <a:ea typeface="微軟正黑體" panose="020B0604030504040204" pitchFamily="34" charset="-120"/>
                          <a:cs typeface="Times New Roman" pitchFamily="18" charset="0"/>
                        </a:rPr>
                        <a:t>81.10 %</a:t>
                      </a:r>
                    </a:p>
                  </a:txBody>
                  <a:tcPr marL="9525" marR="9525" marT="9525" marB="0" anchor="ctr" horzOverflow="overflow">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8BBD0"/>
                    </a:solidFill>
                  </a:tcPr>
                </a:tc>
                <a:extLst>
                  <a:ext uri="{0D108BD9-81ED-4DB2-BD59-A6C34878D82A}">
                    <a16:rowId xmlns="" xmlns:a16="http://schemas.microsoft.com/office/drawing/2014/main" val="10003"/>
                  </a:ext>
                </a:extLst>
              </a:tr>
              <a:tr h="602272">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2800" b="0" i="0" u="none" strike="noStrike" cap="none" normalizeH="0" baseline="0" dirty="0">
                          <a:ln>
                            <a:noFill/>
                          </a:ln>
                          <a:solidFill>
                            <a:srgbClr val="000000"/>
                          </a:solidFill>
                          <a:effectLst/>
                          <a:latin typeface="微軟正黑體" panose="020B0604030504040204" pitchFamily="34" charset="-120"/>
                          <a:ea typeface="微軟正黑體" panose="020B0604030504040204" pitchFamily="34" charset="-120"/>
                          <a:cs typeface="Times New Roman" pitchFamily="18" charset="0"/>
                        </a:rPr>
                        <a:t>103</a:t>
                      </a:r>
                      <a:endParaRPr kumimoji="0" lang="zh-TW" altLang="en-US" sz="2800" b="0" i="0" u="none" strike="noStrike" cap="none" normalizeH="0" baseline="0" dirty="0">
                        <a:ln>
                          <a:noFill/>
                        </a:ln>
                        <a:solidFill>
                          <a:srgbClr val="000000"/>
                        </a:solidFill>
                        <a:effectLst/>
                        <a:latin typeface="微軟正黑體" panose="020B0604030504040204" pitchFamily="34" charset="-120"/>
                        <a:ea typeface="微軟正黑體" panose="020B0604030504040204" pitchFamily="34" charset="-120"/>
                        <a:cs typeface="Times New Roman" pitchFamily="18" charset="0"/>
                      </a:endParaRPr>
                    </a:p>
                  </a:txBody>
                  <a:tcPr horzOverflow="overflow">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FCE4EC"/>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TW" sz="2800" b="0" i="0" u="none" strike="noStrike" cap="none" normalizeH="0" baseline="0" dirty="0">
                          <a:ln>
                            <a:noFill/>
                          </a:ln>
                          <a:solidFill>
                            <a:srgbClr val="000000"/>
                          </a:solidFill>
                          <a:effectLst/>
                          <a:latin typeface="微軟正黑體" panose="020B0604030504040204" pitchFamily="34" charset="-120"/>
                          <a:ea typeface="微軟正黑體" panose="020B0604030504040204" pitchFamily="34" charset="-120"/>
                          <a:cs typeface="Times New Roman" pitchFamily="18" charset="0"/>
                        </a:rPr>
                        <a:t>99.52 %</a:t>
                      </a:r>
                    </a:p>
                  </a:txBody>
                  <a:tcPr marL="9525" marR="9525" marT="9525"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FCE4EC"/>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TW" sz="2800" b="0" i="0" u="none" strike="noStrike" cap="none" normalizeH="0" baseline="0" dirty="0">
                          <a:ln>
                            <a:noFill/>
                          </a:ln>
                          <a:solidFill>
                            <a:srgbClr val="000000"/>
                          </a:solidFill>
                          <a:effectLst/>
                          <a:latin typeface="微軟正黑體" panose="020B0604030504040204" pitchFamily="34" charset="-120"/>
                          <a:ea typeface="微軟正黑體" panose="020B0604030504040204" pitchFamily="34" charset="-120"/>
                          <a:cs typeface="Times New Roman" pitchFamily="18" charset="0"/>
                        </a:rPr>
                        <a:t>95.70 %</a:t>
                      </a:r>
                    </a:p>
                  </a:txBody>
                  <a:tcPr marL="9525" marR="9525" marT="9525"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FCE4EC"/>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TW" sz="2800" b="0" i="0" u="none" strike="noStrike" cap="none" normalizeH="0" baseline="0" dirty="0">
                          <a:ln>
                            <a:noFill/>
                          </a:ln>
                          <a:solidFill>
                            <a:srgbClr val="000000"/>
                          </a:solidFill>
                          <a:effectLst/>
                          <a:latin typeface="微軟正黑體" panose="020B0604030504040204" pitchFamily="34" charset="-120"/>
                          <a:ea typeface="微軟正黑體" panose="020B0604030504040204" pitchFamily="34" charset="-120"/>
                          <a:cs typeface="Times New Roman" pitchFamily="18" charset="0"/>
                        </a:rPr>
                        <a:t>81.01 %</a:t>
                      </a:r>
                    </a:p>
                  </a:txBody>
                  <a:tcPr marL="9525" marR="9525" marT="9525" marB="0" anchor="ctr" horzOverflow="overflow">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FCE4EC"/>
                    </a:solidFill>
                  </a:tcPr>
                </a:tc>
                <a:extLst>
                  <a:ext uri="{0D108BD9-81ED-4DB2-BD59-A6C34878D82A}">
                    <a16:rowId xmlns="" xmlns:a16="http://schemas.microsoft.com/office/drawing/2014/main" val="10004"/>
                  </a:ext>
                </a:extLst>
              </a:tr>
            </a:tbl>
          </a:graphicData>
        </a:graphic>
      </p:graphicFrame>
      <p:sp>
        <p:nvSpPr>
          <p:cNvPr id="24577" name="標題 2"/>
          <p:cNvSpPr>
            <a:spLocks noGrp="1"/>
          </p:cNvSpPr>
          <p:nvPr>
            <p:ph type="title" idx="4294967295"/>
          </p:nvPr>
        </p:nvSpPr>
        <p:spPr>
          <a:xfrm>
            <a:off x="766763" y="192161"/>
            <a:ext cx="8377237" cy="965682"/>
          </a:xfrm>
          <a:effectLst>
            <a:outerShdw blurRad="76200" dist="38100" dir="5400000" algn="t" rotWithShape="0">
              <a:prstClr val="black">
                <a:alpha val="10000"/>
              </a:prstClr>
            </a:outerShdw>
          </a:effectLst>
        </p:spPr>
        <p:txBody>
          <a:bodyPr/>
          <a:lstStyle/>
          <a:p>
            <a:pPr algn="l" eaLnBrk="1" hangingPunct="1"/>
            <a:r>
              <a:rPr lang="zh-TW" altLang="en-US" sz="3600" b="1" dirty="0">
                <a:solidFill>
                  <a:schemeClr val="bg1"/>
                </a:solidFill>
                <a:cs typeface="Times New Roman" pitchFamily="18" charset="0"/>
              </a:rPr>
              <a:t>一、為何要研修新課綱？</a:t>
            </a:r>
            <a:endParaRPr lang="zh-TW" altLang="en-US" sz="2400" b="1" dirty="0">
              <a:solidFill>
                <a:schemeClr val="bg1"/>
              </a:solidFill>
              <a:cs typeface="Times New Roman" pitchFamily="18" charset="0"/>
            </a:endParaRPr>
          </a:p>
        </p:txBody>
      </p:sp>
      <p:sp>
        <p:nvSpPr>
          <p:cNvPr id="24609" name="文字方塊 2"/>
          <p:cNvSpPr txBox="1">
            <a:spLocks noChangeArrowheads="1"/>
          </p:cNvSpPr>
          <p:nvPr/>
        </p:nvSpPr>
        <p:spPr bwMode="auto">
          <a:xfrm>
            <a:off x="5711536" y="6330806"/>
            <a:ext cx="2808287" cy="307777"/>
          </a:xfrm>
          <a:prstGeom prst="rect">
            <a:avLst/>
          </a:prstGeom>
          <a:noFill/>
          <a:ln w="9525">
            <a:noFill/>
            <a:miter lim="800000"/>
            <a:headEnd/>
            <a:tailEnd/>
          </a:ln>
        </p:spPr>
        <p:txBody>
          <a:bodyPr>
            <a:spAutoFit/>
          </a:bodyPr>
          <a:lstStyle/>
          <a:p>
            <a:pPr algn="r"/>
            <a:r>
              <a:rPr lang="zh-TW" altLang="en-US" sz="1400">
                <a:solidFill>
                  <a:schemeClr val="bg1">
                    <a:lumMod val="65000"/>
                  </a:schemeClr>
                </a:solidFill>
                <a:latin typeface="微軟正黑體" panose="020B0604030504040204" pitchFamily="34" charset="-120"/>
                <a:ea typeface="微軟正黑體" panose="020B0604030504040204" pitchFamily="34" charset="-120"/>
                <a:cs typeface="Times New Roman" pitchFamily="18" charset="0"/>
              </a:rPr>
              <a:t>資料來源：教育部統計處</a:t>
            </a:r>
          </a:p>
        </p:txBody>
      </p:sp>
      <p:sp>
        <p:nvSpPr>
          <p:cNvPr id="2" name="矩形 1"/>
          <p:cNvSpPr/>
          <p:nvPr/>
        </p:nvSpPr>
        <p:spPr>
          <a:xfrm>
            <a:off x="766763" y="1351591"/>
            <a:ext cx="8130688" cy="830997"/>
          </a:xfrm>
          <a:prstGeom prst="rect">
            <a:avLst/>
          </a:prstGeom>
        </p:spPr>
        <p:txBody>
          <a:bodyPr wrap="square">
            <a:spAutoFit/>
          </a:bodyPr>
          <a:lstStyle/>
          <a:p>
            <a:pPr marL="533400" indent="-533400" defTabSz="1600200">
              <a:spcAft>
                <a:spcPct val="35000"/>
              </a:spcAft>
              <a:defRPr/>
            </a:pPr>
            <a:r>
              <a:rPr lang="en-US" altLang="zh-TW" sz="2400" dirty="0">
                <a:latin typeface="微軟正黑體" pitchFamily="34" charset="-120"/>
                <a:ea typeface="微軟正黑體" pitchFamily="34" charset="-120"/>
                <a:cs typeface="Times New Roman" pitchFamily="18" charset="0"/>
              </a:rPr>
              <a:t>(</a:t>
            </a:r>
            <a:r>
              <a:rPr lang="zh-TW" altLang="en-US" sz="2400" dirty="0">
                <a:latin typeface="微軟正黑體" pitchFamily="34" charset="-120"/>
                <a:ea typeface="微軟正黑體" pitchFamily="34" charset="-120"/>
                <a:cs typeface="Times New Roman" pitchFamily="18" charset="0"/>
              </a:rPr>
              <a:t>一</a:t>
            </a:r>
            <a:r>
              <a:rPr lang="en-US" altLang="zh-TW" sz="2400" dirty="0">
                <a:latin typeface="微軟正黑體" pitchFamily="34" charset="-120"/>
                <a:ea typeface="微軟正黑體" pitchFamily="34" charset="-120"/>
                <a:cs typeface="Times New Roman" pitchFamily="18" charset="0"/>
              </a:rPr>
              <a:t>)</a:t>
            </a:r>
            <a:r>
              <a:rPr lang="zh-TW" altLang="en-US" sz="2400" dirty="0">
                <a:latin typeface="微軟正黑體" pitchFamily="34" charset="-120"/>
                <a:ea typeface="微軟正黑體" pitchFamily="34" charset="-120"/>
                <a:cs typeface="Times New Roman" pitchFamily="18" charset="0"/>
              </a:rPr>
              <a:t>從升學率顯示，</a:t>
            </a:r>
            <a:r>
              <a:rPr lang="en-US" altLang="zh-TW" sz="2400" dirty="0">
                <a:latin typeface="微軟正黑體" pitchFamily="34" charset="-120"/>
                <a:ea typeface="微軟正黑體" pitchFamily="34" charset="-120"/>
                <a:cs typeface="Times New Roman" pitchFamily="18" charset="0"/>
              </a:rPr>
              <a:t/>
            </a:r>
            <a:br>
              <a:rPr lang="en-US" altLang="zh-TW" sz="2400" dirty="0">
                <a:latin typeface="微軟正黑體" pitchFamily="34" charset="-120"/>
                <a:ea typeface="微軟正黑體" pitchFamily="34" charset="-120"/>
                <a:cs typeface="Times New Roman" pitchFamily="18" charset="0"/>
              </a:rPr>
            </a:br>
            <a:r>
              <a:rPr lang="zh-TW" altLang="en-US" sz="2400" dirty="0">
                <a:latin typeface="微軟正黑體" pitchFamily="34" charset="-120"/>
                <a:ea typeface="微軟正黑體" pitchFamily="34" charset="-120"/>
                <a:cs typeface="Times New Roman" pitchFamily="18" charset="0"/>
              </a:rPr>
              <a:t>已具備十二年國民基本教育的條件</a:t>
            </a:r>
          </a:p>
        </p:txBody>
      </p:sp>
      <p:sp>
        <p:nvSpPr>
          <p:cNvPr id="23" name="橢圓 22"/>
          <p:cNvSpPr/>
          <p:nvPr/>
        </p:nvSpPr>
        <p:spPr>
          <a:xfrm>
            <a:off x="2726564" y="2538411"/>
            <a:ext cx="2159000" cy="1065212"/>
          </a:xfrm>
          <a:prstGeom prst="ellipse">
            <a:avLst/>
          </a:prstGeom>
          <a:noFill/>
          <a:ln w="57150">
            <a:solidFill>
              <a:srgbClr val="FF0000"/>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zh-TW" altLang="en-US"/>
          </a:p>
        </p:txBody>
      </p:sp>
      <p:sp>
        <p:nvSpPr>
          <p:cNvPr id="27" name="橢圓 26"/>
          <p:cNvSpPr/>
          <p:nvPr/>
        </p:nvSpPr>
        <p:spPr>
          <a:xfrm>
            <a:off x="2677002" y="5509165"/>
            <a:ext cx="2159000" cy="792162"/>
          </a:xfrm>
          <a:prstGeom prst="ellipse">
            <a:avLst/>
          </a:prstGeom>
          <a:noFill/>
          <a:ln w="57150">
            <a:solidFill>
              <a:srgbClr val="FF0000"/>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zh-TW" altLang="en-US"/>
          </a:p>
        </p:txBody>
      </p:sp>
      <p:sp>
        <p:nvSpPr>
          <p:cNvPr id="28" name="橢圓 27"/>
          <p:cNvSpPr/>
          <p:nvPr/>
        </p:nvSpPr>
        <p:spPr>
          <a:xfrm>
            <a:off x="4885564" y="2538411"/>
            <a:ext cx="4061832" cy="1081087"/>
          </a:xfrm>
          <a:prstGeom prst="ellipse">
            <a:avLst/>
          </a:prstGeom>
          <a:noFill/>
          <a:ln w="57150">
            <a:solidFill>
              <a:srgbClr val="FF0000"/>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zh-TW" altLang="en-US"/>
          </a:p>
        </p:txBody>
      </p:sp>
      <p:sp>
        <p:nvSpPr>
          <p:cNvPr id="29" name="橢圓 28"/>
          <p:cNvSpPr/>
          <p:nvPr/>
        </p:nvSpPr>
        <p:spPr>
          <a:xfrm>
            <a:off x="4750710" y="5509165"/>
            <a:ext cx="4117975" cy="792162"/>
          </a:xfrm>
          <a:prstGeom prst="ellipse">
            <a:avLst/>
          </a:prstGeom>
          <a:noFill/>
          <a:ln w="57150">
            <a:solidFill>
              <a:srgbClr val="FF0000"/>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zh-TW" altLang="en-US"/>
          </a:p>
        </p:txBody>
      </p:sp>
      <p:sp>
        <p:nvSpPr>
          <p:cNvPr id="4" name="文字方塊 3"/>
          <p:cNvSpPr txBox="1"/>
          <p:nvPr/>
        </p:nvSpPr>
        <p:spPr>
          <a:xfrm>
            <a:off x="7823246" y="-34986"/>
            <a:ext cx="1038071" cy="276999"/>
          </a:xfrm>
          <a:prstGeom prst="rect">
            <a:avLst/>
          </a:prstGeom>
          <a:noFill/>
        </p:spPr>
        <p:txBody>
          <a:bodyPr wrap="square" rtlCol="0">
            <a:spAutoFit/>
          </a:bodyPr>
          <a:lstStyle/>
          <a:p>
            <a:pPr algn="r"/>
            <a:r>
              <a:rPr lang="en-US" altLang="zh-TW" sz="1200">
                <a:solidFill>
                  <a:srgbClr val="F9BFD2"/>
                </a:solidFill>
              </a:rPr>
              <a:t>1-1-1</a:t>
            </a:r>
            <a:r>
              <a:rPr lang="zh-TW" altLang="en-US" sz="1200">
                <a:solidFill>
                  <a:srgbClr val="F9BFD2"/>
                </a:solidFill>
              </a:rPr>
              <a:t>   </a:t>
            </a:r>
            <a:r>
              <a:rPr lang="en-US" altLang="zh-TW" sz="1200">
                <a:solidFill>
                  <a:srgbClr val="F9BFD2"/>
                </a:solidFill>
              </a:rPr>
              <a:t>/</a:t>
            </a:r>
            <a:r>
              <a:rPr lang="zh-TW" altLang="en-US" sz="1200">
                <a:solidFill>
                  <a:srgbClr val="F9BFD2"/>
                </a:solidFill>
              </a:rPr>
              <a:t> </a:t>
            </a:r>
          </a:p>
        </p:txBody>
      </p:sp>
      <p:cxnSp>
        <p:nvCxnSpPr>
          <p:cNvPr id="8" name="直線接點 7"/>
          <p:cNvCxnSpPr/>
          <p:nvPr/>
        </p:nvCxnSpPr>
        <p:spPr>
          <a:xfrm>
            <a:off x="636588" y="2276872"/>
            <a:ext cx="8497953" cy="0"/>
          </a:xfrm>
          <a:prstGeom prst="line">
            <a:avLst/>
          </a:prstGeom>
          <a:ln w="19050">
            <a:solidFill>
              <a:schemeClr val="bg1">
                <a:lumMod val="95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17" name="群組 16"/>
          <p:cNvGrpSpPr/>
          <p:nvPr/>
        </p:nvGrpSpPr>
        <p:grpSpPr>
          <a:xfrm>
            <a:off x="8154429" y="1765212"/>
            <a:ext cx="730788" cy="507432"/>
            <a:chOff x="4187222" y="395028"/>
            <a:chExt cx="1944212" cy="1349989"/>
          </a:xfrm>
          <a:solidFill>
            <a:srgbClr val="92D050"/>
          </a:solidFill>
        </p:grpSpPr>
        <p:sp>
          <p:nvSpPr>
            <p:cNvPr id="18" name="流程圖: 決策 21"/>
            <p:cNvSpPr/>
            <p:nvPr/>
          </p:nvSpPr>
          <p:spPr>
            <a:xfrm rot="2095244" flipH="1">
              <a:off x="4187222" y="395028"/>
              <a:ext cx="1158067" cy="477960"/>
            </a:xfrm>
            <a:custGeom>
              <a:avLst/>
              <a:gdLst>
                <a:gd name="connsiteX0" fmla="*/ 0 w 10000"/>
                <a:gd name="connsiteY0" fmla="*/ 5000 h 10000"/>
                <a:gd name="connsiteX1" fmla="*/ 5000 w 10000"/>
                <a:gd name="connsiteY1" fmla="*/ 0 h 10000"/>
                <a:gd name="connsiteX2" fmla="*/ 10000 w 10000"/>
                <a:gd name="connsiteY2" fmla="*/ 5000 h 10000"/>
                <a:gd name="connsiteX3" fmla="*/ 5000 w 10000"/>
                <a:gd name="connsiteY3" fmla="*/ 10000 h 10000"/>
                <a:gd name="connsiteX4" fmla="*/ 0 w 10000"/>
                <a:gd name="connsiteY4" fmla="*/ 5000 h 10000"/>
                <a:gd name="connsiteX0" fmla="*/ 0 w 10000"/>
                <a:gd name="connsiteY0" fmla="*/ 5000 h 10000"/>
                <a:gd name="connsiteX1" fmla="*/ 5000 w 10000"/>
                <a:gd name="connsiteY1" fmla="*/ 0 h 10000"/>
                <a:gd name="connsiteX2" fmla="*/ 10000 w 10000"/>
                <a:gd name="connsiteY2" fmla="*/ 5000 h 10000"/>
                <a:gd name="connsiteX3" fmla="*/ 5000 w 10000"/>
                <a:gd name="connsiteY3" fmla="*/ 10000 h 10000"/>
                <a:gd name="connsiteX4" fmla="*/ 0 w 10000"/>
                <a:gd name="connsiteY4" fmla="*/ 5000 h 10000"/>
                <a:gd name="connsiteX0" fmla="*/ 0 w 10000"/>
                <a:gd name="connsiteY0" fmla="*/ 5000 h 10335"/>
                <a:gd name="connsiteX1" fmla="*/ 5000 w 10000"/>
                <a:gd name="connsiteY1" fmla="*/ 0 h 10335"/>
                <a:gd name="connsiteX2" fmla="*/ 10000 w 10000"/>
                <a:gd name="connsiteY2" fmla="*/ 5000 h 10335"/>
                <a:gd name="connsiteX3" fmla="*/ 5000 w 10000"/>
                <a:gd name="connsiteY3" fmla="*/ 10000 h 10335"/>
                <a:gd name="connsiteX4" fmla="*/ 0 w 10000"/>
                <a:gd name="connsiteY4" fmla="*/ 5000 h 10335"/>
                <a:gd name="connsiteX0" fmla="*/ 0 w 10000"/>
                <a:gd name="connsiteY0" fmla="*/ 5000 h 10007"/>
                <a:gd name="connsiteX1" fmla="*/ 5000 w 10000"/>
                <a:gd name="connsiteY1" fmla="*/ 0 h 10007"/>
                <a:gd name="connsiteX2" fmla="*/ 10000 w 10000"/>
                <a:gd name="connsiteY2" fmla="*/ 5000 h 10007"/>
                <a:gd name="connsiteX3" fmla="*/ 5000 w 10000"/>
                <a:gd name="connsiteY3" fmla="*/ 10000 h 10007"/>
                <a:gd name="connsiteX4" fmla="*/ 0 w 10000"/>
                <a:gd name="connsiteY4" fmla="*/ 5000 h 10007"/>
                <a:gd name="connsiteX0" fmla="*/ 0 w 25856"/>
                <a:gd name="connsiteY0" fmla="*/ 11448 h 12104"/>
                <a:gd name="connsiteX1" fmla="*/ 20856 w 25856"/>
                <a:gd name="connsiteY1" fmla="*/ 159 h 12104"/>
                <a:gd name="connsiteX2" fmla="*/ 25856 w 25856"/>
                <a:gd name="connsiteY2" fmla="*/ 5159 h 12104"/>
                <a:gd name="connsiteX3" fmla="*/ 20856 w 25856"/>
                <a:gd name="connsiteY3" fmla="*/ 10159 h 12104"/>
                <a:gd name="connsiteX4" fmla="*/ 0 w 25856"/>
                <a:gd name="connsiteY4" fmla="*/ 11448 h 12104"/>
                <a:gd name="connsiteX0" fmla="*/ 107 w 25963"/>
                <a:gd name="connsiteY0" fmla="*/ 11448 h 18561"/>
                <a:gd name="connsiteX1" fmla="*/ 20963 w 25963"/>
                <a:gd name="connsiteY1" fmla="*/ 159 h 18561"/>
                <a:gd name="connsiteX2" fmla="*/ 25963 w 25963"/>
                <a:gd name="connsiteY2" fmla="*/ 5159 h 18561"/>
                <a:gd name="connsiteX3" fmla="*/ 13368 w 25963"/>
                <a:gd name="connsiteY3" fmla="*/ 18419 h 18561"/>
                <a:gd name="connsiteX4" fmla="*/ 107 w 25963"/>
                <a:gd name="connsiteY4" fmla="*/ 11448 h 18561"/>
                <a:gd name="connsiteX0" fmla="*/ 119 w 25975"/>
                <a:gd name="connsiteY0" fmla="*/ 11448 h 18423"/>
                <a:gd name="connsiteX1" fmla="*/ 20975 w 25975"/>
                <a:gd name="connsiteY1" fmla="*/ 159 h 18423"/>
                <a:gd name="connsiteX2" fmla="*/ 25975 w 25975"/>
                <a:gd name="connsiteY2" fmla="*/ 5159 h 18423"/>
                <a:gd name="connsiteX3" fmla="*/ 13380 w 25975"/>
                <a:gd name="connsiteY3" fmla="*/ 18419 h 18423"/>
                <a:gd name="connsiteX4" fmla="*/ 119 w 25975"/>
                <a:gd name="connsiteY4" fmla="*/ 11448 h 18423"/>
                <a:gd name="connsiteX0" fmla="*/ 5 w 25861"/>
                <a:gd name="connsiteY0" fmla="*/ 14232 h 21207"/>
                <a:gd name="connsiteX1" fmla="*/ 12000 w 25861"/>
                <a:gd name="connsiteY1" fmla="*/ 103 h 21207"/>
                <a:gd name="connsiteX2" fmla="*/ 25861 w 25861"/>
                <a:gd name="connsiteY2" fmla="*/ 7943 h 21207"/>
                <a:gd name="connsiteX3" fmla="*/ 13266 w 25861"/>
                <a:gd name="connsiteY3" fmla="*/ 21203 h 21207"/>
                <a:gd name="connsiteX4" fmla="*/ 5 w 25861"/>
                <a:gd name="connsiteY4" fmla="*/ 14232 h 21207"/>
                <a:gd name="connsiteX0" fmla="*/ 4 w 25860"/>
                <a:gd name="connsiteY0" fmla="*/ 14378 h 21353"/>
                <a:gd name="connsiteX1" fmla="*/ 11999 w 25860"/>
                <a:gd name="connsiteY1" fmla="*/ 249 h 21353"/>
                <a:gd name="connsiteX2" fmla="*/ 25860 w 25860"/>
                <a:gd name="connsiteY2" fmla="*/ 8089 h 21353"/>
                <a:gd name="connsiteX3" fmla="*/ 13265 w 25860"/>
                <a:gd name="connsiteY3" fmla="*/ 21349 h 21353"/>
                <a:gd name="connsiteX4" fmla="*/ 4 w 25860"/>
                <a:gd name="connsiteY4" fmla="*/ 14378 h 21353"/>
                <a:gd name="connsiteX0" fmla="*/ 5 w 25861"/>
                <a:gd name="connsiteY0" fmla="*/ 15810 h 22785"/>
                <a:gd name="connsiteX1" fmla="*/ 12000 w 25861"/>
                <a:gd name="connsiteY1" fmla="*/ 1681 h 22785"/>
                <a:gd name="connsiteX2" fmla="*/ 25861 w 25861"/>
                <a:gd name="connsiteY2" fmla="*/ 9521 h 22785"/>
                <a:gd name="connsiteX3" fmla="*/ 13266 w 25861"/>
                <a:gd name="connsiteY3" fmla="*/ 22781 h 22785"/>
                <a:gd name="connsiteX4" fmla="*/ 5 w 25861"/>
                <a:gd name="connsiteY4" fmla="*/ 15810 h 22785"/>
                <a:gd name="connsiteX0" fmla="*/ 5 w 25992"/>
                <a:gd name="connsiteY0" fmla="*/ 14278 h 21442"/>
                <a:gd name="connsiteX1" fmla="*/ 12000 w 25992"/>
                <a:gd name="connsiteY1" fmla="*/ 149 h 21442"/>
                <a:gd name="connsiteX2" fmla="*/ 25992 w 25992"/>
                <a:gd name="connsiteY2" fmla="*/ 7068 h 21442"/>
                <a:gd name="connsiteX3" fmla="*/ 13266 w 25992"/>
                <a:gd name="connsiteY3" fmla="*/ 21249 h 21442"/>
                <a:gd name="connsiteX4" fmla="*/ 5 w 25992"/>
                <a:gd name="connsiteY4" fmla="*/ 14278 h 21442"/>
                <a:gd name="connsiteX0" fmla="*/ 5 w 26639"/>
                <a:gd name="connsiteY0" fmla="*/ 14267 h 21422"/>
                <a:gd name="connsiteX1" fmla="*/ 12000 w 26639"/>
                <a:gd name="connsiteY1" fmla="*/ 138 h 21422"/>
                <a:gd name="connsiteX2" fmla="*/ 26639 w 26639"/>
                <a:gd name="connsiteY2" fmla="*/ 7254 h 21422"/>
                <a:gd name="connsiteX3" fmla="*/ 13266 w 26639"/>
                <a:gd name="connsiteY3" fmla="*/ 21238 h 21422"/>
                <a:gd name="connsiteX4" fmla="*/ 5 w 26639"/>
                <a:gd name="connsiteY4" fmla="*/ 14267 h 21422"/>
                <a:gd name="connsiteX0" fmla="*/ 5 w 26639"/>
                <a:gd name="connsiteY0" fmla="*/ 15645 h 22800"/>
                <a:gd name="connsiteX1" fmla="*/ 12000 w 26639"/>
                <a:gd name="connsiteY1" fmla="*/ 1516 h 22800"/>
                <a:gd name="connsiteX2" fmla="*/ 26639 w 26639"/>
                <a:gd name="connsiteY2" fmla="*/ 8632 h 22800"/>
                <a:gd name="connsiteX3" fmla="*/ 13266 w 26639"/>
                <a:gd name="connsiteY3" fmla="*/ 22616 h 22800"/>
                <a:gd name="connsiteX4" fmla="*/ 5 w 26639"/>
                <a:gd name="connsiteY4" fmla="*/ 15645 h 22800"/>
                <a:gd name="connsiteX0" fmla="*/ 5 w 26639"/>
                <a:gd name="connsiteY0" fmla="*/ 15645 h 22800"/>
                <a:gd name="connsiteX1" fmla="*/ 12000 w 26639"/>
                <a:gd name="connsiteY1" fmla="*/ 1516 h 22800"/>
                <a:gd name="connsiteX2" fmla="*/ 26639 w 26639"/>
                <a:gd name="connsiteY2" fmla="*/ 8632 h 22800"/>
                <a:gd name="connsiteX3" fmla="*/ 13266 w 26639"/>
                <a:gd name="connsiteY3" fmla="*/ 22616 h 22800"/>
                <a:gd name="connsiteX4" fmla="*/ 5 w 26639"/>
                <a:gd name="connsiteY4" fmla="*/ 15645 h 22800"/>
                <a:gd name="connsiteX0" fmla="*/ 4 w 27082"/>
                <a:gd name="connsiteY0" fmla="*/ 15354 h 22763"/>
                <a:gd name="connsiteX1" fmla="*/ 12443 w 27082"/>
                <a:gd name="connsiteY1" fmla="*/ 1498 h 22763"/>
                <a:gd name="connsiteX2" fmla="*/ 27082 w 27082"/>
                <a:gd name="connsiteY2" fmla="*/ 8614 h 22763"/>
                <a:gd name="connsiteX3" fmla="*/ 13709 w 27082"/>
                <a:gd name="connsiteY3" fmla="*/ 22598 h 22763"/>
                <a:gd name="connsiteX4" fmla="*/ 4 w 27082"/>
                <a:gd name="connsiteY4" fmla="*/ 15354 h 22763"/>
                <a:gd name="connsiteX0" fmla="*/ 5 w 26687"/>
                <a:gd name="connsiteY0" fmla="*/ 16364 h 22904"/>
                <a:gd name="connsiteX1" fmla="*/ 12048 w 26687"/>
                <a:gd name="connsiteY1" fmla="*/ 1563 h 22904"/>
                <a:gd name="connsiteX2" fmla="*/ 26687 w 26687"/>
                <a:gd name="connsiteY2" fmla="*/ 8679 h 22904"/>
                <a:gd name="connsiteX3" fmla="*/ 13314 w 26687"/>
                <a:gd name="connsiteY3" fmla="*/ 22663 h 22904"/>
                <a:gd name="connsiteX4" fmla="*/ 5 w 26687"/>
                <a:gd name="connsiteY4" fmla="*/ 16364 h 22904"/>
                <a:gd name="connsiteX0" fmla="*/ 5 w 26687"/>
                <a:gd name="connsiteY0" fmla="*/ 16332 h 22872"/>
                <a:gd name="connsiteX1" fmla="*/ 12048 w 26687"/>
                <a:gd name="connsiteY1" fmla="*/ 1531 h 22872"/>
                <a:gd name="connsiteX2" fmla="*/ 26687 w 26687"/>
                <a:gd name="connsiteY2" fmla="*/ 8647 h 22872"/>
                <a:gd name="connsiteX3" fmla="*/ 13314 w 26687"/>
                <a:gd name="connsiteY3" fmla="*/ 22631 h 22872"/>
                <a:gd name="connsiteX4" fmla="*/ 5 w 26687"/>
                <a:gd name="connsiteY4" fmla="*/ 16332 h 228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687" h="22872">
                  <a:moveTo>
                    <a:pt x="5" y="16332"/>
                  </a:moveTo>
                  <a:cubicBezTo>
                    <a:pt x="-206" y="12815"/>
                    <a:pt x="7601" y="2812"/>
                    <a:pt x="12048" y="1531"/>
                  </a:cubicBezTo>
                  <a:cubicBezTo>
                    <a:pt x="16495" y="250"/>
                    <a:pt x="16971" y="-3401"/>
                    <a:pt x="26687" y="8647"/>
                  </a:cubicBezTo>
                  <a:cubicBezTo>
                    <a:pt x="20997" y="18564"/>
                    <a:pt x="17761" y="21350"/>
                    <a:pt x="13314" y="22631"/>
                  </a:cubicBezTo>
                  <a:cubicBezTo>
                    <a:pt x="8867" y="23912"/>
                    <a:pt x="216" y="19849"/>
                    <a:pt x="5" y="16332"/>
                  </a:cubicBezTo>
                  <a:close/>
                </a:path>
              </a:pathLst>
            </a:custGeom>
            <a:grpFill/>
            <a:ln>
              <a:noFill/>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19" name="矩形 5"/>
            <p:cNvSpPr/>
            <p:nvPr/>
          </p:nvSpPr>
          <p:spPr>
            <a:xfrm>
              <a:off x="4969136" y="937243"/>
              <a:ext cx="391764" cy="807774"/>
            </a:xfrm>
            <a:custGeom>
              <a:avLst/>
              <a:gdLst>
                <a:gd name="connsiteX0" fmla="*/ 0 w 360040"/>
                <a:gd name="connsiteY0" fmla="*/ 0 h 803635"/>
                <a:gd name="connsiteX1" fmla="*/ 360040 w 360040"/>
                <a:gd name="connsiteY1" fmla="*/ 0 h 803635"/>
                <a:gd name="connsiteX2" fmla="*/ 360040 w 360040"/>
                <a:gd name="connsiteY2" fmla="*/ 803635 h 803635"/>
                <a:gd name="connsiteX3" fmla="*/ 0 w 360040"/>
                <a:gd name="connsiteY3" fmla="*/ 803635 h 803635"/>
                <a:gd name="connsiteX4" fmla="*/ 0 w 360040"/>
                <a:gd name="connsiteY4" fmla="*/ 0 h 803635"/>
                <a:gd name="connsiteX0" fmla="*/ 114300 w 360040"/>
                <a:gd name="connsiteY0" fmla="*/ 0 h 803635"/>
                <a:gd name="connsiteX1" fmla="*/ 360040 w 360040"/>
                <a:gd name="connsiteY1" fmla="*/ 0 h 803635"/>
                <a:gd name="connsiteX2" fmla="*/ 360040 w 360040"/>
                <a:gd name="connsiteY2" fmla="*/ 803635 h 803635"/>
                <a:gd name="connsiteX3" fmla="*/ 0 w 360040"/>
                <a:gd name="connsiteY3" fmla="*/ 803635 h 803635"/>
                <a:gd name="connsiteX4" fmla="*/ 114300 w 360040"/>
                <a:gd name="connsiteY4" fmla="*/ 0 h 803635"/>
                <a:gd name="connsiteX0" fmla="*/ 114300 w 360040"/>
                <a:gd name="connsiteY0" fmla="*/ 0 h 803635"/>
                <a:gd name="connsiteX1" fmla="*/ 258440 w 360040"/>
                <a:gd name="connsiteY1" fmla="*/ 6350 h 803635"/>
                <a:gd name="connsiteX2" fmla="*/ 360040 w 360040"/>
                <a:gd name="connsiteY2" fmla="*/ 803635 h 803635"/>
                <a:gd name="connsiteX3" fmla="*/ 0 w 360040"/>
                <a:gd name="connsiteY3" fmla="*/ 803635 h 803635"/>
                <a:gd name="connsiteX4" fmla="*/ 114300 w 360040"/>
                <a:gd name="connsiteY4" fmla="*/ 0 h 803635"/>
                <a:gd name="connsiteX0" fmla="*/ 114300 w 258440"/>
                <a:gd name="connsiteY0" fmla="*/ 0 h 803635"/>
                <a:gd name="connsiteX1" fmla="*/ 258440 w 258440"/>
                <a:gd name="connsiteY1" fmla="*/ 6350 h 803635"/>
                <a:gd name="connsiteX2" fmla="*/ 252090 w 258440"/>
                <a:gd name="connsiteY2" fmla="*/ 803635 h 803635"/>
                <a:gd name="connsiteX3" fmla="*/ 0 w 258440"/>
                <a:gd name="connsiteY3" fmla="*/ 803635 h 803635"/>
                <a:gd name="connsiteX4" fmla="*/ 114300 w 258440"/>
                <a:gd name="connsiteY4" fmla="*/ 0 h 803635"/>
                <a:gd name="connsiteX0" fmla="*/ 114300 w 328334"/>
                <a:gd name="connsiteY0" fmla="*/ 0 h 803635"/>
                <a:gd name="connsiteX1" fmla="*/ 258440 w 328334"/>
                <a:gd name="connsiteY1" fmla="*/ 6350 h 803635"/>
                <a:gd name="connsiteX2" fmla="*/ 328290 w 328334"/>
                <a:gd name="connsiteY2" fmla="*/ 771885 h 803635"/>
                <a:gd name="connsiteX3" fmla="*/ 0 w 328334"/>
                <a:gd name="connsiteY3" fmla="*/ 803635 h 803635"/>
                <a:gd name="connsiteX4" fmla="*/ 114300 w 328334"/>
                <a:gd name="connsiteY4" fmla="*/ 0 h 803635"/>
                <a:gd name="connsiteX0" fmla="*/ 127000 w 341034"/>
                <a:gd name="connsiteY0" fmla="*/ 0 h 771885"/>
                <a:gd name="connsiteX1" fmla="*/ 271140 w 341034"/>
                <a:gd name="connsiteY1" fmla="*/ 6350 h 771885"/>
                <a:gd name="connsiteX2" fmla="*/ 340990 w 341034"/>
                <a:gd name="connsiteY2" fmla="*/ 771885 h 771885"/>
                <a:gd name="connsiteX3" fmla="*/ 0 w 341034"/>
                <a:gd name="connsiteY3" fmla="*/ 746485 h 771885"/>
                <a:gd name="connsiteX4" fmla="*/ 127000 w 341034"/>
                <a:gd name="connsiteY4" fmla="*/ 0 h 771885"/>
                <a:gd name="connsiteX0" fmla="*/ 127000 w 341028"/>
                <a:gd name="connsiteY0" fmla="*/ 0 h 771885"/>
                <a:gd name="connsiteX1" fmla="*/ 258440 w 341028"/>
                <a:gd name="connsiteY1" fmla="*/ 19050 h 771885"/>
                <a:gd name="connsiteX2" fmla="*/ 340990 w 341028"/>
                <a:gd name="connsiteY2" fmla="*/ 771885 h 771885"/>
                <a:gd name="connsiteX3" fmla="*/ 0 w 341028"/>
                <a:gd name="connsiteY3" fmla="*/ 746485 h 771885"/>
                <a:gd name="connsiteX4" fmla="*/ 127000 w 341028"/>
                <a:gd name="connsiteY4" fmla="*/ 0 h 771885"/>
                <a:gd name="connsiteX0" fmla="*/ 127000 w 341031"/>
                <a:gd name="connsiteY0" fmla="*/ 0 h 771885"/>
                <a:gd name="connsiteX1" fmla="*/ 258440 w 341031"/>
                <a:gd name="connsiteY1" fmla="*/ 19050 h 771885"/>
                <a:gd name="connsiteX2" fmla="*/ 340990 w 341031"/>
                <a:gd name="connsiteY2" fmla="*/ 771885 h 771885"/>
                <a:gd name="connsiteX3" fmla="*/ 0 w 341031"/>
                <a:gd name="connsiteY3" fmla="*/ 746485 h 771885"/>
                <a:gd name="connsiteX4" fmla="*/ 127000 w 341031"/>
                <a:gd name="connsiteY4" fmla="*/ 0 h 771885"/>
                <a:gd name="connsiteX0" fmla="*/ 127000 w 341031"/>
                <a:gd name="connsiteY0" fmla="*/ 0 h 771885"/>
                <a:gd name="connsiteX1" fmla="*/ 258440 w 341031"/>
                <a:gd name="connsiteY1" fmla="*/ 19050 h 771885"/>
                <a:gd name="connsiteX2" fmla="*/ 340990 w 341031"/>
                <a:gd name="connsiteY2" fmla="*/ 771885 h 771885"/>
                <a:gd name="connsiteX3" fmla="*/ 0 w 341031"/>
                <a:gd name="connsiteY3" fmla="*/ 746485 h 771885"/>
                <a:gd name="connsiteX4" fmla="*/ 127000 w 341031"/>
                <a:gd name="connsiteY4" fmla="*/ 0 h 771885"/>
                <a:gd name="connsiteX0" fmla="*/ 127000 w 340990"/>
                <a:gd name="connsiteY0" fmla="*/ 0 h 771885"/>
                <a:gd name="connsiteX1" fmla="*/ 258440 w 340990"/>
                <a:gd name="connsiteY1" fmla="*/ 19050 h 771885"/>
                <a:gd name="connsiteX2" fmla="*/ 340990 w 340990"/>
                <a:gd name="connsiteY2" fmla="*/ 771885 h 771885"/>
                <a:gd name="connsiteX3" fmla="*/ 0 w 340990"/>
                <a:gd name="connsiteY3" fmla="*/ 746485 h 771885"/>
                <a:gd name="connsiteX4" fmla="*/ 127000 w 340990"/>
                <a:gd name="connsiteY4" fmla="*/ 0 h 771885"/>
                <a:gd name="connsiteX0" fmla="*/ 127000 w 347340"/>
                <a:gd name="connsiteY0" fmla="*/ 0 h 746485"/>
                <a:gd name="connsiteX1" fmla="*/ 258440 w 347340"/>
                <a:gd name="connsiteY1" fmla="*/ 19050 h 746485"/>
                <a:gd name="connsiteX2" fmla="*/ 347340 w 347340"/>
                <a:gd name="connsiteY2" fmla="*/ 740135 h 746485"/>
                <a:gd name="connsiteX3" fmla="*/ 0 w 347340"/>
                <a:gd name="connsiteY3" fmla="*/ 746485 h 746485"/>
                <a:gd name="connsiteX4" fmla="*/ 127000 w 347340"/>
                <a:gd name="connsiteY4" fmla="*/ 0 h 746485"/>
                <a:gd name="connsiteX0" fmla="*/ 127000 w 347340"/>
                <a:gd name="connsiteY0" fmla="*/ 0 h 746485"/>
                <a:gd name="connsiteX1" fmla="*/ 264790 w 347340"/>
                <a:gd name="connsiteY1" fmla="*/ 95250 h 746485"/>
                <a:gd name="connsiteX2" fmla="*/ 347340 w 347340"/>
                <a:gd name="connsiteY2" fmla="*/ 740135 h 746485"/>
                <a:gd name="connsiteX3" fmla="*/ 0 w 347340"/>
                <a:gd name="connsiteY3" fmla="*/ 746485 h 746485"/>
                <a:gd name="connsiteX4" fmla="*/ 127000 w 347340"/>
                <a:gd name="connsiteY4" fmla="*/ 0 h 746485"/>
                <a:gd name="connsiteX0" fmla="*/ 95250 w 347340"/>
                <a:gd name="connsiteY0" fmla="*/ 0 h 663935"/>
                <a:gd name="connsiteX1" fmla="*/ 264790 w 347340"/>
                <a:gd name="connsiteY1" fmla="*/ 12700 h 663935"/>
                <a:gd name="connsiteX2" fmla="*/ 347340 w 347340"/>
                <a:gd name="connsiteY2" fmla="*/ 657585 h 663935"/>
                <a:gd name="connsiteX3" fmla="*/ 0 w 347340"/>
                <a:gd name="connsiteY3" fmla="*/ 663935 h 663935"/>
                <a:gd name="connsiteX4" fmla="*/ 95250 w 347340"/>
                <a:gd name="connsiteY4" fmla="*/ 0 h 663935"/>
                <a:gd name="connsiteX0" fmla="*/ 95250 w 347340"/>
                <a:gd name="connsiteY0" fmla="*/ 0 h 663935"/>
                <a:gd name="connsiteX1" fmla="*/ 252090 w 347340"/>
                <a:gd name="connsiteY1" fmla="*/ 12700 h 663935"/>
                <a:gd name="connsiteX2" fmla="*/ 347340 w 347340"/>
                <a:gd name="connsiteY2" fmla="*/ 657585 h 663935"/>
                <a:gd name="connsiteX3" fmla="*/ 0 w 347340"/>
                <a:gd name="connsiteY3" fmla="*/ 663935 h 663935"/>
                <a:gd name="connsiteX4" fmla="*/ 95250 w 347340"/>
                <a:gd name="connsiteY4" fmla="*/ 0 h 663935"/>
                <a:gd name="connsiteX0" fmla="*/ 146050 w 347340"/>
                <a:gd name="connsiteY0" fmla="*/ 0 h 663935"/>
                <a:gd name="connsiteX1" fmla="*/ 252090 w 347340"/>
                <a:gd name="connsiteY1" fmla="*/ 12700 h 663935"/>
                <a:gd name="connsiteX2" fmla="*/ 347340 w 347340"/>
                <a:gd name="connsiteY2" fmla="*/ 657585 h 663935"/>
                <a:gd name="connsiteX3" fmla="*/ 0 w 347340"/>
                <a:gd name="connsiteY3" fmla="*/ 663935 h 663935"/>
                <a:gd name="connsiteX4" fmla="*/ 146050 w 347340"/>
                <a:gd name="connsiteY4" fmla="*/ 0 h 663935"/>
                <a:gd name="connsiteX0" fmla="*/ 88900 w 347340"/>
                <a:gd name="connsiteY0" fmla="*/ 12700 h 651235"/>
                <a:gd name="connsiteX1" fmla="*/ 252090 w 347340"/>
                <a:gd name="connsiteY1" fmla="*/ 0 h 651235"/>
                <a:gd name="connsiteX2" fmla="*/ 347340 w 347340"/>
                <a:gd name="connsiteY2" fmla="*/ 644885 h 651235"/>
                <a:gd name="connsiteX3" fmla="*/ 0 w 347340"/>
                <a:gd name="connsiteY3" fmla="*/ 651235 h 651235"/>
                <a:gd name="connsiteX4" fmla="*/ 88900 w 347340"/>
                <a:gd name="connsiteY4" fmla="*/ 12700 h 651235"/>
                <a:gd name="connsiteX0" fmla="*/ 88900 w 369552"/>
                <a:gd name="connsiteY0" fmla="*/ 12700 h 807774"/>
                <a:gd name="connsiteX1" fmla="*/ 252090 w 369552"/>
                <a:gd name="connsiteY1" fmla="*/ 0 h 807774"/>
                <a:gd name="connsiteX2" fmla="*/ 369552 w 369552"/>
                <a:gd name="connsiteY2" fmla="*/ 807774 h 807774"/>
                <a:gd name="connsiteX3" fmla="*/ 0 w 369552"/>
                <a:gd name="connsiteY3" fmla="*/ 651235 h 807774"/>
                <a:gd name="connsiteX4" fmla="*/ 88900 w 369552"/>
                <a:gd name="connsiteY4" fmla="*/ 12700 h 807774"/>
                <a:gd name="connsiteX0" fmla="*/ 111112 w 391764"/>
                <a:gd name="connsiteY0" fmla="*/ 12700 h 807774"/>
                <a:gd name="connsiteX1" fmla="*/ 274302 w 391764"/>
                <a:gd name="connsiteY1" fmla="*/ 0 h 807774"/>
                <a:gd name="connsiteX2" fmla="*/ 391764 w 391764"/>
                <a:gd name="connsiteY2" fmla="*/ 807774 h 807774"/>
                <a:gd name="connsiteX3" fmla="*/ 0 w 391764"/>
                <a:gd name="connsiteY3" fmla="*/ 803018 h 807774"/>
                <a:gd name="connsiteX4" fmla="*/ 111112 w 391764"/>
                <a:gd name="connsiteY4" fmla="*/ 12700 h 807774"/>
                <a:gd name="connsiteX0" fmla="*/ 118516 w 391764"/>
                <a:gd name="connsiteY0" fmla="*/ 1594 h 807774"/>
                <a:gd name="connsiteX1" fmla="*/ 274302 w 391764"/>
                <a:gd name="connsiteY1" fmla="*/ 0 h 807774"/>
                <a:gd name="connsiteX2" fmla="*/ 391764 w 391764"/>
                <a:gd name="connsiteY2" fmla="*/ 807774 h 807774"/>
                <a:gd name="connsiteX3" fmla="*/ 0 w 391764"/>
                <a:gd name="connsiteY3" fmla="*/ 803018 h 807774"/>
                <a:gd name="connsiteX4" fmla="*/ 118516 w 391764"/>
                <a:gd name="connsiteY4" fmla="*/ 1594 h 8077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1764" h="807774">
                  <a:moveTo>
                    <a:pt x="118516" y="1594"/>
                  </a:moveTo>
                  <a:lnTo>
                    <a:pt x="274302" y="0"/>
                  </a:lnTo>
                  <a:cubicBezTo>
                    <a:pt x="278535" y="119712"/>
                    <a:pt x="355781" y="542012"/>
                    <a:pt x="391764" y="807774"/>
                  </a:cubicBezTo>
                  <a:lnTo>
                    <a:pt x="0" y="803018"/>
                  </a:lnTo>
                  <a:cubicBezTo>
                    <a:pt x="42333" y="554190"/>
                    <a:pt x="107933" y="117072"/>
                    <a:pt x="118516" y="1594"/>
                  </a:cubicBezTo>
                  <a:close/>
                </a:path>
              </a:pathLst>
            </a:custGeom>
            <a:grpFill/>
          </p:spPr>
          <p:txBody>
            <a:bodyPr wrap="none" rtlCol="0" anchor="ctr">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20" name="流程圖: 決策 21"/>
            <p:cNvSpPr/>
            <p:nvPr/>
          </p:nvSpPr>
          <p:spPr>
            <a:xfrm rot="19504756">
              <a:off x="4973367" y="416786"/>
              <a:ext cx="1158067" cy="477960"/>
            </a:xfrm>
            <a:custGeom>
              <a:avLst/>
              <a:gdLst>
                <a:gd name="connsiteX0" fmla="*/ 0 w 10000"/>
                <a:gd name="connsiteY0" fmla="*/ 5000 h 10000"/>
                <a:gd name="connsiteX1" fmla="*/ 5000 w 10000"/>
                <a:gd name="connsiteY1" fmla="*/ 0 h 10000"/>
                <a:gd name="connsiteX2" fmla="*/ 10000 w 10000"/>
                <a:gd name="connsiteY2" fmla="*/ 5000 h 10000"/>
                <a:gd name="connsiteX3" fmla="*/ 5000 w 10000"/>
                <a:gd name="connsiteY3" fmla="*/ 10000 h 10000"/>
                <a:gd name="connsiteX4" fmla="*/ 0 w 10000"/>
                <a:gd name="connsiteY4" fmla="*/ 5000 h 10000"/>
                <a:gd name="connsiteX0" fmla="*/ 0 w 10000"/>
                <a:gd name="connsiteY0" fmla="*/ 5000 h 10000"/>
                <a:gd name="connsiteX1" fmla="*/ 5000 w 10000"/>
                <a:gd name="connsiteY1" fmla="*/ 0 h 10000"/>
                <a:gd name="connsiteX2" fmla="*/ 10000 w 10000"/>
                <a:gd name="connsiteY2" fmla="*/ 5000 h 10000"/>
                <a:gd name="connsiteX3" fmla="*/ 5000 w 10000"/>
                <a:gd name="connsiteY3" fmla="*/ 10000 h 10000"/>
                <a:gd name="connsiteX4" fmla="*/ 0 w 10000"/>
                <a:gd name="connsiteY4" fmla="*/ 5000 h 10000"/>
                <a:gd name="connsiteX0" fmla="*/ 0 w 10000"/>
                <a:gd name="connsiteY0" fmla="*/ 5000 h 10335"/>
                <a:gd name="connsiteX1" fmla="*/ 5000 w 10000"/>
                <a:gd name="connsiteY1" fmla="*/ 0 h 10335"/>
                <a:gd name="connsiteX2" fmla="*/ 10000 w 10000"/>
                <a:gd name="connsiteY2" fmla="*/ 5000 h 10335"/>
                <a:gd name="connsiteX3" fmla="*/ 5000 w 10000"/>
                <a:gd name="connsiteY3" fmla="*/ 10000 h 10335"/>
                <a:gd name="connsiteX4" fmla="*/ 0 w 10000"/>
                <a:gd name="connsiteY4" fmla="*/ 5000 h 10335"/>
                <a:gd name="connsiteX0" fmla="*/ 0 w 10000"/>
                <a:gd name="connsiteY0" fmla="*/ 5000 h 10007"/>
                <a:gd name="connsiteX1" fmla="*/ 5000 w 10000"/>
                <a:gd name="connsiteY1" fmla="*/ 0 h 10007"/>
                <a:gd name="connsiteX2" fmla="*/ 10000 w 10000"/>
                <a:gd name="connsiteY2" fmla="*/ 5000 h 10007"/>
                <a:gd name="connsiteX3" fmla="*/ 5000 w 10000"/>
                <a:gd name="connsiteY3" fmla="*/ 10000 h 10007"/>
                <a:gd name="connsiteX4" fmla="*/ 0 w 10000"/>
                <a:gd name="connsiteY4" fmla="*/ 5000 h 10007"/>
                <a:gd name="connsiteX0" fmla="*/ 0 w 25856"/>
                <a:gd name="connsiteY0" fmla="*/ 11448 h 12104"/>
                <a:gd name="connsiteX1" fmla="*/ 20856 w 25856"/>
                <a:gd name="connsiteY1" fmla="*/ 159 h 12104"/>
                <a:gd name="connsiteX2" fmla="*/ 25856 w 25856"/>
                <a:gd name="connsiteY2" fmla="*/ 5159 h 12104"/>
                <a:gd name="connsiteX3" fmla="*/ 20856 w 25856"/>
                <a:gd name="connsiteY3" fmla="*/ 10159 h 12104"/>
                <a:gd name="connsiteX4" fmla="*/ 0 w 25856"/>
                <a:gd name="connsiteY4" fmla="*/ 11448 h 12104"/>
                <a:gd name="connsiteX0" fmla="*/ 107 w 25963"/>
                <a:gd name="connsiteY0" fmla="*/ 11448 h 18561"/>
                <a:gd name="connsiteX1" fmla="*/ 20963 w 25963"/>
                <a:gd name="connsiteY1" fmla="*/ 159 h 18561"/>
                <a:gd name="connsiteX2" fmla="*/ 25963 w 25963"/>
                <a:gd name="connsiteY2" fmla="*/ 5159 h 18561"/>
                <a:gd name="connsiteX3" fmla="*/ 13368 w 25963"/>
                <a:gd name="connsiteY3" fmla="*/ 18419 h 18561"/>
                <a:gd name="connsiteX4" fmla="*/ 107 w 25963"/>
                <a:gd name="connsiteY4" fmla="*/ 11448 h 18561"/>
                <a:gd name="connsiteX0" fmla="*/ 119 w 25975"/>
                <a:gd name="connsiteY0" fmla="*/ 11448 h 18423"/>
                <a:gd name="connsiteX1" fmla="*/ 20975 w 25975"/>
                <a:gd name="connsiteY1" fmla="*/ 159 h 18423"/>
                <a:gd name="connsiteX2" fmla="*/ 25975 w 25975"/>
                <a:gd name="connsiteY2" fmla="*/ 5159 h 18423"/>
                <a:gd name="connsiteX3" fmla="*/ 13380 w 25975"/>
                <a:gd name="connsiteY3" fmla="*/ 18419 h 18423"/>
                <a:gd name="connsiteX4" fmla="*/ 119 w 25975"/>
                <a:gd name="connsiteY4" fmla="*/ 11448 h 18423"/>
                <a:gd name="connsiteX0" fmla="*/ 5 w 25861"/>
                <a:gd name="connsiteY0" fmla="*/ 14232 h 21207"/>
                <a:gd name="connsiteX1" fmla="*/ 12000 w 25861"/>
                <a:gd name="connsiteY1" fmla="*/ 103 h 21207"/>
                <a:gd name="connsiteX2" fmla="*/ 25861 w 25861"/>
                <a:gd name="connsiteY2" fmla="*/ 7943 h 21207"/>
                <a:gd name="connsiteX3" fmla="*/ 13266 w 25861"/>
                <a:gd name="connsiteY3" fmla="*/ 21203 h 21207"/>
                <a:gd name="connsiteX4" fmla="*/ 5 w 25861"/>
                <a:gd name="connsiteY4" fmla="*/ 14232 h 21207"/>
                <a:gd name="connsiteX0" fmla="*/ 4 w 25860"/>
                <a:gd name="connsiteY0" fmla="*/ 14378 h 21353"/>
                <a:gd name="connsiteX1" fmla="*/ 11999 w 25860"/>
                <a:gd name="connsiteY1" fmla="*/ 249 h 21353"/>
                <a:gd name="connsiteX2" fmla="*/ 25860 w 25860"/>
                <a:gd name="connsiteY2" fmla="*/ 8089 h 21353"/>
                <a:gd name="connsiteX3" fmla="*/ 13265 w 25860"/>
                <a:gd name="connsiteY3" fmla="*/ 21349 h 21353"/>
                <a:gd name="connsiteX4" fmla="*/ 4 w 25860"/>
                <a:gd name="connsiteY4" fmla="*/ 14378 h 21353"/>
                <a:gd name="connsiteX0" fmla="*/ 5 w 25861"/>
                <a:gd name="connsiteY0" fmla="*/ 15810 h 22785"/>
                <a:gd name="connsiteX1" fmla="*/ 12000 w 25861"/>
                <a:gd name="connsiteY1" fmla="*/ 1681 h 22785"/>
                <a:gd name="connsiteX2" fmla="*/ 25861 w 25861"/>
                <a:gd name="connsiteY2" fmla="*/ 9521 h 22785"/>
                <a:gd name="connsiteX3" fmla="*/ 13266 w 25861"/>
                <a:gd name="connsiteY3" fmla="*/ 22781 h 22785"/>
                <a:gd name="connsiteX4" fmla="*/ 5 w 25861"/>
                <a:gd name="connsiteY4" fmla="*/ 15810 h 22785"/>
                <a:gd name="connsiteX0" fmla="*/ 5 w 25992"/>
                <a:gd name="connsiteY0" fmla="*/ 14278 h 21442"/>
                <a:gd name="connsiteX1" fmla="*/ 12000 w 25992"/>
                <a:gd name="connsiteY1" fmla="*/ 149 h 21442"/>
                <a:gd name="connsiteX2" fmla="*/ 25992 w 25992"/>
                <a:gd name="connsiteY2" fmla="*/ 7068 h 21442"/>
                <a:gd name="connsiteX3" fmla="*/ 13266 w 25992"/>
                <a:gd name="connsiteY3" fmla="*/ 21249 h 21442"/>
                <a:gd name="connsiteX4" fmla="*/ 5 w 25992"/>
                <a:gd name="connsiteY4" fmla="*/ 14278 h 21442"/>
                <a:gd name="connsiteX0" fmla="*/ 5 w 26639"/>
                <a:gd name="connsiteY0" fmla="*/ 14267 h 21422"/>
                <a:gd name="connsiteX1" fmla="*/ 12000 w 26639"/>
                <a:gd name="connsiteY1" fmla="*/ 138 h 21422"/>
                <a:gd name="connsiteX2" fmla="*/ 26639 w 26639"/>
                <a:gd name="connsiteY2" fmla="*/ 7254 h 21422"/>
                <a:gd name="connsiteX3" fmla="*/ 13266 w 26639"/>
                <a:gd name="connsiteY3" fmla="*/ 21238 h 21422"/>
                <a:gd name="connsiteX4" fmla="*/ 5 w 26639"/>
                <a:gd name="connsiteY4" fmla="*/ 14267 h 21422"/>
                <a:gd name="connsiteX0" fmla="*/ 5 w 26639"/>
                <a:gd name="connsiteY0" fmla="*/ 15645 h 22800"/>
                <a:gd name="connsiteX1" fmla="*/ 12000 w 26639"/>
                <a:gd name="connsiteY1" fmla="*/ 1516 h 22800"/>
                <a:gd name="connsiteX2" fmla="*/ 26639 w 26639"/>
                <a:gd name="connsiteY2" fmla="*/ 8632 h 22800"/>
                <a:gd name="connsiteX3" fmla="*/ 13266 w 26639"/>
                <a:gd name="connsiteY3" fmla="*/ 22616 h 22800"/>
                <a:gd name="connsiteX4" fmla="*/ 5 w 26639"/>
                <a:gd name="connsiteY4" fmla="*/ 15645 h 22800"/>
                <a:gd name="connsiteX0" fmla="*/ 5 w 26639"/>
                <a:gd name="connsiteY0" fmla="*/ 15645 h 22800"/>
                <a:gd name="connsiteX1" fmla="*/ 12000 w 26639"/>
                <a:gd name="connsiteY1" fmla="*/ 1516 h 22800"/>
                <a:gd name="connsiteX2" fmla="*/ 26639 w 26639"/>
                <a:gd name="connsiteY2" fmla="*/ 8632 h 22800"/>
                <a:gd name="connsiteX3" fmla="*/ 13266 w 26639"/>
                <a:gd name="connsiteY3" fmla="*/ 22616 h 22800"/>
                <a:gd name="connsiteX4" fmla="*/ 5 w 26639"/>
                <a:gd name="connsiteY4" fmla="*/ 15645 h 22800"/>
                <a:gd name="connsiteX0" fmla="*/ 4 w 27082"/>
                <a:gd name="connsiteY0" fmla="*/ 15354 h 22763"/>
                <a:gd name="connsiteX1" fmla="*/ 12443 w 27082"/>
                <a:gd name="connsiteY1" fmla="*/ 1498 h 22763"/>
                <a:gd name="connsiteX2" fmla="*/ 27082 w 27082"/>
                <a:gd name="connsiteY2" fmla="*/ 8614 h 22763"/>
                <a:gd name="connsiteX3" fmla="*/ 13709 w 27082"/>
                <a:gd name="connsiteY3" fmla="*/ 22598 h 22763"/>
                <a:gd name="connsiteX4" fmla="*/ 4 w 27082"/>
                <a:gd name="connsiteY4" fmla="*/ 15354 h 22763"/>
                <a:gd name="connsiteX0" fmla="*/ 5 w 26687"/>
                <a:gd name="connsiteY0" fmla="*/ 16364 h 22904"/>
                <a:gd name="connsiteX1" fmla="*/ 12048 w 26687"/>
                <a:gd name="connsiteY1" fmla="*/ 1563 h 22904"/>
                <a:gd name="connsiteX2" fmla="*/ 26687 w 26687"/>
                <a:gd name="connsiteY2" fmla="*/ 8679 h 22904"/>
                <a:gd name="connsiteX3" fmla="*/ 13314 w 26687"/>
                <a:gd name="connsiteY3" fmla="*/ 22663 h 22904"/>
                <a:gd name="connsiteX4" fmla="*/ 5 w 26687"/>
                <a:gd name="connsiteY4" fmla="*/ 16364 h 22904"/>
                <a:gd name="connsiteX0" fmla="*/ 5 w 26687"/>
                <a:gd name="connsiteY0" fmla="*/ 16332 h 22872"/>
                <a:gd name="connsiteX1" fmla="*/ 12048 w 26687"/>
                <a:gd name="connsiteY1" fmla="*/ 1531 h 22872"/>
                <a:gd name="connsiteX2" fmla="*/ 26687 w 26687"/>
                <a:gd name="connsiteY2" fmla="*/ 8647 h 22872"/>
                <a:gd name="connsiteX3" fmla="*/ 13314 w 26687"/>
                <a:gd name="connsiteY3" fmla="*/ 22631 h 22872"/>
                <a:gd name="connsiteX4" fmla="*/ 5 w 26687"/>
                <a:gd name="connsiteY4" fmla="*/ 16332 h 228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687" h="22872">
                  <a:moveTo>
                    <a:pt x="5" y="16332"/>
                  </a:moveTo>
                  <a:cubicBezTo>
                    <a:pt x="-206" y="12815"/>
                    <a:pt x="7601" y="2812"/>
                    <a:pt x="12048" y="1531"/>
                  </a:cubicBezTo>
                  <a:cubicBezTo>
                    <a:pt x="16495" y="250"/>
                    <a:pt x="16971" y="-3401"/>
                    <a:pt x="26687" y="8647"/>
                  </a:cubicBezTo>
                  <a:cubicBezTo>
                    <a:pt x="20997" y="18564"/>
                    <a:pt x="17761" y="21350"/>
                    <a:pt x="13314" y="22631"/>
                  </a:cubicBezTo>
                  <a:cubicBezTo>
                    <a:pt x="8867" y="23912"/>
                    <a:pt x="216" y="19849"/>
                    <a:pt x="5" y="16332"/>
                  </a:cubicBezTo>
                  <a:close/>
                </a:path>
              </a:pathLst>
            </a:custGeom>
            <a:grpFill/>
            <a:ln>
              <a:noFill/>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grpSp>
    </p:spTree>
    <p:extLst>
      <p:ext uri="{BB962C8B-B14F-4D97-AF65-F5344CB8AC3E}">
        <p14:creationId xmlns="" xmlns:p14="http://schemas.microsoft.com/office/powerpoint/2010/main" val="1825513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8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3"/>
                                        </p:tgtEl>
                                        <p:attrNameLst>
                                          <p:attrName>style.visibility</p:attrName>
                                        </p:attrNameLst>
                                      </p:cBhvr>
                                      <p:to>
                                        <p:strVal val="visible"/>
                                      </p:to>
                                    </p:set>
                                    <p:animEffect transition="in" filter="fade">
                                      <p:cBhvr>
                                        <p:cTn id="12" dur="250"/>
                                        <p:tgtEl>
                                          <p:spTgt spid="2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7"/>
                                        </p:tgtEl>
                                        <p:attrNameLst>
                                          <p:attrName>style.visibility</p:attrName>
                                        </p:attrNameLst>
                                      </p:cBhvr>
                                      <p:to>
                                        <p:strVal val="visible"/>
                                      </p:to>
                                    </p:set>
                                    <p:animEffect transition="in" filter="fade">
                                      <p:cBhvr>
                                        <p:cTn id="17" dur="250"/>
                                        <p:tgtEl>
                                          <p:spTgt spid="27"/>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8"/>
                                        </p:tgtEl>
                                        <p:attrNameLst>
                                          <p:attrName>style.visibility</p:attrName>
                                        </p:attrNameLst>
                                      </p:cBhvr>
                                      <p:to>
                                        <p:strVal val="visible"/>
                                      </p:to>
                                    </p:set>
                                    <p:animEffect transition="in" filter="fade">
                                      <p:cBhvr>
                                        <p:cTn id="22" dur="250"/>
                                        <p:tgtEl>
                                          <p:spTgt spid="28"/>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29"/>
                                        </p:tgtEl>
                                        <p:attrNameLst>
                                          <p:attrName>style.visibility</p:attrName>
                                        </p:attrNameLst>
                                      </p:cBhvr>
                                      <p:to>
                                        <p:strVal val="visible"/>
                                      </p:to>
                                    </p:set>
                                    <p:animEffect transition="in" filter="fade">
                                      <p:cBhvr>
                                        <p:cTn id="27" dur="25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7" grpId="0" animBg="1"/>
      <p:bldP spid="28" grpId="0" animBg="1"/>
      <p:bldP spid="29"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5" name="群組 134"/>
          <p:cNvGrpSpPr/>
          <p:nvPr/>
        </p:nvGrpSpPr>
        <p:grpSpPr>
          <a:xfrm>
            <a:off x="6206787" y="3809999"/>
            <a:ext cx="2986236" cy="1223762"/>
            <a:chOff x="3140531" y="4124976"/>
            <a:chExt cx="2986236" cy="1223762"/>
          </a:xfrm>
        </p:grpSpPr>
        <p:grpSp>
          <p:nvGrpSpPr>
            <p:cNvPr id="128" name="群組 127"/>
            <p:cNvGrpSpPr/>
            <p:nvPr/>
          </p:nvGrpSpPr>
          <p:grpSpPr>
            <a:xfrm>
              <a:off x="3258854" y="4124976"/>
              <a:ext cx="2653715" cy="1223762"/>
              <a:chOff x="1600985" y="534962"/>
              <a:chExt cx="1000032" cy="531504"/>
            </a:xfrm>
            <a:solidFill>
              <a:srgbClr val="D71B60"/>
            </a:solidFill>
          </p:grpSpPr>
          <p:sp>
            <p:nvSpPr>
              <p:cNvPr id="129" name="橢圓 128"/>
              <p:cNvSpPr/>
              <p:nvPr/>
            </p:nvSpPr>
            <p:spPr>
              <a:xfrm>
                <a:off x="1600985" y="593653"/>
                <a:ext cx="303818" cy="407148"/>
              </a:xfrm>
              <a:prstGeom prst="ellipse">
                <a:avLst/>
              </a:prstGeom>
              <a:grpFill/>
            </p:spPr>
            <p:txBody>
              <a:bodyPr wrap="square" rtlCol="0" anchor="ctr">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130" name="橢圓 129"/>
              <p:cNvSpPr/>
              <p:nvPr/>
            </p:nvSpPr>
            <p:spPr>
              <a:xfrm>
                <a:off x="1764690" y="534962"/>
                <a:ext cx="567154" cy="517774"/>
              </a:xfrm>
              <a:prstGeom prst="ellipse">
                <a:avLst/>
              </a:prstGeom>
              <a:grpFill/>
            </p:spPr>
            <p:txBody>
              <a:bodyPr wrap="square" rtlCol="0" anchor="ctr">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131" name="橢圓 130"/>
              <p:cNvSpPr/>
              <p:nvPr/>
            </p:nvSpPr>
            <p:spPr>
              <a:xfrm>
                <a:off x="2195736" y="576702"/>
                <a:ext cx="405281" cy="369930"/>
              </a:xfrm>
              <a:prstGeom prst="ellipse">
                <a:avLst/>
              </a:prstGeom>
              <a:grpFill/>
            </p:spPr>
            <p:txBody>
              <a:bodyPr wrap="square" rtlCol="0" anchor="ctr">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132" name="橢圓 131"/>
              <p:cNvSpPr/>
              <p:nvPr/>
            </p:nvSpPr>
            <p:spPr>
              <a:xfrm>
                <a:off x="1786878" y="661351"/>
                <a:ext cx="472960" cy="372763"/>
              </a:xfrm>
              <a:prstGeom prst="ellipse">
                <a:avLst/>
              </a:prstGeom>
              <a:grpFill/>
            </p:spPr>
            <p:txBody>
              <a:bodyPr wrap="square" rtlCol="0" anchor="ctr">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133" name="橢圓 132"/>
              <p:cNvSpPr/>
              <p:nvPr/>
            </p:nvSpPr>
            <p:spPr>
              <a:xfrm>
                <a:off x="2111795" y="778434"/>
                <a:ext cx="288032" cy="288032"/>
              </a:xfrm>
              <a:prstGeom prst="ellipse">
                <a:avLst/>
              </a:prstGeom>
              <a:grpFill/>
            </p:spPr>
            <p:txBody>
              <a:bodyPr wrap="square" rtlCol="0" anchor="ctr">
                <a:spAutoFit/>
              </a:bodyPr>
              <a:lstStyle/>
              <a:p>
                <a:pPr algn="ctr"/>
                <a:endParaRPr lang="zh-TW" altLang="en-US" sz="2400">
                  <a:latin typeface="微軟正黑體" panose="020B0604030504040204" pitchFamily="34" charset="-120"/>
                  <a:ea typeface="微軟正黑體" panose="020B0604030504040204" pitchFamily="34" charset="-120"/>
                </a:endParaRPr>
              </a:p>
            </p:txBody>
          </p:sp>
        </p:grpSp>
        <p:sp>
          <p:nvSpPr>
            <p:cNvPr id="134" name="矩形 133"/>
            <p:cNvSpPr/>
            <p:nvPr/>
          </p:nvSpPr>
          <p:spPr>
            <a:xfrm>
              <a:off x="3140531" y="4344927"/>
              <a:ext cx="2986236" cy="830997"/>
            </a:xfrm>
            <a:prstGeom prst="rect">
              <a:avLst/>
            </a:prstGeom>
          </p:spPr>
          <p:txBody>
            <a:bodyPr wrap="square">
              <a:spAutoFit/>
            </a:bodyPr>
            <a:lstStyle/>
            <a:p>
              <a:pPr algn="ctr">
                <a:defRPr/>
              </a:pPr>
              <a:r>
                <a:rPr lang="zh-TW" altLang="en-US" sz="1600">
                  <a:solidFill>
                    <a:schemeClr val="bg1"/>
                  </a:solidFill>
                  <a:latin typeface="微軟正黑體" panose="020B0604030504040204" pitchFamily="34" charset="-120"/>
                  <a:ea typeface="微軟正黑體" panose="020B0604030504040204" pitchFamily="34" charset="-120"/>
                  <a:cs typeface="Times New Roman" pitchFamily="18" charset="0"/>
                </a:rPr>
                <a:t>世界是平的</a:t>
              </a:r>
              <a:r>
                <a:rPr lang="en-US" altLang="zh-TW" sz="1600">
                  <a:solidFill>
                    <a:schemeClr val="bg1"/>
                  </a:solidFill>
                  <a:latin typeface="微軟正黑體" panose="020B0604030504040204" pitchFamily="34" charset="-120"/>
                  <a:ea typeface="微軟正黑體" panose="020B0604030504040204" pitchFamily="34" charset="-120"/>
                  <a:cs typeface="Times New Roman" pitchFamily="18" charset="0"/>
                </a:rPr>
                <a:t>--</a:t>
              </a:r>
              <a:r>
                <a:rPr lang="zh-TW" altLang="en-US" sz="1600">
                  <a:solidFill>
                    <a:schemeClr val="bg1"/>
                  </a:solidFill>
                  <a:latin typeface="微軟正黑體" panose="020B0604030504040204" pitchFamily="34" charset="-120"/>
                  <a:ea typeface="微軟正黑體" panose="020B0604030504040204" pitchFamily="34" charset="-120"/>
                  <a:cs typeface="Times New Roman" pitchFamily="18" charset="0"/>
                </a:rPr>
                <a:t>今天你懂的，</a:t>
              </a:r>
              <a:endParaRPr lang="en-US" altLang="zh-TW" sz="1600">
                <a:solidFill>
                  <a:schemeClr val="bg1"/>
                </a:solidFill>
                <a:latin typeface="微軟正黑體" panose="020B0604030504040204" pitchFamily="34" charset="-120"/>
                <a:ea typeface="微軟正黑體" panose="020B0604030504040204" pitchFamily="34" charset="-120"/>
                <a:cs typeface="Times New Roman" pitchFamily="18" charset="0"/>
              </a:endParaRPr>
            </a:p>
            <a:p>
              <a:pPr algn="ctr">
                <a:defRPr/>
              </a:pPr>
              <a:r>
                <a:rPr lang="zh-TW" altLang="en-US" sz="1600">
                  <a:solidFill>
                    <a:schemeClr val="bg1"/>
                  </a:solidFill>
                  <a:latin typeface="微軟正黑體" panose="020B0604030504040204" pitchFamily="34" charset="-120"/>
                  <a:ea typeface="微軟正黑體" panose="020B0604030504040204" pitchFamily="34" charset="-120"/>
                  <a:cs typeface="Times New Roman" pitchFamily="18" charset="0"/>
                </a:rPr>
                <a:t>可能明天就沒用。</a:t>
              </a:r>
              <a:endParaRPr lang="en-US" altLang="zh-TW" sz="1600">
                <a:solidFill>
                  <a:schemeClr val="bg1"/>
                </a:solidFill>
                <a:latin typeface="微軟正黑體" panose="020B0604030504040204" pitchFamily="34" charset="-120"/>
                <a:ea typeface="微軟正黑體" panose="020B0604030504040204" pitchFamily="34" charset="-120"/>
                <a:cs typeface="Times New Roman" pitchFamily="18" charset="0"/>
              </a:endParaRPr>
            </a:p>
            <a:p>
              <a:pPr algn="ctr">
                <a:defRPr/>
              </a:pPr>
              <a:r>
                <a:rPr lang="zh-TW" altLang="en-US" sz="1600">
                  <a:solidFill>
                    <a:schemeClr val="bg1"/>
                  </a:solidFill>
                  <a:latin typeface="微軟正黑體" panose="020B0604030504040204" pitchFamily="34" charset="-120"/>
                  <a:ea typeface="微軟正黑體" panose="020B0604030504040204" pitchFamily="34" charset="-120"/>
                  <a:cs typeface="Times New Roman" pitchFamily="18" charset="0"/>
                </a:rPr>
                <a:t>重要的是學習力。</a:t>
              </a:r>
            </a:p>
          </p:txBody>
        </p:sp>
      </p:grpSp>
      <p:sp>
        <p:nvSpPr>
          <p:cNvPr id="7" name="圓形圖 6"/>
          <p:cNvSpPr/>
          <p:nvPr/>
        </p:nvSpPr>
        <p:spPr>
          <a:xfrm rot="5400000">
            <a:off x="4101242" y="4723328"/>
            <a:ext cx="913299" cy="4254163"/>
          </a:xfrm>
          <a:prstGeom prst="pie">
            <a:avLst>
              <a:gd name="adj1" fmla="val 5401779"/>
              <a:gd name="adj2" fmla="val 16185328"/>
            </a:avLst>
          </a:prstGeom>
          <a:solidFill>
            <a:srgbClr val="FCE4EC"/>
          </a:solidFill>
          <a:ln w="38100" cap="rnd">
            <a:noFill/>
          </a:ln>
        </p:spPr>
        <p:txBody>
          <a:bodyPr rtlCol="0" anchor="ctr"/>
          <a:lstStyle/>
          <a:p>
            <a:pPr algn="ctr"/>
            <a:endParaRPr lang="zh-TW" altLang="en-US"/>
          </a:p>
        </p:txBody>
      </p:sp>
      <p:sp>
        <p:nvSpPr>
          <p:cNvPr id="2" name="投影片編號版面配置區 1"/>
          <p:cNvSpPr>
            <a:spLocks noGrp="1"/>
          </p:cNvSpPr>
          <p:nvPr>
            <p:ph type="sldNum" sz="quarter" idx="12"/>
          </p:nvPr>
        </p:nvSpPr>
        <p:spPr/>
        <p:txBody>
          <a:bodyPr/>
          <a:lstStyle/>
          <a:p>
            <a:pPr>
              <a:defRPr/>
            </a:pPr>
            <a:fld id="{8598CAF7-0B11-4355-B351-D1350E429BEE}" type="slidenum">
              <a:rPr lang="zh-TW" altLang="en-US" smtClean="0"/>
              <a:pPr>
                <a:defRPr/>
              </a:pPr>
              <a:t>7</a:t>
            </a:fld>
            <a:endParaRPr lang="zh-TW" altLang="en-US"/>
          </a:p>
        </p:txBody>
      </p:sp>
      <p:sp>
        <p:nvSpPr>
          <p:cNvPr id="3" name="標題 2"/>
          <p:cNvSpPr txBox="1">
            <a:spLocks/>
          </p:cNvSpPr>
          <p:nvPr/>
        </p:nvSpPr>
        <p:spPr bwMode="auto">
          <a:xfrm>
            <a:off x="766763" y="192161"/>
            <a:ext cx="8377237" cy="965682"/>
          </a:xfrm>
          <a:prstGeom prst="rect">
            <a:avLst/>
          </a:prstGeom>
          <a:noFill/>
          <a:ln w="9525">
            <a:noFill/>
            <a:miter lim="800000"/>
            <a:headEnd/>
            <a:tailEnd/>
          </a:ln>
          <a:effectLst>
            <a:outerShdw blurRad="76200" dist="38100" dir="5400000" algn="t" rotWithShape="0">
              <a:prstClr val="black">
                <a:alpha val="10000"/>
              </a:prstClr>
            </a:outerShdw>
          </a:effec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kern="1200">
                <a:solidFill>
                  <a:schemeClr val="tx1"/>
                </a:solidFill>
                <a:latin typeface="微軟正黑體" pitchFamily="34" charset="-120"/>
                <a:ea typeface="微軟正黑體" pitchFamily="34" charset="-120"/>
                <a:cs typeface="+mj-cs"/>
              </a:defRPr>
            </a:lvl1pPr>
            <a:lvl2pPr algn="ctr" rtl="0" eaLnBrk="0" fontAlgn="base" hangingPunct="0">
              <a:spcBef>
                <a:spcPct val="0"/>
              </a:spcBef>
              <a:spcAft>
                <a:spcPct val="0"/>
              </a:spcAft>
              <a:defRPr sz="4400">
                <a:solidFill>
                  <a:schemeClr val="tx1"/>
                </a:solidFill>
                <a:latin typeface="微軟正黑體" pitchFamily="34" charset="-120"/>
                <a:ea typeface="微軟正黑體" pitchFamily="34" charset="-120"/>
              </a:defRPr>
            </a:lvl2pPr>
            <a:lvl3pPr algn="ctr" rtl="0" eaLnBrk="0" fontAlgn="base" hangingPunct="0">
              <a:spcBef>
                <a:spcPct val="0"/>
              </a:spcBef>
              <a:spcAft>
                <a:spcPct val="0"/>
              </a:spcAft>
              <a:defRPr sz="4400">
                <a:solidFill>
                  <a:schemeClr val="tx1"/>
                </a:solidFill>
                <a:latin typeface="微軟正黑體" pitchFamily="34" charset="-120"/>
                <a:ea typeface="微軟正黑體" pitchFamily="34" charset="-120"/>
              </a:defRPr>
            </a:lvl3pPr>
            <a:lvl4pPr algn="ctr" rtl="0" eaLnBrk="0" fontAlgn="base" hangingPunct="0">
              <a:spcBef>
                <a:spcPct val="0"/>
              </a:spcBef>
              <a:spcAft>
                <a:spcPct val="0"/>
              </a:spcAft>
              <a:defRPr sz="4400">
                <a:solidFill>
                  <a:schemeClr val="tx1"/>
                </a:solidFill>
                <a:latin typeface="微軟正黑體" pitchFamily="34" charset="-120"/>
                <a:ea typeface="微軟正黑體" pitchFamily="34" charset="-120"/>
              </a:defRPr>
            </a:lvl4pPr>
            <a:lvl5pPr algn="ctr" rtl="0" eaLnBrk="0" fontAlgn="base" hangingPunct="0">
              <a:spcBef>
                <a:spcPct val="0"/>
              </a:spcBef>
              <a:spcAft>
                <a:spcPct val="0"/>
              </a:spcAft>
              <a:defRPr sz="4400">
                <a:solidFill>
                  <a:schemeClr val="tx1"/>
                </a:solidFill>
                <a:latin typeface="微軟正黑體" pitchFamily="34" charset="-120"/>
                <a:ea typeface="微軟正黑體" pitchFamily="34" charset="-120"/>
              </a:defRPr>
            </a:lvl5pPr>
            <a:lvl6pPr marL="457200" algn="ctr" rtl="0" fontAlgn="base">
              <a:spcBef>
                <a:spcPct val="0"/>
              </a:spcBef>
              <a:spcAft>
                <a:spcPct val="0"/>
              </a:spcAft>
              <a:defRPr sz="4400">
                <a:solidFill>
                  <a:schemeClr val="tx1"/>
                </a:solidFill>
                <a:latin typeface="Calibri" panose="020F0502020204030204" pitchFamily="34" charset="0"/>
                <a:ea typeface="新細明體" panose="02020500000000000000" pitchFamily="18" charset="-120"/>
              </a:defRPr>
            </a:lvl6pPr>
            <a:lvl7pPr marL="914400" algn="ctr" rtl="0" fontAlgn="base">
              <a:spcBef>
                <a:spcPct val="0"/>
              </a:spcBef>
              <a:spcAft>
                <a:spcPct val="0"/>
              </a:spcAft>
              <a:defRPr sz="4400">
                <a:solidFill>
                  <a:schemeClr val="tx1"/>
                </a:solidFill>
                <a:latin typeface="Calibri" panose="020F0502020204030204" pitchFamily="34" charset="0"/>
                <a:ea typeface="新細明體" panose="02020500000000000000" pitchFamily="18" charset="-120"/>
              </a:defRPr>
            </a:lvl7pPr>
            <a:lvl8pPr marL="1371600" algn="ctr" rtl="0" fontAlgn="base">
              <a:spcBef>
                <a:spcPct val="0"/>
              </a:spcBef>
              <a:spcAft>
                <a:spcPct val="0"/>
              </a:spcAft>
              <a:defRPr sz="4400">
                <a:solidFill>
                  <a:schemeClr val="tx1"/>
                </a:solidFill>
                <a:latin typeface="Calibri" panose="020F0502020204030204" pitchFamily="34" charset="0"/>
                <a:ea typeface="新細明體" panose="02020500000000000000" pitchFamily="18" charset="-120"/>
              </a:defRPr>
            </a:lvl8pPr>
            <a:lvl9pPr marL="1828800" algn="ctr" rtl="0" fontAlgn="base">
              <a:spcBef>
                <a:spcPct val="0"/>
              </a:spcBef>
              <a:spcAft>
                <a:spcPct val="0"/>
              </a:spcAft>
              <a:defRPr sz="4400">
                <a:solidFill>
                  <a:schemeClr val="tx1"/>
                </a:solidFill>
                <a:latin typeface="Calibri" panose="020F0502020204030204" pitchFamily="34" charset="0"/>
                <a:ea typeface="新細明體" panose="02020500000000000000" pitchFamily="18" charset="-120"/>
              </a:defRPr>
            </a:lvl9pPr>
          </a:lstStyle>
          <a:p>
            <a:pPr algn="l" eaLnBrk="1" hangingPunct="1"/>
            <a:r>
              <a:rPr kumimoji="0" lang="zh-TW" altLang="en-US" sz="3600" b="1">
                <a:solidFill>
                  <a:schemeClr val="bg1"/>
                </a:solidFill>
                <a:cs typeface="Times New Roman" pitchFamily="18" charset="0"/>
              </a:rPr>
              <a:t>一、為何要研修新課綱？</a:t>
            </a:r>
            <a:endParaRPr kumimoji="0" lang="zh-TW" altLang="en-US" sz="2400" b="1" dirty="0">
              <a:solidFill>
                <a:schemeClr val="bg1"/>
              </a:solidFill>
              <a:cs typeface="Times New Roman" pitchFamily="18" charset="0"/>
            </a:endParaRPr>
          </a:p>
        </p:txBody>
      </p:sp>
      <p:sp>
        <p:nvSpPr>
          <p:cNvPr id="4" name="文字方塊 3"/>
          <p:cNvSpPr txBox="1"/>
          <p:nvPr/>
        </p:nvSpPr>
        <p:spPr>
          <a:xfrm>
            <a:off x="7812360" y="-34986"/>
            <a:ext cx="1038071" cy="276999"/>
          </a:xfrm>
          <a:prstGeom prst="rect">
            <a:avLst/>
          </a:prstGeom>
          <a:noFill/>
        </p:spPr>
        <p:txBody>
          <a:bodyPr wrap="square" rtlCol="0">
            <a:spAutoFit/>
          </a:bodyPr>
          <a:lstStyle/>
          <a:p>
            <a:pPr algn="r"/>
            <a:r>
              <a:rPr lang="en-US" altLang="zh-TW" sz="1200">
                <a:solidFill>
                  <a:srgbClr val="F9BFD2"/>
                </a:solidFill>
              </a:rPr>
              <a:t>1-1-2</a:t>
            </a:r>
            <a:r>
              <a:rPr lang="zh-TW" altLang="en-US" sz="1200">
                <a:solidFill>
                  <a:srgbClr val="F9BFD2"/>
                </a:solidFill>
              </a:rPr>
              <a:t>   </a:t>
            </a:r>
            <a:r>
              <a:rPr lang="en-US" altLang="zh-TW" sz="1200">
                <a:solidFill>
                  <a:srgbClr val="F9BFD2"/>
                </a:solidFill>
              </a:rPr>
              <a:t>/</a:t>
            </a:r>
            <a:r>
              <a:rPr lang="zh-TW" altLang="en-US" sz="1200">
                <a:solidFill>
                  <a:srgbClr val="F9BFD2"/>
                </a:solidFill>
              </a:rPr>
              <a:t> </a:t>
            </a:r>
          </a:p>
        </p:txBody>
      </p:sp>
      <p:sp>
        <p:nvSpPr>
          <p:cNvPr id="5" name="文字方塊 4"/>
          <p:cNvSpPr txBox="1"/>
          <p:nvPr/>
        </p:nvSpPr>
        <p:spPr>
          <a:xfrm>
            <a:off x="-36512" y="9639"/>
            <a:ext cx="364202" cy="307777"/>
          </a:xfrm>
          <a:prstGeom prst="rect">
            <a:avLst/>
          </a:prstGeom>
          <a:noFill/>
        </p:spPr>
        <p:txBody>
          <a:bodyPr wrap="none" rtlCol="0">
            <a:spAutoFit/>
          </a:bodyPr>
          <a:lstStyle/>
          <a:p>
            <a:r>
              <a:rPr lang="zh-TW" altLang="en-US" sz="1400">
                <a:solidFill>
                  <a:srgbClr val="FAEBF1"/>
                </a:solidFill>
                <a:latin typeface="微軟正黑體" panose="020B0604030504040204" pitchFamily="34" charset="-120"/>
                <a:ea typeface="微軟正黑體" panose="020B0604030504040204" pitchFamily="34" charset="-120"/>
              </a:rPr>
              <a:t>壹</a:t>
            </a:r>
          </a:p>
        </p:txBody>
      </p:sp>
      <p:pic>
        <p:nvPicPr>
          <p:cNvPr id="8" name="圖片 7"/>
          <p:cNvPicPr>
            <a:picLocks noChangeAspect="1"/>
          </p:cNvPicPr>
          <p:nvPr/>
        </p:nvPicPr>
        <p:blipFill rotWithShape="1">
          <a:blip r:embed="rId2" cstate="print">
            <a:extLst>
              <a:ext uri="{28A0092B-C50C-407E-A947-70E740481C1C}">
                <a14:useLocalDpi xmlns="" xmlns:a14="http://schemas.microsoft.com/office/drawing/2010/main"/>
              </a:ext>
            </a:extLst>
          </a:blip>
          <a:srcRect l="5238" r="70154" b="72050"/>
          <a:stretch/>
        </p:blipFill>
        <p:spPr>
          <a:xfrm>
            <a:off x="6105484" y="1062211"/>
            <a:ext cx="2062174" cy="1756733"/>
          </a:xfrm>
          <a:prstGeom prst="rect">
            <a:avLst/>
          </a:prstGeom>
        </p:spPr>
      </p:pic>
      <p:grpSp>
        <p:nvGrpSpPr>
          <p:cNvPr id="143" name="群組 142"/>
          <p:cNvGrpSpPr/>
          <p:nvPr/>
        </p:nvGrpSpPr>
        <p:grpSpPr>
          <a:xfrm>
            <a:off x="6601483" y="2767710"/>
            <a:ext cx="1855373" cy="845434"/>
            <a:chOff x="6660232" y="2852855"/>
            <a:chExt cx="1855373" cy="845434"/>
          </a:xfrm>
          <a:solidFill>
            <a:srgbClr val="1565C0"/>
          </a:solidFill>
        </p:grpSpPr>
        <p:grpSp>
          <p:nvGrpSpPr>
            <p:cNvPr id="28" name="群組 27"/>
            <p:cNvGrpSpPr/>
            <p:nvPr/>
          </p:nvGrpSpPr>
          <p:grpSpPr>
            <a:xfrm>
              <a:off x="6800992" y="2852855"/>
              <a:ext cx="1599820" cy="845434"/>
              <a:chOff x="1603544" y="537738"/>
              <a:chExt cx="970575" cy="544265"/>
            </a:xfrm>
            <a:grpFill/>
          </p:grpSpPr>
          <p:sp>
            <p:nvSpPr>
              <p:cNvPr id="30" name="橢圓 29"/>
              <p:cNvSpPr/>
              <p:nvPr/>
            </p:nvSpPr>
            <p:spPr>
              <a:xfrm>
                <a:off x="1603544" y="665854"/>
                <a:ext cx="288032" cy="288032"/>
              </a:xfrm>
              <a:prstGeom prst="ellipse">
                <a:avLst/>
              </a:prstGeom>
              <a:grpFill/>
            </p:spPr>
            <p:txBody>
              <a:bodyPr wrap="square" rtlCol="0" anchor="ctr">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31" name="橢圓 30"/>
              <p:cNvSpPr/>
              <p:nvPr/>
            </p:nvSpPr>
            <p:spPr>
              <a:xfrm>
                <a:off x="1786879" y="537738"/>
                <a:ext cx="505105" cy="514999"/>
              </a:xfrm>
              <a:prstGeom prst="ellipse">
                <a:avLst/>
              </a:prstGeom>
              <a:grpFill/>
            </p:spPr>
            <p:txBody>
              <a:bodyPr wrap="square" rtlCol="0" anchor="ctr">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32" name="橢圓 31"/>
              <p:cNvSpPr/>
              <p:nvPr/>
            </p:nvSpPr>
            <p:spPr>
              <a:xfrm>
                <a:off x="2153024" y="661351"/>
                <a:ext cx="421095" cy="351078"/>
              </a:xfrm>
              <a:prstGeom prst="ellipse">
                <a:avLst/>
              </a:prstGeom>
              <a:grpFill/>
            </p:spPr>
            <p:txBody>
              <a:bodyPr wrap="square" rtlCol="0" anchor="ctr">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33" name="橢圓 32"/>
              <p:cNvSpPr/>
              <p:nvPr/>
            </p:nvSpPr>
            <p:spPr>
              <a:xfrm>
                <a:off x="1786878" y="661351"/>
                <a:ext cx="480865" cy="420652"/>
              </a:xfrm>
              <a:prstGeom prst="ellipse">
                <a:avLst/>
              </a:prstGeom>
              <a:grpFill/>
            </p:spPr>
            <p:txBody>
              <a:bodyPr wrap="square" rtlCol="0" anchor="ctr">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34" name="橢圓 33"/>
              <p:cNvSpPr/>
              <p:nvPr/>
            </p:nvSpPr>
            <p:spPr>
              <a:xfrm>
                <a:off x="2111795" y="778434"/>
                <a:ext cx="288032" cy="288032"/>
              </a:xfrm>
              <a:prstGeom prst="ellipse">
                <a:avLst/>
              </a:prstGeom>
              <a:grpFill/>
            </p:spPr>
            <p:txBody>
              <a:bodyPr wrap="square" rtlCol="0" anchor="ctr">
                <a:spAutoFit/>
              </a:bodyPr>
              <a:lstStyle/>
              <a:p>
                <a:pPr algn="ctr"/>
                <a:endParaRPr lang="zh-TW" altLang="en-US" sz="2400">
                  <a:latin typeface="微軟正黑體" panose="020B0604030504040204" pitchFamily="34" charset="-120"/>
                  <a:ea typeface="微軟正黑體" panose="020B0604030504040204" pitchFamily="34" charset="-120"/>
                </a:endParaRPr>
              </a:p>
            </p:txBody>
          </p:sp>
        </p:grpSp>
        <p:sp>
          <p:nvSpPr>
            <p:cNvPr id="29" name="矩形 28"/>
            <p:cNvSpPr/>
            <p:nvPr/>
          </p:nvSpPr>
          <p:spPr>
            <a:xfrm>
              <a:off x="6660232" y="2996952"/>
              <a:ext cx="1855373" cy="584775"/>
            </a:xfrm>
            <a:prstGeom prst="rect">
              <a:avLst/>
            </a:prstGeom>
            <a:noFill/>
          </p:spPr>
          <p:txBody>
            <a:bodyPr wrap="square">
              <a:spAutoFit/>
            </a:bodyPr>
            <a:lstStyle/>
            <a:p>
              <a:pPr algn="ctr">
                <a:defRPr/>
              </a:pPr>
              <a:r>
                <a:rPr lang="zh-TW" altLang="en-US" sz="1600">
                  <a:solidFill>
                    <a:schemeClr val="bg1"/>
                  </a:solidFill>
                  <a:latin typeface="微軟正黑體" panose="020B0604030504040204" pitchFamily="34" charset="-120"/>
                  <a:ea typeface="微軟正黑體" panose="020B0604030504040204" pitchFamily="34" charset="-120"/>
                  <a:cs typeface="Times New Roman" pitchFamily="18" charset="0"/>
                </a:rPr>
                <a:t>失去山林</a:t>
              </a:r>
              <a:endParaRPr lang="en-US" altLang="zh-TW" sz="1600">
                <a:solidFill>
                  <a:schemeClr val="bg1"/>
                </a:solidFill>
                <a:latin typeface="微軟正黑體" panose="020B0604030504040204" pitchFamily="34" charset="-120"/>
                <a:ea typeface="微軟正黑體" panose="020B0604030504040204" pitchFamily="34" charset="-120"/>
                <a:cs typeface="Times New Roman" pitchFamily="18" charset="0"/>
              </a:endParaRPr>
            </a:p>
            <a:p>
              <a:pPr algn="ctr">
                <a:defRPr/>
              </a:pPr>
              <a:r>
                <a:rPr lang="zh-TW" altLang="en-US" sz="1600">
                  <a:solidFill>
                    <a:schemeClr val="bg1"/>
                  </a:solidFill>
                  <a:latin typeface="微軟正黑體" panose="020B0604030504040204" pitchFamily="34" charset="-120"/>
                  <a:ea typeface="微軟正黑體" panose="020B0604030504040204" pitchFamily="34" charset="-120"/>
                  <a:cs typeface="Times New Roman" pitchFamily="18" charset="0"/>
                </a:rPr>
                <a:t>的孩子</a:t>
              </a:r>
            </a:p>
          </p:txBody>
        </p:sp>
      </p:grpSp>
      <p:grpSp>
        <p:nvGrpSpPr>
          <p:cNvPr id="142" name="群組 141"/>
          <p:cNvGrpSpPr/>
          <p:nvPr/>
        </p:nvGrpSpPr>
        <p:grpSpPr>
          <a:xfrm>
            <a:off x="3730459" y="4164467"/>
            <a:ext cx="1855373" cy="985637"/>
            <a:chOff x="7196696" y="3968974"/>
            <a:chExt cx="1855373" cy="985637"/>
          </a:xfrm>
        </p:grpSpPr>
        <p:grpSp>
          <p:nvGrpSpPr>
            <p:cNvPr id="127" name="群組 126"/>
            <p:cNvGrpSpPr/>
            <p:nvPr/>
          </p:nvGrpSpPr>
          <p:grpSpPr>
            <a:xfrm>
              <a:off x="7934685" y="4509120"/>
              <a:ext cx="573238" cy="445491"/>
              <a:chOff x="7934685" y="4509120"/>
              <a:chExt cx="573238" cy="445491"/>
            </a:xfrm>
          </p:grpSpPr>
          <p:cxnSp>
            <p:nvCxnSpPr>
              <p:cNvPr id="15" name="直線接點 14"/>
              <p:cNvCxnSpPr/>
              <p:nvPr/>
            </p:nvCxnSpPr>
            <p:spPr>
              <a:xfrm rot="5400000">
                <a:off x="8285177" y="4731866"/>
                <a:ext cx="445491" cy="0"/>
              </a:xfrm>
              <a:prstGeom prst="line">
                <a:avLst/>
              </a:prstGeom>
              <a:ln w="38100">
                <a:solidFill>
                  <a:srgbClr val="D71B60"/>
                </a:solidFill>
                <a:prstDash val="sysDash"/>
              </a:ln>
            </p:spPr>
            <p:style>
              <a:lnRef idx="1">
                <a:schemeClr val="accent1"/>
              </a:lnRef>
              <a:fillRef idx="0">
                <a:schemeClr val="accent1"/>
              </a:fillRef>
              <a:effectRef idx="0">
                <a:schemeClr val="accent1"/>
              </a:effectRef>
              <a:fontRef idx="minor">
                <a:schemeClr val="tx1"/>
              </a:fontRef>
            </p:style>
          </p:cxnSp>
          <p:cxnSp>
            <p:nvCxnSpPr>
              <p:cNvPr id="16" name="直線接點 15"/>
              <p:cNvCxnSpPr/>
              <p:nvPr/>
            </p:nvCxnSpPr>
            <p:spPr>
              <a:xfrm rot="5400000">
                <a:off x="8094097" y="4731866"/>
                <a:ext cx="445491" cy="0"/>
              </a:xfrm>
              <a:prstGeom prst="line">
                <a:avLst/>
              </a:prstGeom>
              <a:ln w="38100">
                <a:solidFill>
                  <a:srgbClr val="D71B60"/>
                </a:solidFill>
                <a:prstDash val="sysDash"/>
              </a:ln>
            </p:spPr>
            <p:style>
              <a:lnRef idx="1">
                <a:schemeClr val="accent1"/>
              </a:lnRef>
              <a:fillRef idx="0">
                <a:schemeClr val="accent1"/>
              </a:fillRef>
              <a:effectRef idx="0">
                <a:schemeClr val="accent1"/>
              </a:effectRef>
              <a:fontRef idx="minor">
                <a:schemeClr val="tx1"/>
              </a:fontRef>
            </p:style>
          </p:cxnSp>
          <p:cxnSp>
            <p:nvCxnSpPr>
              <p:cNvPr id="17" name="直線接點 16"/>
              <p:cNvCxnSpPr/>
              <p:nvPr/>
            </p:nvCxnSpPr>
            <p:spPr>
              <a:xfrm rot="5400000">
                <a:off x="7903018" y="4731866"/>
                <a:ext cx="445491" cy="0"/>
              </a:xfrm>
              <a:prstGeom prst="line">
                <a:avLst/>
              </a:prstGeom>
              <a:ln w="38100">
                <a:solidFill>
                  <a:srgbClr val="D71B60"/>
                </a:solidFill>
                <a:prstDash val="sysDash"/>
              </a:ln>
            </p:spPr>
            <p:style>
              <a:lnRef idx="1">
                <a:schemeClr val="accent1"/>
              </a:lnRef>
              <a:fillRef idx="0">
                <a:schemeClr val="accent1"/>
              </a:fillRef>
              <a:effectRef idx="0">
                <a:schemeClr val="accent1"/>
              </a:effectRef>
              <a:fontRef idx="minor">
                <a:schemeClr val="tx1"/>
              </a:fontRef>
            </p:style>
          </p:cxnSp>
          <p:cxnSp>
            <p:nvCxnSpPr>
              <p:cNvPr id="18" name="直線接點 17"/>
              <p:cNvCxnSpPr/>
              <p:nvPr/>
            </p:nvCxnSpPr>
            <p:spPr>
              <a:xfrm rot="5400000">
                <a:off x="7711939" y="4731866"/>
                <a:ext cx="445491" cy="0"/>
              </a:xfrm>
              <a:prstGeom prst="line">
                <a:avLst/>
              </a:prstGeom>
              <a:ln w="38100">
                <a:solidFill>
                  <a:srgbClr val="D71B60"/>
                </a:solidFill>
                <a:prstDash val="sysDash"/>
              </a:ln>
            </p:spPr>
            <p:style>
              <a:lnRef idx="1">
                <a:schemeClr val="accent1"/>
              </a:lnRef>
              <a:fillRef idx="0">
                <a:schemeClr val="accent1"/>
              </a:fillRef>
              <a:effectRef idx="0">
                <a:schemeClr val="accent1"/>
              </a:effectRef>
              <a:fontRef idx="minor">
                <a:schemeClr val="tx1"/>
              </a:fontRef>
            </p:style>
          </p:cxnSp>
        </p:grpSp>
        <p:grpSp>
          <p:nvGrpSpPr>
            <p:cNvPr id="36" name="群組 35"/>
            <p:cNvGrpSpPr/>
            <p:nvPr/>
          </p:nvGrpSpPr>
          <p:grpSpPr>
            <a:xfrm>
              <a:off x="7328040" y="3968974"/>
              <a:ext cx="1610742" cy="845590"/>
              <a:chOff x="1603544" y="537737"/>
              <a:chExt cx="1000375" cy="544266"/>
            </a:xfrm>
            <a:solidFill>
              <a:srgbClr val="D71B60"/>
            </a:solidFill>
          </p:grpSpPr>
          <p:sp>
            <p:nvSpPr>
              <p:cNvPr id="38" name="橢圓 37"/>
              <p:cNvSpPr/>
              <p:nvPr/>
            </p:nvSpPr>
            <p:spPr>
              <a:xfrm>
                <a:off x="1603544" y="665854"/>
                <a:ext cx="288032" cy="288032"/>
              </a:xfrm>
              <a:prstGeom prst="ellipse">
                <a:avLst/>
              </a:prstGeom>
              <a:grpFill/>
            </p:spPr>
            <p:txBody>
              <a:bodyPr wrap="square" rtlCol="0" anchor="ctr">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39" name="橢圓 38"/>
              <p:cNvSpPr/>
              <p:nvPr/>
            </p:nvSpPr>
            <p:spPr>
              <a:xfrm>
                <a:off x="1786879" y="537737"/>
                <a:ext cx="505105" cy="514998"/>
              </a:xfrm>
              <a:prstGeom prst="ellipse">
                <a:avLst/>
              </a:prstGeom>
              <a:grpFill/>
            </p:spPr>
            <p:txBody>
              <a:bodyPr wrap="square" rtlCol="0" anchor="ctr">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40" name="橢圓 39"/>
              <p:cNvSpPr/>
              <p:nvPr/>
            </p:nvSpPr>
            <p:spPr>
              <a:xfrm>
                <a:off x="2195736" y="607313"/>
                <a:ext cx="408183" cy="405115"/>
              </a:xfrm>
              <a:prstGeom prst="ellipse">
                <a:avLst/>
              </a:prstGeom>
              <a:grpFill/>
            </p:spPr>
            <p:txBody>
              <a:bodyPr wrap="square" rtlCol="0" anchor="ctr">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41" name="橢圓 40"/>
              <p:cNvSpPr/>
              <p:nvPr/>
            </p:nvSpPr>
            <p:spPr>
              <a:xfrm>
                <a:off x="1740450" y="757520"/>
                <a:ext cx="527293" cy="324483"/>
              </a:xfrm>
              <a:prstGeom prst="ellipse">
                <a:avLst/>
              </a:prstGeom>
              <a:grpFill/>
            </p:spPr>
            <p:txBody>
              <a:bodyPr wrap="square" rtlCol="0" anchor="ctr">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42" name="橢圓 41"/>
              <p:cNvSpPr/>
              <p:nvPr/>
            </p:nvSpPr>
            <p:spPr>
              <a:xfrm>
                <a:off x="2111795" y="778434"/>
                <a:ext cx="288032" cy="288032"/>
              </a:xfrm>
              <a:prstGeom prst="ellipse">
                <a:avLst/>
              </a:prstGeom>
              <a:grpFill/>
            </p:spPr>
            <p:txBody>
              <a:bodyPr wrap="square" rtlCol="0" anchor="ctr">
                <a:spAutoFit/>
              </a:bodyPr>
              <a:lstStyle/>
              <a:p>
                <a:pPr algn="ctr"/>
                <a:endParaRPr lang="zh-TW" altLang="en-US" sz="2400">
                  <a:latin typeface="微軟正黑體" panose="020B0604030504040204" pitchFamily="34" charset="-120"/>
                  <a:ea typeface="微軟正黑體" panose="020B0604030504040204" pitchFamily="34" charset="-120"/>
                </a:endParaRPr>
              </a:p>
            </p:txBody>
          </p:sp>
        </p:grpSp>
        <p:sp>
          <p:nvSpPr>
            <p:cNvPr id="37" name="矩形 36"/>
            <p:cNvSpPr/>
            <p:nvPr/>
          </p:nvSpPr>
          <p:spPr>
            <a:xfrm>
              <a:off x="7196696" y="4198724"/>
              <a:ext cx="1855373" cy="584775"/>
            </a:xfrm>
            <a:prstGeom prst="rect">
              <a:avLst/>
            </a:prstGeom>
          </p:spPr>
          <p:txBody>
            <a:bodyPr wrap="square">
              <a:spAutoFit/>
            </a:bodyPr>
            <a:lstStyle/>
            <a:p>
              <a:pPr algn="ctr">
                <a:defRPr/>
              </a:pPr>
              <a:r>
                <a:rPr lang="zh-TW" altLang="en-US" sz="1600" dirty="0">
                  <a:solidFill>
                    <a:schemeClr val="bg1"/>
                  </a:solidFill>
                  <a:latin typeface="微軟正黑體" panose="020B0604030504040204" pitchFamily="34" charset="-120"/>
                  <a:ea typeface="微軟正黑體" panose="020B0604030504040204" pitchFamily="34" charset="-120"/>
                  <a:cs typeface="Times New Roman" pitchFamily="18" charset="0"/>
                </a:rPr>
                <a:t>學習共同體</a:t>
              </a:r>
              <a:endParaRPr lang="en-US" altLang="zh-TW" sz="1600" dirty="0">
                <a:solidFill>
                  <a:schemeClr val="bg1"/>
                </a:solidFill>
                <a:latin typeface="微軟正黑體" panose="020B0604030504040204" pitchFamily="34" charset="-120"/>
                <a:ea typeface="微軟正黑體" panose="020B0604030504040204" pitchFamily="34" charset="-120"/>
                <a:cs typeface="Times New Roman" pitchFamily="18" charset="0"/>
              </a:endParaRPr>
            </a:p>
            <a:p>
              <a:pPr algn="ctr">
                <a:defRPr/>
              </a:pPr>
              <a:r>
                <a:rPr lang="zh-TW" altLang="en-US" sz="1600" dirty="0">
                  <a:solidFill>
                    <a:schemeClr val="bg1"/>
                  </a:solidFill>
                  <a:latin typeface="微軟正黑體" panose="020B0604030504040204" pitchFamily="34" charset="-120"/>
                  <a:ea typeface="微軟正黑體" panose="020B0604030504040204" pitchFamily="34" charset="-120"/>
                  <a:cs typeface="Times New Roman" pitchFamily="18" charset="0"/>
                </a:rPr>
                <a:t>的革命</a:t>
              </a:r>
            </a:p>
          </p:txBody>
        </p:sp>
      </p:grpSp>
      <p:grpSp>
        <p:nvGrpSpPr>
          <p:cNvPr id="52" name="群組 51"/>
          <p:cNvGrpSpPr/>
          <p:nvPr/>
        </p:nvGrpSpPr>
        <p:grpSpPr>
          <a:xfrm>
            <a:off x="5223554" y="4736668"/>
            <a:ext cx="1303368" cy="785235"/>
            <a:chOff x="1603544" y="537737"/>
            <a:chExt cx="970575" cy="544266"/>
          </a:xfrm>
          <a:solidFill>
            <a:srgbClr val="1565C0"/>
          </a:solidFill>
        </p:grpSpPr>
        <p:sp>
          <p:nvSpPr>
            <p:cNvPr id="54" name="橢圓 53"/>
            <p:cNvSpPr/>
            <p:nvPr/>
          </p:nvSpPr>
          <p:spPr>
            <a:xfrm>
              <a:off x="1603544" y="665853"/>
              <a:ext cx="288032" cy="288032"/>
            </a:xfrm>
            <a:prstGeom prst="ellipse">
              <a:avLst/>
            </a:prstGeom>
            <a:grpFill/>
          </p:spPr>
          <p:txBody>
            <a:bodyPr wrap="square" rtlCol="0" anchor="ctr">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55" name="橢圓 54"/>
            <p:cNvSpPr/>
            <p:nvPr/>
          </p:nvSpPr>
          <p:spPr>
            <a:xfrm>
              <a:off x="1786879" y="537737"/>
              <a:ext cx="505105" cy="514998"/>
            </a:xfrm>
            <a:prstGeom prst="ellipse">
              <a:avLst/>
            </a:prstGeom>
            <a:grpFill/>
          </p:spPr>
          <p:txBody>
            <a:bodyPr wrap="square" rtlCol="0" anchor="ctr">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56" name="橢圓 55"/>
            <p:cNvSpPr/>
            <p:nvPr/>
          </p:nvSpPr>
          <p:spPr>
            <a:xfrm>
              <a:off x="2153024" y="661351"/>
              <a:ext cx="421095" cy="351078"/>
            </a:xfrm>
            <a:prstGeom prst="ellipse">
              <a:avLst/>
            </a:prstGeom>
            <a:grpFill/>
          </p:spPr>
          <p:txBody>
            <a:bodyPr wrap="square" rtlCol="0" anchor="ctr">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57" name="橢圓 56"/>
            <p:cNvSpPr/>
            <p:nvPr/>
          </p:nvSpPr>
          <p:spPr>
            <a:xfrm>
              <a:off x="1786878" y="661351"/>
              <a:ext cx="480865" cy="420652"/>
            </a:xfrm>
            <a:prstGeom prst="ellipse">
              <a:avLst/>
            </a:prstGeom>
            <a:grpFill/>
          </p:spPr>
          <p:txBody>
            <a:bodyPr wrap="square" rtlCol="0" anchor="ctr">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58" name="橢圓 57"/>
            <p:cNvSpPr/>
            <p:nvPr/>
          </p:nvSpPr>
          <p:spPr>
            <a:xfrm>
              <a:off x="2111795" y="778434"/>
              <a:ext cx="288032" cy="288032"/>
            </a:xfrm>
            <a:prstGeom prst="ellipse">
              <a:avLst/>
            </a:prstGeom>
            <a:grpFill/>
          </p:spPr>
          <p:txBody>
            <a:bodyPr wrap="square" rtlCol="0" anchor="ctr">
              <a:spAutoFit/>
            </a:bodyPr>
            <a:lstStyle/>
            <a:p>
              <a:pPr algn="ctr"/>
              <a:endParaRPr lang="zh-TW" altLang="en-US" sz="2400">
                <a:latin typeface="微軟正黑體" panose="020B0604030504040204" pitchFamily="34" charset="-120"/>
                <a:ea typeface="微軟正黑體" panose="020B0604030504040204" pitchFamily="34" charset="-120"/>
              </a:endParaRPr>
            </a:p>
          </p:txBody>
        </p:sp>
      </p:grpSp>
      <p:sp>
        <p:nvSpPr>
          <p:cNvPr id="53" name="矩形 52"/>
          <p:cNvSpPr/>
          <p:nvPr/>
        </p:nvSpPr>
        <p:spPr>
          <a:xfrm>
            <a:off x="4947512" y="4981750"/>
            <a:ext cx="1855373" cy="338554"/>
          </a:xfrm>
          <a:prstGeom prst="rect">
            <a:avLst/>
          </a:prstGeom>
        </p:spPr>
        <p:txBody>
          <a:bodyPr wrap="square">
            <a:spAutoFit/>
          </a:bodyPr>
          <a:lstStyle/>
          <a:p>
            <a:pPr algn="ctr">
              <a:defRPr/>
            </a:pPr>
            <a:r>
              <a:rPr lang="en-US" altLang="zh-TW" sz="1600">
                <a:solidFill>
                  <a:schemeClr val="bg1"/>
                </a:solidFill>
                <a:latin typeface="微軟正黑體" panose="020B0604030504040204" pitchFamily="34" charset="-120"/>
                <a:ea typeface="微軟正黑體" panose="020B0604030504040204" pitchFamily="34" charset="-120"/>
                <a:cs typeface="Times New Roman" pitchFamily="18" charset="0"/>
              </a:rPr>
              <a:t>Web3.0</a:t>
            </a:r>
            <a:r>
              <a:rPr lang="zh-TW" altLang="en-US" sz="1600">
                <a:solidFill>
                  <a:schemeClr val="bg1"/>
                </a:solidFill>
                <a:latin typeface="微軟正黑體" panose="020B0604030504040204" pitchFamily="34" charset="-120"/>
                <a:ea typeface="微軟正黑體" panose="020B0604030504040204" pitchFamily="34" charset="-120"/>
                <a:cs typeface="Times New Roman" pitchFamily="18" charset="0"/>
              </a:rPr>
              <a:t>時代</a:t>
            </a:r>
          </a:p>
        </p:txBody>
      </p:sp>
      <p:grpSp>
        <p:nvGrpSpPr>
          <p:cNvPr id="139" name="群組 138"/>
          <p:cNvGrpSpPr/>
          <p:nvPr/>
        </p:nvGrpSpPr>
        <p:grpSpPr>
          <a:xfrm>
            <a:off x="379786" y="5062896"/>
            <a:ext cx="1855373" cy="989992"/>
            <a:chOff x="784317" y="4931557"/>
            <a:chExt cx="1855373" cy="989992"/>
          </a:xfrm>
        </p:grpSpPr>
        <p:grpSp>
          <p:nvGrpSpPr>
            <p:cNvPr id="68" name="群組 67"/>
            <p:cNvGrpSpPr/>
            <p:nvPr/>
          </p:nvGrpSpPr>
          <p:grpSpPr>
            <a:xfrm>
              <a:off x="787443" y="4931557"/>
              <a:ext cx="1819633" cy="989992"/>
              <a:chOff x="1603544" y="537738"/>
              <a:chExt cx="1000375" cy="544265"/>
            </a:xfrm>
            <a:solidFill>
              <a:srgbClr val="1565C0"/>
            </a:solidFill>
          </p:grpSpPr>
          <p:sp>
            <p:nvSpPr>
              <p:cNvPr id="70" name="橢圓 69"/>
              <p:cNvSpPr/>
              <p:nvPr/>
            </p:nvSpPr>
            <p:spPr>
              <a:xfrm>
                <a:off x="1603544" y="665854"/>
                <a:ext cx="288032" cy="288032"/>
              </a:xfrm>
              <a:prstGeom prst="ellipse">
                <a:avLst/>
              </a:prstGeom>
              <a:grpFill/>
            </p:spPr>
            <p:txBody>
              <a:bodyPr wrap="square" rtlCol="0" anchor="ctr">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71" name="橢圓 70"/>
              <p:cNvSpPr/>
              <p:nvPr/>
            </p:nvSpPr>
            <p:spPr>
              <a:xfrm>
                <a:off x="1786879" y="537738"/>
                <a:ext cx="505105" cy="514997"/>
              </a:xfrm>
              <a:prstGeom prst="ellipse">
                <a:avLst/>
              </a:prstGeom>
              <a:grpFill/>
            </p:spPr>
            <p:txBody>
              <a:bodyPr wrap="square" rtlCol="0" anchor="ctr">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72" name="橢圓 71"/>
              <p:cNvSpPr/>
              <p:nvPr/>
            </p:nvSpPr>
            <p:spPr>
              <a:xfrm>
                <a:off x="2195736" y="607313"/>
                <a:ext cx="408183" cy="405115"/>
              </a:xfrm>
              <a:prstGeom prst="ellipse">
                <a:avLst/>
              </a:prstGeom>
              <a:grpFill/>
            </p:spPr>
            <p:txBody>
              <a:bodyPr wrap="square" rtlCol="0" anchor="ctr">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73" name="橢圓 72"/>
              <p:cNvSpPr/>
              <p:nvPr/>
            </p:nvSpPr>
            <p:spPr>
              <a:xfrm>
                <a:off x="1740450" y="757520"/>
                <a:ext cx="527293" cy="324483"/>
              </a:xfrm>
              <a:prstGeom prst="ellipse">
                <a:avLst/>
              </a:prstGeom>
              <a:grpFill/>
            </p:spPr>
            <p:txBody>
              <a:bodyPr wrap="square" rtlCol="0" anchor="ctr">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74" name="橢圓 73"/>
              <p:cNvSpPr/>
              <p:nvPr/>
            </p:nvSpPr>
            <p:spPr>
              <a:xfrm>
                <a:off x="2111795" y="778434"/>
                <a:ext cx="288032" cy="288032"/>
              </a:xfrm>
              <a:prstGeom prst="ellipse">
                <a:avLst/>
              </a:prstGeom>
              <a:grpFill/>
            </p:spPr>
            <p:txBody>
              <a:bodyPr wrap="square" rtlCol="0" anchor="ctr">
                <a:spAutoFit/>
              </a:bodyPr>
              <a:lstStyle/>
              <a:p>
                <a:pPr algn="ctr"/>
                <a:endParaRPr lang="zh-TW" altLang="en-US" sz="2400">
                  <a:latin typeface="微軟正黑體" panose="020B0604030504040204" pitchFamily="34" charset="-120"/>
                  <a:ea typeface="微軟正黑體" panose="020B0604030504040204" pitchFamily="34" charset="-120"/>
                </a:endParaRPr>
              </a:p>
            </p:txBody>
          </p:sp>
        </p:grpSp>
        <p:sp>
          <p:nvSpPr>
            <p:cNvPr id="69" name="矩形 68"/>
            <p:cNvSpPr/>
            <p:nvPr/>
          </p:nvSpPr>
          <p:spPr>
            <a:xfrm>
              <a:off x="784317" y="5163059"/>
              <a:ext cx="1855373" cy="584775"/>
            </a:xfrm>
            <a:prstGeom prst="rect">
              <a:avLst/>
            </a:prstGeom>
          </p:spPr>
          <p:txBody>
            <a:bodyPr wrap="square">
              <a:spAutoFit/>
            </a:bodyPr>
            <a:lstStyle/>
            <a:p>
              <a:pPr algn="ctr">
                <a:defRPr/>
              </a:pPr>
              <a:r>
                <a:rPr lang="zh-TW" altLang="en-US" sz="1600">
                  <a:solidFill>
                    <a:schemeClr val="bg1"/>
                  </a:solidFill>
                  <a:latin typeface="微軟正黑體" panose="020B0604030504040204" pitchFamily="34" charset="-120"/>
                  <a:ea typeface="微軟正黑體" panose="020B0604030504040204" pitchFamily="34" charset="-120"/>
                  <a:cs typeface="Times New Roman" pitchFamily="18" charset="0"/>
                </a:rPr>
                <a:t>真正的教育是</a:t>
              </a:r>
              <a:endParaRPr lang="en-US" altLang="zh-TW" sz="1600">
                <a:solidFill>
                  <a:schemeClr val="bg1"/>
                </a:solidFill>
                <a:latin typeface="微軟正黑體" panose="020B0604030504040204" pitchFamily="34" charset="-120"/>
                <a:ea typeface="微軟正黑體" panose="020B0604030504040204" pitchFamily="34" charset="-120"/>
                <a:cs typeface="Times New Roman" pitchFamily="18" charset="0"/>
              </a:endParaRPr>
            </a:p>
            <a:p>
              <a:pPr algn="ctr">
                <a:defRPr/>
              </a:pPr>
              <a:r>
                <a:rPr lang="zh-TW" altLang="en-US" sz="1600">
                  <a:solidFill>
                    <a:schemeClr val="bg1"/>
                  </a:solidFill>
                  <a:latin typeface="微軟正黑體" panose="020B0604030504040204" pitchFamily="34" charset="-120"/>
                  <a:ea typeface="微軟正黑體" panose="020B0604030504040204" pitchFamily="34" charset="-120"/>
                  <a:cs typeface="Times New Roman" pitchFamily="18" charset="0"/>
                </a:rPr>
                <a:t>所有人一起學習</a:t>
              </a:r>
            </a:p>
          </p:txBody>
        </p:sp>
      </p:grpSp>
      <p:grpSp>
        <p:nvGrpSpPr>
          <p:cNvPr id="146" name="群組 145"/>
          <p:cNvGrpSpPr/>
          <p:nvPr/>
        </p:nvGrpSpPr>
        <p:grpSpPr>
          <a:xfrm>
            <a:off x="2016559" y="3996588"/>
            <a:ext cx="1855373" cy="1173622"/>
            <a:chOff x="2016559" y="3996588"/>
            <a:chExt cx="1855373" cy="1173622"/>
          </a:xfrm>
        </p:grpSpPr>
        <p:grpSp>
          <p:nvGrpSpPr>
            <p:cNvPr id="120" name="群組 119"/>
            <p:cNvGrpSpPr/>
            <p:nvPr/>
          </p:nvGrpSpPr>
          <p:grpSpPr>
            <a:xfrm>
              <a:off x="2687299" y="4724719"/>
              <a:ext cx="573238" cy="445491"/>
              <a:chOff x="2771801" y="4725144"/>
              <a:chExt cx="573238" cy="445491"/>
            </a:xfrm>
          </p:grpSpPr>
          <p:cxnSp>
            <p:nvCxnSpPr>
              <p:cNvPr id="10" name="直線接點 9"/>
              <p:cNvCxnSpPr/>
              <p:nvPr/>
            </p:nvCxnSpPr>
            <p:spPr>
              <a:xfrm rot="5400000">
                <a:off x="3122293" y="4947890"/>
                <a:ext cx="445491" cy="0"/>
              </a:xfrm>
              <a:prstGeom prst="line">
                <a:avLst/>
              </a:prstGeom>
              <a:ln w="38100">
                <a:solidFill>
                  <a:srgbClr val="D71B60"/>
                </a:solidFill>
                <a:prstDash val="sysDash"/>
              </a:ln>
            </p:spPr>
            <p:style>
              <a:lnRef idx="1">
                <a:schemeClr val="accent1"/>
              </a:lnRef>
              <a:fillRef idx="0">
                <a:schemeClr val="accent1"/>
              </a:fillRef>
              <a:effectRef idx="0">
                <a:schemeClr val="accent1"/>
              </a:effectRef>
              <a:fontRef idx="minor">
                <a:schemeClr val="tx1"/>
              </a:fontRef>
            </p:style>
          </p:cxnSp>
          <p:cxnSp>
            <p:nvCxnSpPr>
              <p:cNvPr id="11" name="直線接點 10"/>
              <p:cNvCxnSpPr/>
              <p:nvPr/>
            </p:nvCxnSpPr>
            <p:spPr>
              <a:xfrm rot="5400000">
                <a:off x="2931213" y="4947890"/>
                <a:ext cx="445491" cy="0"/>
              </a:xfrm>
              <a:prstGeom prst="line">
                <a:avLst/>
              </a:prstGeom>
              <a:ln w="38100">
                <a:solidFill>
                  <a:srgbClr val="D71B60"/>
                </a:solidFill>
                <a:prstDash val="sysDash"/>
              </a:ln>
            </p:spPr>
            <p:style>
              <a:lnRef idx="1">
                <a:schemeClr val="accent1"/>
              </a:lnRef>
              <a:fillRef idx="0">
                <a:schemeClr val="accent1"/>
              </a:fillRef>
              <a:effectRef idx="0">
                <a:schemeClr val="accent1"/>
              </a:effectRef>
              <a:fontRef idx="minor">
                <a:schemeClr val="tx1"/>
              </a:fontRef>
            </p:style>
          </p:cxnSp>
          <p:cxnSp>
            <p:nvCxnSpPr>
              <p:cNvPr id="12" name="直線接點 11"/>
              <p:cNvCxnSpPr/>
              <p:nvPr/>
            </p:nvCxnSpPr>
            <p:spPr>
              <a:xfrm rot="5400000">
                <a:off x="2740134" y="4947890"/>
                <a:ext cx="445491" cy="0"/>
              </a:xfrm>
              <a:prstGeom prst="line">
                <a:avLst/>
              </a:prstGeom>
              <a:ln w="38100">
                <a:solidFill>
                  <a:srgbClr val="D71B60"/>
                </a:solidFill>
                <a:prstDash val="sysDash"/>
              </a:ln>
            </p:spPr>
            <p:style>
              <a:lnRef idx="1">
                <a:schemeClr val="accent1"/>
              </a:lnRef>
              <a:fillRef idx="0">
                <a:schemeClr val="accent1"/>
              </a:fillRef>
              <a:effectRef idx="0">
                <a:schemeClr val="accent1"/>
              </a:effectRef>
              <a:fontRef idx="minor">
                <a:schemeClr val="tx1"/>
              </a:fontRef>
            </p:style>
          </p:cxnSp>
          <p:cxnSp>
            <p:nvCxnSpPr>
              <p:cNvPr id="13" name="直線接點 12"/>
              <p:cNvCxnSpPr/>
              <p:nvPr/>
            </p:nvCxnSpPr>
            <p:spPr>
              <a:xfrm rot="5400000">
                <a:off x="2549055" y="4947890"/>
                <a:ext cx="445491" cy="0"/>
              </a:xfrm>
              <a:prstGeom prst="line">
                <a:avLst/>
              </a:prstGeom>
              <a:ln w="38100">
                <a:solidFill>
                  <a:srgbClr val="D71B60"/>
                </a:solidFill>
                <a:prstDash val="sysDash"/>
              </a:ln>
            </p:spPr>
            <p:style>
              <a:lnRef idx="1">
                <a:schemeClr val="accent1"/>
              </a:lnRef>
              <a:fillRef idx="0">
                <a:schemeClr val="accent1"/>
              </a:fillRef>
              <a:effectRef idx="0">
                <a:schemeClr val="accent1"/>
              </a:effectRef>
              <a:fontRef idx="minor">
                <a:schemeClr val="tx1"/>
              </a:fontRef>
            </p:style>
          </p:cxnSp>
        </p:grpSp>
        <p:grpSp>
          <p:nvGrpSpPr>
            <p:cNvPr id="76" name="群組 75"/>
            <p:cNvGrpSpPr/>
            <p:nvPr/>
          </p:nvGrpSpPr>
          <p:grpSpPr>
            <a:xfrm>
              <a:off x="2020844" y="3996588"/>
              <a:ext cx="1797279" cy="977827"/>
              <a:chOff x="1603544" y="537739"/>
              <a:chExt cx="1000375" cy="544264"/>
            </a:xfrm>
            <a:solidFill>
              <a:srgbClr val="1565C0"/>
            </a:solidFill>
          </p:grpSpPr>
          <p:sp>
            <p:nvSpPr>
              <p:cNvPr id="78" name="橢圓 77"/>
              <p:cNvSpPr/>
              <p:nvPr/>
            </p:nvSpPr>
            <p:spPr>
              <a:xfrm>
                <a:off x="1603544" y="665855"/>
                <a:ext cx="288032" cy="288032"/>
              </a:xfrm>
              <a:prstGeom prst="ellipse">
                <a:avLst/>
              </a:prstGeom>
              <a:grpFill/>
            </p:spPr>
            <p:txBody>
              <a:bodyPr wrap="square" rtlCol="0" anchor="ctr">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79" name="橢圓 78"/>
              <p:cNvSpPr/>
              <p:nvPr/>
            </p:nvSpPr>
            <p:spPr>
              <a:xfrm>
                <a:off x="1786879" y="537739"/>
                <a:ext cx="505105" cy="514998"/>
              </a:xfrm>
              <a:prstGeom prst="ellipse">
                <a:avLst/>
              </a:prstGeom>
              <a:grpFill/>
            </p:spPr>
            <p:txBody>
              <a:bodyPr wrap="square" rtlCol="0" anchor="ctr">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80" name="橢圓 79"/>
              <p:cNvSpPr/>
              <p:nvPr/>
            </p:nvSpPr>
            <p:spPr>
              <a:xfrm>
                <a:off x="2195736" y="607313"/>
                <a:ext cx="408183" cy="405115"/>
              </a:xfrm>
              <a:prstGeom prst="ellipse">
                <a:avLst/>
              </a:prstGeom>
              <a:grpFill/>
            </p:spPr>
            <p:txBody>
              <a:bodyPr wrap="square" rtlCol="0" anchor="ctr">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81" name="橢圓 80"/>
              <p:cNvSpPr/>
              <p:nvPr/>
            </p:nvSpPr>
            <p:spPr>
              <a:xfrm>
                <a:off x="1786878" y="661351"/>
                <a:ext cx="480865" cy="420652"/>
              </a:xfrm>
              <a:prstGeom prst="ellipse">
                <a:avLst/>
              </a:prstGeom>
              <a:grpFill/>
            </p:spPr>
            <p:txBody>
              <a:bodyPr wrap="square" rtlCol="0" anchor="ctr">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82" name="橢圓 81"/>
              <p:cNvSpPr/>
              <p:nvPr/>
            </p:nvSpPr>
            <p:spPr>
              <a:xfrm>
                <a:off x="2111795" y="778434"/>
                <a:ext cx="288032" cy="288032"/>
              </a:xfrm>
              <a:prstGeom prst="ellipse">
                <a:avLst/>
              </a:prstGeom>
              <a:grpFill/>
            </p:spPr>
            <p:txBody>
              <a:bodyPr wrap="square" rtlCol="0" anchor="ctr">
                <a:spAutoFit/>
              </a:bodyPr>
              <a:lstStyle/>
              <a:p>
                <a:pPr algn="ctr"/>
                <a:endParaRPr lang="zh-TW" altLang="en-US" sz="2400">
                  <a:latin typeface="微軟正黑體" panose="020B0604030504040204" pitchFamily="34" charset="-120"/>
                  <a:ea typeface="微軟正黑體" panose="020B0604030504040204" pitchFamily="34" charset="-120"/>
                </a:endParaRPr>
              </a:p>
            </p:txBody>
          </p:sp>
        </p:grpSp>
        <p:sp>
          <p:nvSpPr>
            <p:cNvPr id="77" name="矩形 76"/>
            <p:cNvSpPr/>
            <p:nvPr/>
          </p:nvSpPr>
          <p:spPr>
            <a:xfrm>
              <a:off x="2016559" y="4189921"/>
              <a:ext cx="1855373" cy="584775"/>
            </a:xfrm>
            <a:prstGeom prst="rect">
              <a:avLst/>
            </a:prstGeom>
          </p:spPr>
          <p:txBody>
            <a:bodyPr wrap="square">
              <a:spAutoFit/>
            </a:bodyPr>
            <a:lstStyle/>
            <a:p>
              <a:pPr algn="ctr">
                <a:defRPr/>
              </a:pPr>
              <a:r>
                <a:rPr lang="zh-TW" altLang="en-US" sz="1600">
                  <a:solidFill>
                    <a:schemeClr val="bg1"/>
                  </a:solidFill>
                  <a:latin typeface="微軟正黑體" panose="020B0604030504040204" pitchFamily="34" charset="-120"/>
                  <a:ea typeface="微軟正黑體" panose="020B0604030504040204" pitchFamily="34" charset="-120"/>
                  <a:cs typeface="Times New Roman" pitchFamily="18" charset="0"/>
                </a:rPr>
                <a:t>未來的工作，</a:t>
              </a:r>
              <a:endParaRPr lang="en-US" altLang="zh-TW" sz="1600">
                <a:solidFill>
                  <a:schemeClr val="bg1"/>
                </a:solidFill>
                <a:latin typeface="微軟正黑體" panose="020B0604030504040204" pitchFamily="34" charset="-120"/>
                <a:ea typeface="微軟正黑體" panose="020B0604030504040204" pitchFamily="34" charset="-120"/>
                <a:cs typeface="Times New Roman" pitchFamily="18" charset="0"/>
              </a:endParaRPr>
            </a:p>
            <a:p>
              <a:pPr algn="ctr">
                <a:defRPr/>
              </a:pPr>
              <a:r>
                <a:rPr lang="zh-TW" altLang="en-US" sz="1600">
                  <a:solidFill>
                    <a:schemeClr val="bg1"/>
                  </a:solidFill>
                  <a:latin typeface="微軟正黑體" panose="020B0604030504040204" pitchFamily="34" charset="-120"/>
                  <a:ea typeface="微軟正黑體" panose="020B0604030504040204" pitchFamily="34" charset="-120"/>
                  <a:cs typeface="Times New Roman" pitchFamily="18" charset="0"/>
                </a:rPr>
                <a:t>有</a:t>
              </a:r>
              <a:r>
                <a:rPr lang="en-US" altLang="zh-TW" sz="1600">
                  <a:solidFill>
                    <a:schemeClr val="bg1"/>
                  </a:solidFill>
                  <a:latin typeface="微軟正黑體" panose="020B0604030504040204" pitchFamily="34" charset="-120"/>
                  <a:ea typeface="微軟正黑體" panose="020B0604030504040204" pitchFamily="34" charset="-120"/>
                  <a:cs typeface="Times New Roman" pitchFamily="18" charset="0"/>
                </a:rPr>
                <a:t>6</a:t>
              </a:r>
              <a:r>
                <a:rPr lang="zh-TW" altLang="en-US" sz="1600">
                  <a:solidFill>
                    <a:schemeClr val="bg1"/>
                  </a:solidFill>
                  <a:latin typeface="微軟正黑體" panose="020B0604030504040204" pitchFamily="34" charset="-120"/>
                  <a:ea typeface="微軟正黑體" panose="020B0604030504040204" pitchFamily="34" charset="-120"/>
                  <a:cs typeface="Times New Roman" pitchFamily="18" charset="0"/>
                </a:rPr>
                <a:t>成還未被發明</a:t>
              </a:r>
            </a:p>
          </p:txBody>
        </p:sp>
      </p:grpSp>
      <p:grpSp>
        <p:nvGrpSpPr>
          <p:cNvPr id="141" name="群組 140"/>
          <p:cNvGrpSpPr/>
          <p:nvPr/>
        </p:nvGrpSpPr>
        <p:grpSpPr>
          <a:xfrm>
            <a:off x="7019460" y="5073201"/>
            <a:ext cx="1855373" cy="1169646"/>
            <a:chOff x="6646511" y="4886676"/>
            <a:chExt cx="1855373" cy="1169646"/>
          </a:xfrm>
        </p:grpSpPr>
        <p:grpSp>
          <p:nvGrpSpPr>
            <p:cNvPr id="20" name="群組 19"/>
            <p:cNvGrpSpPr/>
            <p:nvPr/>
          </p:nvGrpSpPr>
          <p:grpSpPr>
            <a:xfrm>
              <a:off x="6781005" y="4886676"/>
              <a:ext cx="1610742" cy="845588"/>
              <a:chOff x="1603544" y="537738"/>
              <a:chExt cx="1000375" cy="544265"/>
            </a:xfrm>
            <a:solidFill>
              <a:srgbClr val="1565C0"/>
            </a:solidFill>
          </p:grpSpPr>
          <p:sp>
            <p:nvSpPr>
              <p:cNvPr id="22" name="橢圓 21"/>
              <p:cNvSpPr/>
              <p:nvPr/>
            </p:nvSpPr>
            <p:spPr>
              <a:xfrm>
                <a:off x="1603544" y="665854"/>
                <a:ext cx="288032" cy="288032"/>
              </a:xfrm>
              <a:prstGeom prst="ellipse">
                <a:avLst/>
              </a:prstGeom>
              <a:grpFill/>
            </p:spPr>
            <p:txBody>
              <a:bodyPr wrap="square" rtlCol="0" anchor="ctr">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23" name="橢圓 22"/>
              <p:cNvSpPr/>
              <p:nvPr/>
            </p:nvSpPr>
            <p:spPr>
              <a:xfrm>
                <a:off x="1786879" y="537738"/>
                <a:ext cx="505105" cy="514998"/>
              </a:xfrm>
              <a:prstGeom prst="ellipse">
                <a:avLst/>
              </a:prstGeom>
              <a:grpFill/>
            </p:spPr>
            <p:txBody>
              <a:bodyPr wrap="square" rtlCol="0" anchor="ctr">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24" name="橢圓 23"/>
              <p:cNvSpPr/>
              <p:nvPr/>
            </p:nvSpPr>
            <p:spPr>
              <a:xfrm>
                <a:off x="2195736" y="607313"/>
                <a:ext cx="408183" cy="405115"/>
              </a:xfrm>
              <a:prstGeom prst="ellipse">
                <a:avLst/>
              </a:prstGeom>
              <a:grpFill/>
            </p:spPr>
            <p:txBody>
              <a:bodyPr wrap="square" rtlCol="0" anchor="ctr">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25" name="橢圓 24"/>
              <p:cNvSpPr/>
              <p:nvPr/>
            </p:nvSpPr>
            <p:spPr>
              <a:xfrm>
                <a:off x="1740450" y="757520"/>
                <a:ext cx="527293" cy="324483"/>
              </a:xfrm>
              <a:prstGeom prst="ellipse">
                <a:avLst/>
              </a:prstGeom>
              <a:grpFill/>
            </p:spPr>
            <p:txBody>
              <a:bodyPr wrap="square" rtlCol="0" anchor="ctr">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26" name="橢圓 25"/>
              <p:cNvSpPr/>
              <p:nvPr/>
            </p:nvSpPr>
            <p:spPr>
              <a:xfrm>
                <a:off x="2111795" y="778434"/>
                <a:ext cx="288032" cy="288032"/>
              </a:xfrm>
              <a:prstGeom prst="ellipse">
                <a:avLst/>
              </a:prstGeom>
              <a:grpFill/>
            </p:spPr>
            <p:txBody>
              <a:bodyPr wrap="square" rtlCol="0" anchor="ctr">
                <a:spAutoFit/>
              </a:bodyPr>
              <a:lstStyle/>
              <a:p>
                <a:pPr algn="ctr"/>
                <a:endParaRPr lang="zh-TW" altLang="en-US" sz="2400">
                  <a:latin typeface="微軟正黑體" panose="020B0604030504040204" pitchFamily="34" charset="-120"/>
                  <a:ea typeface="微軟正黑體" panose="020B0604030504040204" pitchFamily="34" charset="-120"/>
                </a:endParaRPr>
              </a:p>
            </p:txBody>
          </p:sp>
        </p:grpSp>
        <p:sp>
          <p:nvSpPr>
            <p:cNvPr id="21" name="矩形 20"/>
            <p:cNvSpPr/>
            <p:nvPr/>
          </p:nvSpPr>
          <p:spPr>
            <a:xfrm>
              <a:off x="6646511" y="5101806"/>
              <a:ext cx="1855373" cy="584775"/>
            </a:xfrm>
            <a:prstGeom prst="rect">
              <a:avLst/>
            </a:prstGeom>
          </p:spPr>
          <p:txBody>
            <a:bodyPr wrap="square">
              <a:spAutoFit/>
            </a:bodyPr>
            <a:lstStyle/>
            <a:p>
              <a:pPr algn="ctr">
                <a:defRPr/>
              </a:pPr>
              <a:r>
                <a:rPr lang="zh-TW" altLang="en-US" sz="1600">
                  <a:solidFill>
                    <a:schemeClr val="bg1"/>
                  </a:solidFill>
                  <a:latin typeface="微軟正黑體" panose="020B0604030504040204" pitchFamily="34" charset="-120"/>
                  <a:ea typeface="微軟正黑體" panose="020B0604030504040204" pitchFamily="34" charset="-120"/>
                  <a:cs typeface="Times New Roman" pitchFamily="18" charset="0"/>
                </a:rPr>
                <a:t>從學習逃走</a:t>
              </a:r>
              <a:endParaRPr lang="en-US" altLang="zh-TW" sz="1600">
                <a:solidFill>
                  <a:schemeClr val="bg1"/>
                </a:solidFill>
                <a:latin typeface="微軟正黑體" panose="020B0604030504040204" pitchFamily="34" charset="-120"/>
                <a:ea typeface="微軟正黑體" panose="020B0604030504040204" pitchFamily="34" charset="-120"/>
                <a:cs typeface="Times New Roman" pitchFamily="18" charset="0"/>
              </a:endParaRPr>
            </a:p>
            <a:p>
              <a:pPr algn="ctr">
                <a:defRPr/>
              </a:pPr>
              <a:r>
                <a:rPr lang="zh-TW" altLang="en-US" sz="1600">
                  <a:solidFill>
                    <a:schemeClr val="bg1"/>
                  </a:solidFill>
                  <a:latin typeface="微軟正黑體" panose="020B0604030504040204" pitchFamily="34" charset="-120"/>
                  <a:ea typeface="微軟正黑體" panose="020B0604030504040204" pitchFamily="34" charset="-120"/>
                  <a:cs typeface="Times New Roman" pitchFamily="18" charset="0"/>
                </a:rPr>
                <a:t>的孩子</a:t>
              </a:r>
            </a:p>
          </p:txBody>
        </p:sp>
        <p:sp>
          <p:nvSpPr>
            <p:cNvPr id="107" name="手繪多邊形 106"/>
            <p:cNvSpPr/>
            <p:nvPr/>
          </p:nvSpPr>
          <p:spPr>
            <a:xfrm>
              <a:off x="7486456" y="5676404"/>
              <a:ext cx="308253" cy="379918"/>
            </a:xfrm>
            <a:custGeom>
              <a:avLst/>
              <a:gdLst>
                <a:gd name="connsiteX0" fmla="*/ 268357 w 626165"/>
                <a:gd name="connsiteY0" fmla="*/ 0 h 983974"/>
                <a:gd name="connsiteX1" fmla="*/ 0 w 626165"/>
                <a:gd name="connsiteY1" fmla="*/ 506895 h 983974"/>
                <a:gd name="connsiteX2" fmla="*/ 337931 w 626165"/>
                <a:gd name="connsiteY2" fmla="*/ 496956 h 983974"/>
                <a:gd name="connsiteX3" fmla="*/ 149087 w 626165"/>
                <a:gd name="connsiteY3" fmla="*/ 983974 h 983974"/>
                <a:gd name="connsiteX4" fmla="*/ 626165 w 626165"/>
                <a:gd name="connsiteY4" fmla="*/ 308113 h 983974"/>
                <a:gd name="connsiteX5" fmla="*/ 228600 w 626165"/>
                <a:gd name="connsiteY5" fmla="*/ 308113 h 983974"/>
                <a:gd name="connsiteX6" fmla="*/ 268357 w 626165"/>
                <a:gd name="connsiteY6" fmla="*/ 0 h 983974"/>
                <a:gd name="connsiteX0" fmla="*/ 268357 w 626165"/>
                <a:gd name="connsiteY0" fmla="*/ 0 h 864705"/>
                <a:gd name="connsiteX1" fmla="*/ 0 w 626165"/>
                <a:gd name="connsiteY1" fmla="*/ 506895 h 864705"/>
                <a:gd name="connsiteX2" fmla="*/ 337931 w 626165"/>
                <a:gd name="connsiteY2" fmla="*/ 496956 h 864705"/>
                <a:gd name="connsiteX3" fmla="*/ 188844 w 626165"/>
                <a:gd name="connsiteY3" fmla="*/ 864705 h 864705"/>
                <a:gd name="connsiteX4" fmla="*/ 626165 w 626165"/>
                <a:gd name="connsiteY4" fmla="*/ 308113 h 864705"/>
                <a:gd name="connsiteX5" fmla="*/ 228600 w 626165"/>
                <a:gd name="connsiteY5" fmla="*/ 308113 h 864705"/>
                <a:gd name="connsiteX6" fmla="*/ 268357 w 626165"/>
                <a:gd name="connsiteY6" fmla="*/ 0 h 864705"/>
                <a:gd name="connsiteX0" fmla="*/ 268357 w 626165"/>
                <a:gd name="connsiteY0" fmla="*/ 0 h 864705"/>
                <a:gd name="connsiteX1" fmla="*/ 0 w 626165"/>
                <a:gd name="connsiteY1" fmla="*/ 506895 h 864705"/>
                <a:gd name="connsiteX2" fmla="*/ 288236 w 626165"/>
                <a:gd name="connsiteY2" fmla="*/ 506895 h 864705"/>
                <a:gd name="connsiteX3" fmla="*/ 188844 w 626165"/>
                <a:gd name="connsiteY3" fmla="*/ 864705 h 864705"/>
                <a:gd name="connsiteX4" fmla="*/ 626165 w 626165"/>
                <a:gd name="connsiteY4" fmla="*/ 308113 h 864705"/>
                <a:gd name="connsiteX5" fmla="*/ 228600 w 626165"/>
                <a:gd name="connsiteY5" fmla="*/ 308113 h 864705"/>
                <a:gd name="connsiteX6" fmla="*/ 268357 w 626165"/>
                <a:gd name="connsiteY6" fmla="*/ 0 h 864705"/>
                <a:gd name="connsiteX0" fmla="*/ 268357 w 576469"/>
                <a:gd name="connsiteY0" fmla="*/ 0 h 864705"/>
                <a:gd name="connsiteX1" fmla="*/ 0 w 576469"/>
                <a:gd name="connsiteY1" fmla="*/ 506895 h 864705"/>
                <a:gd name="connsiteX2" fmla="*/ 288236 w 576469"/>
                <a:gd name="connsiteY2" fmla="*/ 506895 h 864705"/>
                <a:gd name="connsiteX3" fmla="*/ 188844 w 576469"/>
                <a:gd name="connsiteY3" fmla="*/ 864705 h 864705"/>
                <a:gd name="connsiteX4" fmla="*/ 576469 w 576469"/>
                <a:gd name="connsiteY4" fmla="*/ 318052 h 864705"/>
                <a:gd name="connsiteX5" fmla="*/ 228600 w 576469"/>
                <a:gd name="connsiteY5" fmla="*/ 308113 h 864705"/>
                <a:gd name="connsiteX6" fmla="*/ 268357 w 576469"/>
                <a:gd name="connsiteY6" fmla="*/ 0 h 864705"/>
                <a:gd name="connsiteX0" fmla="*/ 268357 w 576469"/>
                <a:gd name="connsiteY0" fmla="*/ 0 h 864705"/>
                <a:gd name="connsiteX1" fmla="*/ 0 w 576469"/>
                <a:gd name="connsiteY1" fmla="*/ 506895 h 864705"/>
                <a:gd name="connsiteX2" fmla="*/ 288236 w 576469"/>
                <a:gd name="connsiteY2" fmla="*/ 506895 h 864705"/>
                <a:gd name="connsiteX3" fmla="*/ 188844 w 576469"/>
                <a:gd name="connsiteY3" fmla="*/ 864705 h 864705"/>
                <a:gd name="connsiteX4" fmla="*/ 576469 w 576469"/>
                <a:gd name="connsiteY4" fmla="*/ 318052 h 864705"/>
                <a:gd name="connsiteX5" fmla="*/ 258112 w 576469"/>
                <a:gd name="connsiteY5" fmla="*/ 353022 h 864705"/>
                <a:gd name="connsiteX6" fmla="*/ 268357 w 576469"/>
                <a:gd name="connsiteY6" fmla="*/ 0 h 864705"/>
                <a:gd name="connsiteX0" fmla="*/ 268357 w 550807"/>
                <a:gd name="connsiteY0" fmla="*/ 0 h 864705"/>
                <a:gd name="connsiteX1" fmla="*/ 0 w 550807"/>
                <a:gd name="connsiteY1" fmla="*/ 506895 h 864705"/>
                <a:gd name="connsiteX2" fmla="*/ 288236 w 550807"/>
                <a:gd name="connsiteY2" fmla="*/ 506895 h 864705"/>
                <a:gd name="connsiteX3" fmla="*/ 188844 w 550807"/>
                <a:gd name="connsiteY3" fmla="*/ 864705 h 864705"/>
                <a:gd name="connsiteX4" fmla="*/ 550807 w 550807"/>
                <a:gd name="connsiteY4" fmla="*/ 353979 h 864705"/>
                <a:gd name="connsiteX5" fmla="*/ 258112 w 550807"/>
                <a:gd name="connsiteY5" fmla="*/ 353022 h 864705"/>
                <a:gd name="connsiteX6" fmla="*/ 268357 w 550807"/>
                <a:gd name="connsiteY6" fmla="*/ 0 h 864705"/>
                <a:gd name="connsiteX0" fmla="*/ 268357 w 550807"/>
                <a:gd name="connsiteY0" fmla="*/ 0 h 864705"/>
                <a:gd name="connsiteX1" fmla="*/ 0 w 550807"/>
                <a:gd name="connsiteY1" fmla="*/ 506895 h 864705"/>
                <a:gd name="connsiteX2" fmla="*/ 257441 w 550807"/>
                <a:gd name="connsiteY2" fmla="*/ 503046 h 864705"/>
                <a:gd name="connsiteX3" fmla="*/ 188844 w 550807"/>
                <a:gd name="connsiteY3" fmla="*/ 864705 h 864705"/>
                <a:gd name="connsiteX4" fmla="*/ 550807 w 550807"/>
                <a:gd name="connsiteY4" fmla="*/ 353979 h 864705"/>
                <a:gd name="connsiteX5" fmla="*/ 258112 w 550807"/>
                <a:gd name="connsiteY5" fmla="*/ 353022 h 864705"/>
                <a:gd name="connsiteX6" fmla="*/ 268357 w 550807"/>
                <a:gd name="connsiteY6" fmla="*/ 0 h 864705"/>
                <a:gd name="connsiteX0" fmla="*/ 268357 w 550807"/>
                <a:gd name="connsiteY0" fmla="*/ 0 h 864705"/>
                <a:gd name="connsiteX1" fmla="*/ 0 w 550807"/>
                <a:gd name="connsiteY1" fmla="*/ 506895 h 864705"/>
                <a:gd name="connsiteX2" fmla="*/ 307482 w 550807"/>
                <a:gd name="connsiteY2" fmla="*/ 503046 h 864705"/>
                <a:gd name="connsiteX3" fmla="*/ 188844 w 550807"/>
                <a:gd name="connsiteY3" fmla="*/ 864705 h 864705"/>
                <a:gd name="connsiteX4" fmla="*/ 550807 w 550807"/>
                <a:gd name="connsiteY4" fmla="*/ 353979 h 864705"/>
                <a:gd name="connsiteX5" fmla="*/ 258112 w 550807"/>
                <a:gd name="connsiteY5" fmla="*/ 353022 h 864705"/>
                <a:gd name="connsiteX6" fmla="*/ 268357 w 550807"/>
                <a:gd name="connsiteY6" fmla="*/ 0 h 864705"/>
                <a:gd name="connsiteX0" fmla="*/ 268357 w 550807"/>
                <a:gd name="connsiteY0" fmla="*/ 0 h 864705"/>
                <a:gd name="connsiteX1" fmla="*/ 0 w 550807"/>
                <a:gd name="connsiteY1" fmla="*/ 506895 h 864705"/>
                <a:gd name="connsiteX2" fmla="*/ 307482 w 550807"/>
                <a:gd name="connsiteY2" fmla="*/ 503046 h 864705"/>
                <a:gd name="connsiteX3" fmla="*/ 188844 w 550807"/>
                <a:gd name="connsiteY3" fmla="*/ 864705 h 864705"/>
                <a:gd name="connsiteX4" fmla="*/ 550807 w 550807"/>
                <a:gd name="connsiteY4" fmla="*/ 353979 h 864705"/>
                <a:gd name="connsiteX5" fmla="*/ 229884 w 550807"/>
                <a:gd name="connsiteY5" fmla="*/ 355588 h 864705"/>
                <a:gd name="connsiteX6" fmla="*/ 268357 w 550807"/>
                <a:gd name="connsiteY6" fmla="*/ 0 h 864705"/>
                <a:gd name="connsiteX0" fmla="*/ 268357 w 550807"/>
                <a:gd name="connsiteY0" fmla="*/ 0 h 864705"/>
                <a:gd name="connsiteX1" fmla="*/ 0 w 550807"/>
                <a:gd name="connsiteY1" fmla="*/ 506895 h 864705"/>
                <a:gd name="connsiteX2" fmla="*/ 307482 w 550807"/>
                <a:gd name="connsiteY2" fmla="*/ 503046 h 864705"/>
                <a:gd name="connsiteX3" fmla="*/ 188844 w 550807"/>
                <a:gd name="connsiteY3" fmla="*/ 864705 h 864705"/>
                <a:gd name="connsiteX4" fmla="*/ 550807 w 550807"/>
                <a:gd name="connsiteY4" fmla="*/ 353979 h 864705"/>
                <a:gd name="connsiteX5" fmla="*/ 229884 w 550807"/>
                <a:gd name="connsiteY5" fmla="*/ 364570 h 864705"/>
                <a:gd name="connsiteX6" fmla="*/ 268357 w 550807"/>
                <a:gd name="connsiteY6" fmla="*/ 0 h 864705"/>
                <a:gd name="connsiteX0" fmla="*/ 268357 w 545675"/>
                <a:gd name="connsiteY0" fmla="*/ 0 h 864705"/>
                <a:gd name="connsiteX1" fmla="*/ 0 w 545675"/>
                <a:gd name="connsiteY1" fmla="*/ 506895 h 864705"/>
                <a:gd name="connsiteX2" fmla="*/ 307482 w 545675"/>
                <a:gd name="connsiteY2" fmla="*/ 503046 h 864705"/>
                <a:gd name="connsiteX3" fmla="*/ 188844 w 545675"/>
                <a:gd name="connsiteY3" fmla="*/ 864705 h 864705"/>
                <a:gd name="connsiteX4" fmla="*/ 545675 w 545675"/>
                <a:gd name="connsiteY4" fmla="*/ 370659 h 864705"/>
                <a:gd name="connsiteX5" fmla="*/ 229884 w 545675"/>
                <a:gd name="connsiteY5" fmla="*/ 364570 h 864705"/>
                <a:gd name="connsiteX6" fmla="*/ 268357 w 545675"/>
                <a:gd name="connsiteY6" fmla="*/ 0 h 864705"/>
                <a:gd name="connsiteX0" fmla="*/ 268357 w 544392"/>
                <a:gd name="connsiteY0" fmla="*/ 0 h 864705"/>
                <a:gd name="connsiteX1" fmla="*/ 0 w 544392"/>
                <a:gd name="connsiteY1" fmla="*/ 506895 h 864705"/>
                <a:gd name="connsiteX2" fmla="*/ 307482 w 544392"/>
                <a:gd name="connsiteY2" fmla="*/ 503046 h 864705"/>
                <a:gd name="connsiteX3" fmla="*/ 188844 w 544392"/>
                <a:gd name="connsiteY3" fmla="*/ 864705 h 864705"/>
                <a:gd name="connsiteX4" fmla="*/ 544392 w 544392"/>
                <a:gd name="connsiteY4" fmla="*/ 362960 h 864705"/>
                <a:gd name="connsiteX5" fmla="*/ 229884 w 544392"/>
                <a:gd name="connsiteY5" fmla="*/ 364570 h 864705"/>
                <a:gd name="connsiteX6" fmla="*/ 268357 w 544392"/>
                <a:gd name="connsiteY6" fmla="*/ 0 h 864705"/>
                <a:gd name="connsiteX0" fmla="*/ 246544 w 544392"/>
                <a:gd name="connsiteY0" fmla="*/ 0 h 776170"/>
                <a:gd name="connsiteX1" fmla="*/ 0 w 544392"/>
                <a:gd name="connsiteY1" fmla="*/ 418360 h 776170"/>
                <a:gd name="connsiteX2" fmla="*/ 307482 w 544392"/>
                <a:gd name="connsiteY2" fmla="*/ 414511 h 776170"/>
                <a:gd name="connsiteX3" fmla="*/ 188844 w 544392"/>
                <a:gd name="connsiteY3" fmla="*/ 776170 h 776170"/>
                <a:gd name="connsiteX4" fmla="*/ 544392 w 544392"/>
                <a:gd name="connsiteY4" fmla="*/ 274425 h 776170"/>
                <a:gd name="connsiteX5" fmla="*/ 229884 w 544392"/>
                <a:gd name="connsiteY5" fmla="*/ 276035 h 776170"/>
                <a:gd name="connsiteX6" fmla="*/ 246544 w 544392"/>
                <a:gd name="connsiteY6" fmla="*/ 0 h 776170"/>
                <a:gd name="connsiteX0" fmla="*/ 246544 w 544392"/>
                <a:gd name="connsiteY0" fmla="*/ 0 h 670955"/>
                <a:gd name="connsiteX1" fmla="*/ 0 w 544392"/>
                <a:gd name="connsiteY1" fmla="*/ 418360 h 670955"/>
                <a:gd name="connsiteX2" fmla="*/ 307482 w 544392"/>
                <a:gd name="connsiteY2" fmla="*/ 414511 h 670955"/>
                <a:gd name="connsiteX3" fmla="*/ 249150 w 544392"/>
                <a:gd name="connsiteY3" fmla="*/ 670955 h 670955"/>
                <a:gd name="connsiteX4" fmla="*/ 544392 w 544392"/>
                <a:gd name="connsiteY4" fmla="*/ 274425 h 670955"/>
                <a:gd name="connsiteX5" fmla="*/ 229884 w 544392"/>
                <a:gd name="connsiteY5" fmla="*/ 276035 h 670955"/>
                <a:gd name="connsiteX6" fmla="*/ 246544 w 544392"/>
                <a:gd name="connsiteY6" fmla="*/ 0 h 670955"/>
                <a:gd name="connsiteX0" fmla="*/ 246544 w 544392"/>
                <a:gd name="connsiteY0" fmla="*/ 0 h 670955"/>
                <a:gd name="connsiteX1" fmla="*/ 0 w 544392"/>
                <a:gd name="connsiteY1" fmla="*/ 418360 h 670955"/>
                <a:gd name="connsiteX2" fmla="*/ 283103 w 544392"/>
                <a:gd name="connsiteY2" fmla="*/ 414511 h 670955"/>
                <a:gd name="connsiteX3" fmla="*/ 249150 w 544392"/>
                <a:gd name="connsiteY3" fmla="*/ 670955 h 670955"/>
                <a:gd name="connsiteX4" fmla="*/ 544392 w 544392"/>
                <a:gd name="connsiteY4" fmla="*/ 274425 h 670955"/>
                <a:gd name="connsiteX5" fmla="*/ 229884 w 544392"/>
                <a:gd name="connsiteY5" fmla="*/ 276035 h 670955"/>
                <a:gd name="connsiteX6" fmla="*/ 246544 w 544392"/>
                <a:gd name="connsiteY6" fmla="*/ 0 h 670955"/>
                <a:gd name="connsiteX0" fmla="*/ 246544 w 544392"/>
                <a:gd name="connsiteY0" fmla="*/ 0 h 670955"/>
                <a:gd name="connsiteX1" fmla="*/ 0 w 544392"/>
                <a:gd name="connsiteY1" fmla="*/ 418360 h 670955"/>
                <a:gd name="connsiteX2" fmla="*/ 284386 w 544392"/>
                <a:gd name="connsiteY2" fmla="*/ 419643 h 670955"/>
                <a:gd name="connsiteX3" fmla="*/ 249150 w 544392"/>
                <a:gd name="connsiteY3" fmla="*/ 670955 h 670955"/>
                <a:gd name="connsiteX4" fmla="*/ 544392 w 544392"/>
                <a:gd name="connsiteY4" fmla="*/ 274425 h 670955"/>
                <a:gd name="connsiteX5" fmla="*/ 229884 w 544392"/>
                <a:gd name="connsiteY5" fmla="*/ 276035 h 670955"/>
                <a:gd name="connsiteX6" fmla="*/ 246544 w 544392"/>
                <a:gd name="connsiteY6" fmla="*/ 0 h 670955"/>
                <a:gd name="connsiteX0" fmla="*/ 246544 w 544392"/>
                <a:gd name="connsiteY0" fmla="*/ 0 h 670955"/>
                <a:gd name="connsiteX1" fmla="*/ 0 w 544392"/>
                <a:gd name="connsiteY1" fmla="*/ 418360 h 670955"/>
                <a:gd name="connsiteX2" fmla="*/ 285669 w 544392"/>
                <a:gd name="connsiteY2" fmla="*/ 415794 h 670955"/>
                <a:gd name="connsiteX3" fmla="*/ 249150 w 544392"/>
                <a:gd name="connsiteY3" fmla="*/ 670955 h 670955"/>
                <a:gd name="connsiteX4" fmla="*/ 544392 w 544392"/>
                <a:gd name="connsiteY4" fmla="*/ 274425 h 670955"/>
                <a:gd name="connsiteX5" fmla="*/ 229884 w 544392"/>
                <a:gd name="connsiteY5" fmla="*/ 276035 h 670955"/>
                <a:gd name="connsiteX6" fmla="*/ 246544 w 544392"/>
                <a:gd name="connsiteY6" fmla="*/ 0 h 6709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44392" h="670955">
                  <a:moveTo>
                    <a:pt x="246544" y="0"/>
                  </a:moveTo>
                  <a:lnTo>
                    <a:pt x="0" y="418360"/>
                  </a:lnTo>
                  <a:lnTo>
                    <a:pt x="285669" y="415794"/>
                  </a:lnTo>
                  <a:lnTo>
                    <a:pt x="249150" y="670955"/>
                  </a:lnTo>
                  <a:lnTo>
                    <a:pt x="544392" y="274425"/>
                  </a:lnTo>
                  <a:lnTo>
                    <a:pt x="229884" y="276035"/>
                  </a:lnTo>
                  <a:lnTo>
                    <a:pt x="246544" y="0"/>
                  </a:lnTo>
                  <a:close/>
                </a:path>
              </a:pathLst>
            </a:custGeom>
            <a:solidFill>
              <a:srgbClr val="FB8C00"/>
            </a:solidFill>
          </p:spPr>
          <p:txBody>
            <a:bodyPr wrap="square" rtlCol="0" anchor="ctr">
              <a:spAutoFit/>
            </a:bodyPr>
            <a:lstStyle/>
            <a:p>
              <a:pPr algn="ctr"/>
              <a:endParaRPr lang="zh-TW" altLang="en-US" sz="2400">
                <a:latin typeface="微軟正黑體" panose="020B0604030504040204" pitchFamily="34" charset="-120"/>
                <a:ea typeface="微軟正黑體" panose="020B0604030504040204" pitchFamily="34" charset="-120"/>
              </a:endParaRPr>
            </a:p>
          </p:txBody>
        </p:sp>
      </p:grpSp>
      <p:grpSp>
        <p:nvGrpSpPr>
          <p:cNvPr id="136" name="群組 135"/>
          <p:cNvGrpSpPr/>
          <p:nvPr/>
        </p:nvGrpSpPr>
        <p:grpSpPr>
          <a:xfrm>
            <a:off x="2824283" y="2237023"/>
            <a:ext cx="2986236" cy="1440159"/>
            <a:chOff x="3169940" y="2492896"/>
            <a:chExt cx="2986236" cy="1440159"/>
          </a:xfrm>
        </p:grpSpPr>
        <p:grpSp>
          <p:nvGrpSpPr>
            <p:cNvPr id="100" name="群組 99"/>
            <p:cNvGrpSpPr/>
            <p:nvPr/>
          </p:nvGrpSpPr>
          <p:grpSpPr>
            <a:xfrm>
              <a:off x="3295053" y="2492896"/>
              <a:ext cx="2654625" cy="1253143"/>
              <a:chOff x="1603544" y="537738"/>
              <a:chExt cx="1000375" cy="544265"/>
            </a:xfrm>
            <a:solidFill>
              <a:srgbClr val="D71B60"/>
            </a:solidFill>
          </p:grpSpPr>
          <p:sp>
            <p:nvSpPr>
              <p:cNvPr id="102" name="橢圓 101"/>
              <p:cNvSpPr/>
              <p:nvPr/>
            </p:nvSpPr>
            <p:spPr>
              <a:xfrm>
                <a:off x="1603544" y="665854"/>
                <a:ext cx="301259" cy="334947"/>
              </a:xfrm>
              <a:prstGeom prst="ellipse">
                <a:avLst/>
              </a:prstGeom>
              <a:grpFill/>
            </p:spPr>
            <p:txBody>
              <a:bodyPr wrap="square" rtlCol="0" anchor="ctr">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103" name="橢圓 102"/>
              <p:cNvSpPr/>
              <p:nvPr/>
            </p:nvSpPr>
            <p:spPr>
              <a:xfrm>
                <a:off x="1786879" y="537738"/>
                <a:ext cx="505105" cy="514998"/>
              </a:xfrm>
              <a:prstGeom prst="ellipse">
                <a:avLst/>
              </a:prstGeom>
              <a:grpFill/>
            </p:spPr>
            <p:txBody>
              <a:bodyPr wrap="square" rtlCol="0" anchor="ctr">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104" name="橢圓 103"/>
              <p:cNvSpPr/>
              <p:nvPr/>
            </p:nvSpPr>
            <p:spPr>
              <a:xfrm>
                <a:off x="2195736" y="607313"/>
                <a:ext cx="408183" cy="405115"/>
              </a:xfrm>
              <a:prstGeom prst="ellipse">
                <a:avLst/>
              </a:prstGeom>
              <a:grpFill/>
            </p:spPr>
            <p:txBody>
              <a:bodyPr wrap="square" rtlCol="0" anchor="ctr">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105" name="橢圓 104"/>
              <p:cNvSpPr/>
              <p:nvPr/>
            </p:nvSpPr>
            <p:spPr>
              <a:xfrm>
                <a:off x="1786878" y="661351"/>
                <a:ext cx="480865" cy="420652"/>
              </a:xfrm>
              <a:prstGeom prst="ellipse">
                <a:avLst/>
              </a:prstGeom>
              <a:grpFill/>
            </p:spPr>
            <p:txBody>
              <a:bodyPr wrap="square" rtlCol="0" anchor="ctr">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106" name="橢圓 105"/>
              <p:cNvSpPr/>
              <p:nvPr/>
            </p:nvSpPr>
            <p:spPr>
              <a:xfrm>
                <a:off x="2111795" y="778434"/>
                <a:ext cx="288032" cy="288032"/>
              </a:xfrm>
              <a:prstGeom prst="ellipse">
                <a:avLst/>
              </a:prstGeom>
              <a:grpFill/>
            </p:spPr>
            <p:txBody>
              <a:bodyPr wrap="square" rtlCol="0" anchor="ctr">
                <a:spAutoFit/>
              </a:bodyPr>
              <a:lstStyle/>
              <a:p>
                <a:pPr algn="ctr"/>
                <a:endParaRPr lang="zh-TW" altLang="en-US" sz="2400">
                  <a:latin typeface="微軟正黑體" panose="020B0604030504040204" pitchFamily="34" charset="-120"/>
                  <a:ea typeface="微軟正黑體" panose="020B0604030504040204" pitchFamily="34" charset="-120"/>
                </a:endParaRPr>
              </a:p>
            </p:txBody>
          </p:sp>
        </p:grpSp>
        <p:sp>
          <p:nvSpPr>
            <p:cNvPr id="101" name="矩形 100"/>
            <p:cNvSpPr/>
            <p:nvPr/>
          </p:nvSpPr>
          <p:spPr>
            <a:xfrm>
              <a:off x="3169940" y="2706456"/>
              <a:ext cx="2986236" cy="830997"/>
            </a:xfrm>
            <a:prstGeom prst="rect">
              <a:avLst/>
            </a:prstGeom>
          </p:spPr>
          <p:txBody>
            <a:bodyPr wrap="square">
              <a:spAutoFit/>
            </a:bodyPr>
            <a:lstStyle/>
            <a:p>
              <a:pPr algn="ctr">
                <a:defRPr/>
              </a:pPr>
              <a:r>
                <a:rPr lang="en-US" altLang="zh-TW" sz="1600">
                  <a:solidFill>
                    <a:schemeClr val="bg1"/>
                  </a:solidFill>
                  <a:latin typeface="微軟正黑體" panose="020B0604030504040204" pitchFamily="34" charset="-120"/>
                  <a:ea typeface="微軟正黑體" panose="020B0604030504040204" pitchFamily="34" charset="-120"/>
                  <a:cs typeface="Times New Roman" pitchFamily="18" charset="0"/>
                </a:rPr>
                <a:t>PISA</a:t>
              </a:r>
              <a:r>
                <a:rPr lang="zh-TW" altLang="en-US" sz="1600">
                  <a:solidFill>
                    <a:schemeClr val="bg1"/>
                  </a:solidFill>
                  <a:latin typeface="微軟正黑體" panose="020B0604030504040204" pitchFamily="34" charset="-120"/>
                  <a:ea typeface="微軟正黑體" panose="020B0604030504040204" pitchFamily="34" charset="-120"/>
                  <a:cs typeface="Times New Roman" pitchFamily="18" charset="0"/>
                </a:rPr>
                <a:t>、</a:t>
              </a:r>
              <a:r>
                <a:rPr lang="en-US" altLang="zh-TW" sz="1600">
                  <a:solidFill>
                    <a:schemeClr val="bg1"/>
                  </a:solidFill>
                  <a:latin typeface="微軟正黑體" panose="020B0604030504040204" pitchFamily="34" charset="-120"/>
                  <a:ea typeface="微軟正黑體" panose="020B0604030504040204" pitchFamily="34" charset="-120"/>
                  <a:cs typeface="Times New Roman" pitchFamily="18" charset="0"/>
                </a:rPr>
                <a:t>TIMSS</a:t>
              </a:r>
              <a:r>
                <a:rPr lang="zh-TW" altLang="en-US" sz="1600">
                  <a:solidFill>
                    <a:schemeClr val="bg1"/>
                  </a:solidFill>
                  <a:latin typeface="微軟正黑體" panose="020B0604030504040204" pitchFamily="34" charset="-120"/>
                  <a:ea typeface="微軟正黑體" panose="020B0604030504040204" pitchFamily="34" charset="-120"/>
                  <a:cs typeface="Times New Roman" pitchFamily="18" charset="0"/>
                </a:rPr>
                <a:t>的</a:t>
              </a:r>
              <a:endParaRPr lang="en-US" altLang="zh-TW" sz="1600">
                <a:solidFill>
                  <a:schemeClr val="bg1"/>
                </a:solidFill>
                <a:latin typeface="微軟正黑體" panose="020B0604030504040204" pitchFamily="34" charset="-120"/>
                <a:ea typeface="微軟正黑體" panose="020B0604030504040204" pitchFamily="34" charset="-120"/>
                <a:cs typeface="Times New Roman" pitchFamily="18" charset="0"/>
              </a:endParaRPr>
            </a:p>
            <a:p>
              <a:pPr algn="ctr">
                <a:defRPr/>
              </a:pPr>
              <a:r>
                <a:rPr lang="zh-TW" altLang="en-US" sz="1600">
                  <a:solidFill>
                    <a:schemeClr val="bg1"/>
                  </a:solidFill>
                  <a:latin typeface="微軟正黑體" panose="020B0604030504040204" pitchFamily="34" charset="-120"/>
                  <a:ea typeface="微軟正黑體" panose="020B0604030504040204" pitchFamily="34" charset="-120"/>
                  <a:cs typeface="Times New Roman" pitchFamily="18" charset="0"/>
                </a:rPr>
                <a:t>數學及科學排名不錯，</a:t>
              </a:r>
              <a:endParaRPr lang="en-US" altLang="zh-TW" sz="1600">
                <a:solidFill>
                  <a:schemeClr val="bg1"/>
                </a:solidFill>
                <a:latin typeface="微軟正黑體" panose="020B0604030504040204" pitchFamily="34" charset="-120"/>
                <a:ea typeface="微軟正黑體" panose="020B0604030504040204" pitchFamily="34" charset="-120"/>
                <a:cs typeface="Times New Roman" pitchFamily="18" charset="0"/>
              </a:endParaRPr>
            </a:p>
            <a:p>
              <a:pPr algn="ctr">
                <a:defRPr/>
              </a:pPr>
              <a:r>
                <a:rPr lang="zh-TW" altLang="en-US" sz="1600">
                  <a:solidFill>
                    <a:schemeClr val="bg1"/>
                  </a:solidFill>
                  <a:latin typeface="微軟正黑體" panose="020B0604030504040204" pitchFamily="34" charset="-120"/>
                  <a:ea typeface="微軟正黑體" panose="020B0604030504040204" pitchFamily="34" charset="-120"/>
                  <a:cs typeface="Times New Roman" pitchFamily="18" charset="0"/>
                </a:rPr>
                <a:t>但學習興趣和自信卻低落</a:t>
              </a:r>
            </a:p>
          </p:txBody>
        </p:sp>
        <p:grpSp>
          <p:nvGrpSpPr>
            <p:cNvPr id="126" name="群組 125"/>
            <p:cNvGrpSpPr/>
            <p:nvPr/>
          </p:nvGrpSpPr>
          <p:grpSpPr>
            <a:xfrm>
              <a:off x="4286794" y="3487564"/>
              <a:ext cx="573238" cy="445491"/>
              <a:chOff x="4286794" y="3487564"/>
              <a:chExt cx="573238" cy="445491"/>
            </a:xfrm>
          </p:grpSpPr>
          <p:cxnSp>
            <p:nvCxnSpPr>
              <p:cNvPr id="109" name="直線接點 108"/>
              <p:cNvCxnSpPr/>
              <p:nvPr/>
            </p:nvCxnSpPr>
            <p:spPr>
              <a:xfrm rot="5400000">
                <a:off x="4637286" y="3710310"/>
                <a:ext cx="445491" cy="0"/>
              </a:xfrm>
              <a:prstGeom prst="line">
                <a:avLst/>
              </a:prstGeom>
              <a:ln w="38100">
                <a:solidFill>
                  <a:srgbClr val="D71B60"/>
                </a:solidFill>
                <a:prstDash val="sysDash"/>
              </a:ln>
            </p:spPr>
            <p:style>
              <a:lnRef idx="1">
                <a:schemeClr val="accent1"/>
              </a:lnRef>
              <a:fillRef idx="0">
                <a:schemeClr val="accent1"/>
              </a:fillRef>
              <a:effectRef idx="0">
                <a:schemeClr val="accent1"/>
              </a:effectRef>
              <a:fontRef idx="minor">
                <a:schemeClr val="tx1"/>
              </a:fontRef>
            </p:style>
          </p:cxnSp>
          <p:cxnSp>
            <p:nvCxnSpPr>
              <p:cNvPr id="110" name="直線接點 109"/>
              <p:cNvCxnSpPr/>
              <p:nvPr/>
            </p:nvCxnSpPr>
            <p:spPr>
              <a:xfrm rot="5400000">
                <a:off x="4446206" y="3710310"/>
                <a:ext cx="445491" cy="0"/>
              </a:xfrm>
              <a:prstGeom prst="line">
                <a:avLst/>
              </a:prstGeom>
              <a:ln w="38100">
                <a:solidFill>
                  <a:srgbClr val="D71B60"/>
                </a:solidFill>
                <a:prstDash val="sysDash"/>
              </a:ln>
            </p:spPr>
            <p:style>
              <a:lnRef idx="1">
                <a:schemeClr val="accent1"/>
              </a:lnRef>
              <a:fillRef idx="0">
                <a:schemeClr val="accent1"/>
              </a:fillRef>
              <a:effectRef idx="0">
                <a:schemeClr val="accent1"/>
              </a:effectRef>
              <a:fontRef idx="minor">
                <a:schemeClr val="tx1"/>
              </a:fontRef>
            </p:style>
          </p:cxnSp>
          <p:cxnSp>
            <p:nvCxnSpPr>
              <p:cNvPr id="111" name="直線接點 110"/>
              <p:cNvCxnSpPr/>
              <p:nvPr/>
            </p:nvCxnSpPr>
            <p:spPr>
              <a:xfrm rot="5400000">
                <a:off x="4255127" y="3710310"/>
                <a:ext cx="445491" cy="0"/>
              </a:xfrm>
              <a:prstGeom prst="line">
                <a:avLst/>
              </a:prstGeom>
              <a:ln w="38100">
                <a:solidFill>
                  <a:srgbClr val="D71B60"/>
                </a:solidFill>
                <a:prstDash val="sysDash"/>
              </a:ln>
            </p:spPr>
            <p:style>
              <a:lnRef idx="1">
                <a:schemeClr val="accent1"/>
              </a:lnRef>
              <a:fillRef idx="0">
                <a:schemeClr val="accent1"/>
              </a:fillRef>
              <a:effectRef idx="0">
                <a:schemeClr val="accent1"/>
              </a:effectRef>
              <a:fontRef idx="minor">
                <a:schemeClr val="tx1"/>
              </a:fontRef>
            </p:style>
          </p:cxnSp>
          <p:cxnSp>
            <p:nvCxnSpPr>
              <p:cNvPr id="112" name="直線接點 111"/>
              <p:cNvCxnSpPr/>
              <p:nvPr/>
            </p:nvCxnSpPr>
            <p:spPr>
              <a:xfrm rot="5400000">
                <a:off x="4064048" y="3710310"/>
                <a:ext cx="445491" cy="0"/>
              </a:xfrm>
              <a:prstGeom prst="line">
                <a:avLst/>
              </a:prstGeom>
              <a:ln w="38100">
                <a:solidFill>
                  <a:srgbClr val="D71B60"/>
                </a:solidFill>
                <a:prstDash val="sysDash"/>
              </a:ln>
            </p:spPr>
            <p:style>
              <a:lnRef idx="1">
                <a:schemeClr val="accent1"/>
              </a:lnRef>
              <a:fillRef idx="0">
                <a:schemeClr val="accent1"/>
              </a:fillRef>
              <a:effectRef idx="0">
                <a:schemeClr val="accent1"/>
              </a:effectRef>
              <a:fontRef idx="minor">
                <a:schemeClr val="tx1"/>
              </a:fontRef>
            </p:style>
          </p:cxnSp>
        </p:grpSp>
      </p:grpSp>
      <p:grpSp>
        <p:nvGrpSpPr>
          <p:cNvPr id="138" name="群組 137"/>
          <p:cNvGrpSpPr/>
          <p:nvPr/>
        </p:nvGrpSpPr>
        <p:grpSpPr>
          <a:xfrm>
            <a:off x="196343" y="3857468"/>
            <a:ext cx="1855373" cy="1108533"/>
            <a:chOff x="121236" y="3904642"/>
            <a:chExt cx="1855373" cy="1108533"/>
          </a:xfrm>
        </p:grpSpPr>
        <p:grpSp>
          <p:nvGrpSpPr>
            <p:cNvPr id="84" name="群組 83"/>
            <p:cNvGrpSpPr/>
            <p:nvPr/>
          </p:nvGrpSpPr>
          <p:grpSpPr>
            <a:xfrm flipV="1">
              <a:off x="157908" y="3904642"/>
              <a:ext cx="1777386" cy="961324"/>
              <a:chOff x="1603544" y="537738"/>
              <a:chExt cx="1000375" cy="573954"/>
            </a:xfrm>
            <a:solidFill>
              <a:srgbClr val="D71B60"/>
            </a:solidFill>
          </p:grpSpPr>
          <p:sp>
            <p:nvSpPr>
              <p:cNvPr id="86" name="橢圓 85"/>
              <p:cNvSpPr/>
              <p:nvPr/>
            </p:nvSpPr>
            <p:spPr>
              <a:xfrm>
                <a:off x="1603544" y="665854"/>
                <a:ext cx="288032" cy="288032"/>
              </a:xfrm>
              <a:prstGeom prst="ellipse">
                <a:avLst/>
              </a:prstGeom>
              <a:grpFill/>
            </p:spPr>
            <p:txBody>
              <a:bodyPr wrap="square" rtlCol="0" anchor="ctr">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87" name="橢圓 86"/>
              <p:cNvSpPr/>
              <p:nvPr/>
            </p:nvSpPr>
            <p:spPr>
              <a:xfrm>
                <a:off x="1786879" y="537738"/>
                <a:ext cx="505105" cy="514999"/>
              </a:xfrm>
              <a:prstGeom prst="ellipse">
                <a:avLst/>
              </a:prstGeom>
              <a:grpFill/>
            </p:spPr>
            <p:txBody>
              <a:bodyPr wrap="square" rtlCol="0" anchor="ctr">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88" name="橢圓 87"/>
              <p:cNvSpPr/>
              <p:nvPr/>
            </p:nvSpPr>
            <p:spPr>
              <a:xfrm>
                <a:off x="2195736" y="607313"/>
                <a:ext cx="408183" cy="405115"/>
              </a:xfrm>
              <a:prstGeom prst="ellipse">
                <a:avLst/>
              </a:prstGeom>
              <a:grpFill/>
            </p:spPr>
            <p:txBody>
              <a:bodyPr wrap="square" rtlCol="0" anchor="ctr">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89" name="橢圓 88"/>
              <p:cNvSpPr/>
              <p:nvPr/>
            </p:nvSpPr>
            <p:spPr>
              <a:xfrm>
                <a:off x="1742654" y="691040"/>
                <a:ext cx="480865" cy="420652"/>
              </a:xfrm>
              <a:prstGeom prst="ellipse">
                <a:avLst/>
              </a:prstGeom>
              <a:grpFill/>
            </p:spPr>
            <p:txBody>
              <a:bodyPr wrap="square" rtlCol="0" anchor="ctr">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90" name="橢圓 89"/>
              <p:cNvSpPr/>
              <p:nvPr/>
            </p:nvSpPr>
            <p:spPr>
              <a:xfrm>
                <a:off x="2111795" y="778434"/>
                <a:ext cx="288032" cy="288032"/>
              </a:xfrm>
              <a:prstGeom prst="ellipse">
                <a:avLst/>
              </a:prstGeom>
              <a:grpFill/>
            </p:spPr>
            <p:txBody>
              <a:bodyPr wrap="square" rtlCol="0" anchor="ctr">
                <a:spAutoFit/>
              </a:bodyPr>
              <a:lstStyle/>
              <a:p>
                <a:pPr algn="ctr"/>
                <a:endParaRPr lang="zh-TW" altLang="en-US" sz="2400">
                  <a:latin typeface="微軟正黑體" panose="020B0604030504040204" pitchFamily="34" charset="-120"/>
                  <a:ea typeface="微軟正黑體" panose="020B0604030504040204" pitchFamily="34" charset="-120"/>
                </a:endParaRPr>
              </a:p>
            </p:txBody>
          </p:sp>
        </p:grpSp>
        <p:sp>
          <p:nvSpPr>
            <p:cNvPr id="85" name="矩形 84"/>
            <p:cNvSpPr/>
            <p:nvPr/>
          </p:nvSpPr>
          <p:spPr>
            <a:xfrm>
              <a:off x="121236" y="4053224"/>
              <a:ext cx="1855373" cy="584775"/>
            </a:xfrm>
            <a:prstGeom prst="rect">
              <a:avLst/>
            </a:prstGeom>
          </p:spPr>
          <p:txBody>
            <a:bodyPr wrap="square">
              <a:spAutoFit/>
            </a:bodyPr>
            <a:lstStyle/>
            <a:p>
              <a:pPr algn="ctr">
                <a:defRPr/>
              </a:pPr>
              <a:r>
                <a:rPr lang="zh-TW" altLang="en-US" sz="1600">
                  <a:solidFill>
                    <a:schemeClr val="bg1"/>
                  </a:solidFill>
                  <a:latin typeface="微軟正黑體" panose="020B0604030504040204" pitchFamily="34" charset="-120"/>
                  <a:ea typeface="微軟正黑體" panose="020B0604030504040204" pitchFamily="34" charset="-120"/>
                  <a:cs typeface="Times New Roman" pitchFamily="18" charset="0"/>
                </a:rPr>
                <a:t>免試入學或</a:t>
              </a:r>
              <a:endParaRPr lang="en-US" altLang="zh-TW" sz="1600">
                <a:solidFill>
                  <a:schemeClr val="bg1"/>
                </a:solidFill>
                <a:latin typeface="微軟正黑體" panose="020B0604030504040204" pitchFamily="34" charset="-120"/>
                <a:ea typeface="微軟正黑體" panose="020B0604030504040204" pitchFamily="34" charset="-120"/>
                <a:cs typeface="Times New Roman" pitchFamily="18" charset="0"/>
              </a:endParaRPr>
            </a:p>
            <a:p>
              <a:pPr algn="ctr">
                <a:defRPr/>
              </a:pPr>
              <a:r>
                <a:rPr lang="zh-TW" altLang="en-US" sz="1600">
                  <a:solidFill>
                    <a:schemeClr val="bg1"/>
                  </a:solidFill>
                  <a:latin typeface="微軟正黑體" panose="020B0604030504040204" pitchFamily="34" charset="-120"/>
                  <a:ea typeface="微軟正黑體" panose="020B0604030504040204" pitchFamily="34" charset="-120"/>
                  <a:cs typeface="Times New Roman" pitchFamily="18" charset="0"/>
                </a:rPr>
                <a:t>大學申請入學趨勢</a:t>
              </a:r>
            </a:p>
          </p:txBody>
        </p:sp>
        <p:cxnSp>
          <p:nvCxnSpPr>
            <p:cNvPr id="114" name="直線接點 113"/>
            <p:cNvCxnSpPr/>
            <p:nvPr/>
          </p:nvCxnSpPr>
          <p:spPr>
            <a:xfrm rot="5400000">
              <a:off x="1095825" y="4790430"/>
              <a:ext cx="445491" cy="0"/>
            </a:xfrm>
            <a:prstGeom prst="line">
              <a:avLst/>
            </a:prstGeom>
            <a:ln w="38100">
              <a:solidFill>
                <a:srgbClr val="D71B60"/>
              </a:solidFill>
              <a:prstDash val="sysDash"/>
            </a:ln>
          </p:spPr>
          <p:style>
            <a:lnRef idx="1">
              <a:schemeClr val="accent1"/>
            </a:lnRef>
            <a:fillRef idx="0">
              <a:schemeClr val="accent1"/>
            </a:fillRef>
            <a:effectRef idx="0">
              <a:schemeClr val="accent1"/>
            </a:effectRef>
            <a:fontRef idx="minor">
              <a:schemeClr val="tx1"/>
            </a:fontRef>
          </p:style>
        </p:cxnSp>
        <p:cxnSp>
          <p:nvCxnSpPr>
            <p:cNvPr id="115" name="直線接點 114"/>
            <p:cNvCxnSpPr/>
            <p:nvPr/>
          </p:nvCxnSpPr>
          <p:spPr>
            <a:xfrm rot="5400000">
              <a:off x="904745" y="4790430"/>
              <a:ext cx="445491" cy="0"/>
            </a:xfrm>
            <a:prstGeom prst="line">
              <a:avLst/>
            </a:prstGeom>
            <a:ln w="38100">
              <a:solidFill>
                <a:srgbClr val="D71B60"/>
              </a:solidFill>
              <a:prstDash val="sysDash"/>
            </a:ln>
          </p:spPr>
          <p:style>
            <a:lnRef idx="1">
              <a:schemeClr val="accent1"/>
            </a:lnRef>
            <a:fillRef idx="0">
              <a:schemeClr val="accent1"/>
            </a:fillRef>
            <a:effectRef idx="0">
              <a:schemeClr val="accent1"/>
            </a:effectRef>
            <a:fontRef idx="minor">
              <a:schemeClr val="tx1"/>
            </a:fontRef>
          </p:style>
        </p:cxnSp>
        <p:cxnSp>
          <p:nvCxnSpPr>
            <p:cNvPr id="116" name="直線接點 115"/>
            <p:cNvCxnSpPr/>
            <p:nvPr/>
          </p:nvCxnSpPr>
          <p:spPr>
            <a:xfrm rot="5400000">
              <a:off x="713666" y="4790430"/>
              <a:ext cx="445491" cy="0"/>
            </a:xfrm>
            <a:prstGeom prst="line">
              <a:avLst/>
            </a:prstGeom>
            <a:ln w="38100">
              <a:solidFill>
                <a:srgbClr val="D71B60"/>
              </a:solidFill>
              <a:prstDash val="sysDash"/>
            </a:ln>
          </p:spPr>
          <p:style>
            <a:lnRef idx="1">
              <a:schemeClr val="accent1"/>
            </a:lnRef>
            <a:fillRef idx="0">
              <a:schemeClr val="accent1"/>
            </a:fillRef>
            <a:effectRef idx="0">
              <a:schemeClr val="accent1"/>
            </a:effectRef>
            <a:fontRef idx="minor">
              <a:schemeClr val="tx1"/>
            </a:fontRef>
          </p:style>
        </p:cxnSp>
        <p:cxnSp>
          <p:nvCxnSpPr>
            <p:cNvPr id="117" name="直線接點 116"/>
            <p:cNvCxnSpPr/>
            <p:nvPr/>
          </p:nvCxnSpPr>
          <p:spPr>
            <a:xfrm rot="5400000">
              <a:off x="522587" y="4790430"/>
              <a:ext cx="445491" cy="0"/>
            </a:xfrm>
            <a:prstGeom prst="line">
              <a:avLst/>
            </a:prstGeom>
            <a:ln w="38100">
              <a:solidFill>
                <a:srgbClr val="D71B60"/>
              </a:solidFill>
              <a:prstDash val="sysDash"/>
            </a:ln>
          </p:spPr>
          <p:style>
            <a:lnRef idx="1">
              <a:schemeClr val="accent1"/>
            </a:lnRef>
            <a:fillRef idx="0">
              <a:schemeClr val="accent1"/>
            </a:fillRef>
            <a:effectRef idx="0">
              <a:schemeClr val="accent1"/>
            </a:effectRef>
            <a:fontRef idx="minor">
              <a:schemeClr val="tx1"/>
            </a:fontRef>
          </p:style>
        </p:cxnSp>
      </p:grpSp>
      <p:grpSp>
        <p:nvGrpSpPr>
          <p:cNvPr id="137" name="群組 136"/>
          <p:cNvGrpSpPr/>
          <p:nvPr/>
        </p:nvGrpSpPr>
        <p:grpSpPr>
          <a:xfrm>
            <a:off x="1030582" y="2596921"/>
            <a:ext cx="1919794" cy="1393933"/>
            <a:chOff x="1199789" y="2832949"/>
            <a:chExt cx="1919794" cy="1393933"/>
          </a:xfrm>
        </p:grpSpPr>
        <p:grpSp>
          <p:nvGrpSpPr>
            <p:cNvPr id="92" name="群組 91"/>
            <p:cNvGrpSpPr/>
            <p:nvPr/>
          </p:nvGrpSpPr>
          <p:grpSpPr>
            <a:xfrm>
              <a:off x="1199789" y="2832949"/>
              <a:ext cx="1874040" cy="1050897"/>
              <a:chOff x="1603544" y="537738"/>
              <a:chExt cx="970575" cy="544265"/>
            </a:xfrm>
            <a:solidFill>
              <a:srgbClr val="1565C0"/>
            </a:solidFill>
          </p:grpSpPr>
          <p:sp>
            <p:nvSpPr>
              <p:cNvPr id="94" name="橢圓 93"/>
              <p:cNvSpPr/>
              <p:nvPr/>
            </p:nvSpPr>
            <p:spPr>
              <a:xfrm>
                <a:off x="1603544" y="665854"/>
                <a:ext cx="288032" cy="288032"/>
              </a:xfrm>
              <a:prstGeom prst="ellipse">
                <a:avLst/>
              </a:prstGeom>
              <a:grpFill/>
            </p:spPr>
            <p:txBody>
              <a:bodyPr wrap="square" rtlCol="0" anchor="ctr">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95" name="橢圓 94"/>
              <p:cNvSpPr/>
              <p:nvPr/>
            </p:nvSpPr>
            <p:spPr>
              <a:xfrm>
                <a:off x="1786879" y="537738"/>
                <a:ext cx="505105" cy="514998"/>
              </a:xfrm>
              <a:prstGeom prst="ellipse">
                <a:avLst/>
              </a:prstGeom>
              <a:grpFill/>
            </p:spPr>
            <p:txBody>
              <a:bodyPr wrap="square" rtlCol="0" anchor="ctr">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96" name="橢圓 95"/>
              <p:cNvSpPr/>
              <p:nvPr/>
            </p:nvSpPr>
            <p:spPr>
              <a:xfrm>
                <a:off x="2153024" y="661351"/>
                <a:ext cx="421095" cy="351078"/>
              </a:xfrm>
              <a:prstGeom prst="ellipse">
                <a:avLst/>
              </a:prstGeom>
              <a:grpFill/>
            </p:spPr>
            <p:txBody>
              <a:bodyPr wrap="square" rtlCol="0" anchor="ctr">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97" name="橢圓 96"/>
              <p:cNvSpPr/>
              <p:nvPr/>
            </p:nvSpPr>
            <p:spPr>
              <a:xfrm>
                <a:off x="1786878" y="661351"/>
                <a:ext cx="480865" cy="420652"/>
              </a:xfrm>
              <a:prstGeom prst="ellipse">
                <a:avLst/>
              </a:prstGeom>
              <a:grpFill/>
            </p:spPr>
            <p:txBody>
              <a:bodyPr wrap="square" rtlCol="0" anchor="ctr">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98" name="橢圓 97"/>
              <p:cNvSpPr/>
              <p:nvPr/>
            </p:nvSpPr>
            <p:spPr>
              <a:xfrm>
                <a:off x="2111795" y="778434"/>
                <a:ext cx="288032" cy="288032"/>
              </a:xfrm>
              <a:prstGeom prst="ellipse">
                <a:avLst/>
              </a:prstGeom>
              <a:grpFill/>
            </p:spPr>
            <p:txBody>
              <a:bodyPr wrap="square" rtlCol="0" anchor="ctr">
                <a:spAutoFit/>
              </a:bodyPr>
              <a:lstStyle/>
              <a:p>
                <a:pPr algn="ctr"/>
                <a:endParaRPr lang="zh-TW" altLang="en-US" sz="2400">
                  <a:latin typeface="微軟正黑體" panose="020B0604030504040204" pitchFamily="34" charset="-120"/>
                  <a:ea typeface="微軟正黑體" panose="020B0604030504040204" pitchFamily="34" charset="-120"/>
                </a:endParaRPr>
              </a:p>
            </p:txBody>
          </p:sp>
        </p:grpSp>
        <p:sp>
          <p:nvSpPr>
            <p:cNvPr id="93" name="矩形 92"/>
            <p:cNvSpPr/>
            <p:nvPr/>
          </p:nvSpPr>
          <p:spPr>
            <a:xfrm>
              <a:off x="1264210" y="3104820"/>
              <a:ext cx="1855373" cy="584775"/>
            </a:xfrm>
            <a:prstGeom prst="rect">
              <a:avLst/>
            </a:prstGeom>
          </p:spPr>
          <p:txBody>
            <a:bodyPr wrap="square">
              <a:spAutoFit/>
            </a:bodyPr>
            <a:lstStyle/>
            <a:p>
              <a:pPr algn="ctr">
                <a:defRPr/>
              </a:pPr>
              <a:r>
                <a:rPr lang="zh-TW" altLang="en-US" sz="1600">
                  <a:solidFill>
                    <a:schemeClr val="bg1"/>
                  </a:solidFill>
                  <a:latin typeface="微軟正黑體" panose="020B0604030504040204" pitchFamily="34" charset="-120"/>
                  <a:ea typeface="微軟正黑體" panose="020B0604030504040204" pitchFamily="34" charset="-120"/>
                  <a:cs typeface="Times New Roman" pitchFamily="18" charset="0"/>
                </a:rPr>
                <a:t>教育的全球化、</a:t>
              </a:r>
              <a:endParaRPr lang="en-US" altLang="zh-TW" sz="1600">
                <a:solidFill>
                  <a:schemeClr val="bg1"/>
                </a:solidFill>
                <a:latin typeface="微軟正黑體" panose="020B0604030504040204" pitchFamily="34" charset="-120"/>
                <a:ea typeface="微軟正黑體" panose="020B0604030504040204" pitchFamily="34" charset="-120"/>
                <a:cs typeface="Times New Roman" pitchFamily="18" charset="0"/>
              </a:endParaRPr>
            </a:p>
            <a:p>
              <a:pPr algn="ctr">
                <a:defRPr/>
              </a:pPr>
              <a:r>
                <a:rPr lang="zh-TW" altLang="en-US" sz="1600">
                  <a:solidFill>
                    <a:schemeClr val="bg1"/>
                  </a:solidFill>
                  <a:latin typeface="微軟正黑體" panose="020B0604030504040204" pitchFamily="34" charset="-120"/>
                  <a:ea typeface="微軟正黑體" panose="020B0604030504040204" pitchFamily="34" charset="-120"/>
                  <a:cs typeface="Times New Roman" pitchFamily="18" charset="0"/>
                </a:rPr>
                <a:t>本土化與個別化</a:t>
              </a:r>
              <a:endParaRPr lang="zh-TW" altLang="en-US" sz="1600" dirty="0">
                <a:solidFill>
                  <a:schemeClr val="bg1"/>
                </a:solidFill>
                <a:latin typeface="微軟正黑體" panose="020B0604030504040204" pitchFamily="34" charset="-120"/>
                <a:ea typeface="微軟正黑體" panose="020B0604030504040204" pitchFamily="34" charset="-120"/>
                <a:cs typeface="Times New Roman" pitchFamily="18" charset="0"/>
              </a:endParaRPr>
            </a:p>
          </p:txBody>
        </p:sp>
        <p:sp>
          <p:nvSpPr>
            <p:cNvPr id="118" name="手繪多邊形 117"/>
            <p:cNvSpPr/>
            <p:nvPr/>
          </p:nvSpPr>
          <p:spPr>
            <a:xfrm>
              <a:off x="2051720" y="3846964"/>
              <a:ext cx="308253" cy="379918"/>
            </a:xfrm>
            <a:custGeom>
              <a:avLst/>
              <a:gdLst>
                <a:gd name="connsiteX0" fmla="*/ 268357 w 626165"/>
                <a:gd name="connsiteY0" fmla="*/ 0 h 983974"/>
                <a:gd name="connsiteX1" fmla="*/ 0 w 626165"/>
                <a:gd name="connsiteY1" fmla="*/ 506895 h 983974"/>
                <a:gd name="connsiteX2" fmla="*/ 337931 w 626165"/>
                <a:gd name="connsiteY2" fmla="*/ 496956 h 983974"/>
                <a:gd name="connsiteX3" fmla="*/ 149087 w 626165"/>
                <a:gd name="connsiteY3" fmla="*/ 983974 h 983974"/>
                <a:gd name="connsiteX4" fmla="*/ 626165 w 626165"/>
                <a:gd name="connsiteY4" fmla="*/ 308113 h 983974"/>
                <a:gd name="connsiteX5" fmla="*/ 228600 w 626165"/>
                <a:gd name="connsiteY5" fmla="*/ 308113 h 983974"/>
                <a:gd name="connsiteX6" fmla="*/ 268357 w 626165"/>
                <a:gd name="connsiteY6" fmla="*/ 0 h 983974"/>
                <a:gd name="connsiteX0" fmla="*/ 268357 w 626165"/>
                <a:gd name="connsiteY0" fmla="*/ 0 h 864705"/>
                <a:gd name="connsiteX1" fmla="*/ 0 w 626165"/>
                <a:gd name="connsiteY1" fmla="*/ 506895 h 864705"/>
                <a:gd name="connsiteX2" fmla="*/ 337931 w 626165"/>
                <a:gd name="connsiteY2" fmla="*/ 496956 h 864705"/>
                <a:gd name="connsiteX3" fmla="*/ 188844 w 626165"/>
                <a:gd name="connsiteY3" fmla="*/ 864705 h 864705"/>
                <a:gd name="connsiteX4" fmla="*/ 626165 w 626165"/>
                <a:gd name="connsiteY4" fmla="*/ 308113 h 864705"/>
                <a:gd name="connsiteX5" fmla="*/ 228600 w 626165"/>
                <a:gd name="connsiteY5" fmla="*/ 308113 h 864705"/>
                <a:gd name="connsiteX6" fmla="*/ 268357 w 626165"/>
                <a:gd name="connsiteY6" fmla="*/ 0 h 864705"/>
                <a:gd name="connsiteX0" fmla="*/ 268357 w 626165"/>
                <a:gd name="connsiteY0" fmla="*/ 0 h 864705"/>
                <a:gd name="connsiteX1" fmla="*/ 0 w 626165"/>
                <a:gd name="connsiteY1" fmla="*/ 506895 h 864705"/>
                <a:gd name="connsiteX2" fmla="*/ 288236 w 626165"/>
                <a:gd name="connsiteY2" fmla="*/ 506895 h 864705"/>
                <a:gd name="connsiteX3" fmla="*/ 188844 w 626165"/>
                <a:gd name="connsiteY3" fmla="*/ 864705 h 864705"/>
                <a:gd name="connsiteX4" fmla="*/ 626165 w 626165"/>
                <a:gd name="connsiteY4" fmla="*/ 308113 h 864705"/>
                <a:gd name="connsiteX5" fmla="*/ 228600 w 626165"/>
                <a:gd name="connsiteY5" fmla="*/ 308113 h 864705"/>
                <a:gd name="connsiteX6" fmla="*/ 268357 w 626165"/>
                <a:gd name="connsiteY6" fmla="*/ 0 h 864705"/>
                <a:gd name="connsiteX0" fmla="*/ 268357 w 576469"/>
                <a:gd name="connsiteY0" fmla="*/ 0 h 864705"/>
                <a:gd name="connsiteX1" fmla="*/ 0 w 576469"/>
                <a:gd name="connsiteY1" fmla="*/ 506895 h 864705"/>
                <a:gd name="connsiteX2" fmla="*/ 288236 w 576469"/>
                <a:gd name="connsiteY2" fmla="*/ 506895 h 864705"/>
                <a:gd name="connsiteX3" fmla="*/ 188844 w 576469"/>
                <a:gd name="connsiteY3" fmla="*/ 864705 h 864705"/>
                <a:gd name="connsiteX4" fmla="*/ 576469 w 576469"/>
                <a:gd name="connsiteY4" fmla="*/ 318052 h 864705"/>
                <a:gd name="connsiteX5" fmla="*/ 228600 w 576469"/>
                <a:gd name="connsiteY5" fmla="*/ 308113 h 864705"/>
                <a:gd name="connsiteX6" fmla="*/ 268357 w 576469"/>
                <a:gd name="connsiteY6" fmla="*/ 0 h 864705"/>
                <a:gd name="connsiteX0" fmla="*/ 268357 w 576469"/>
                <a:gd name="connsiteY0" fmla="*/ 0 h 864705"/>
                <a:gd name="connsiteX1" fmla="*/ 0 w 576469"/>
                <a:gd name="connsiteY1" fmla="*/ 506895 h 864705"/>
                <a:gd name="connsiteX2" fmla="*/ 288236 w 576469"/>
                <a:gd name="connsiteY2" fmla="*/ 506895 h 864705"/>
                <a:gd name="connsiteX3" fmla="*/ 188844 w 576469"/>
                <a:gd name="connsiteY3" fmla="*/ 864705 h 864705"/>
                <a:gd name="connsiteX4" fmla="*/ 576469 w 576469"/>
                <a:gd name="connsiteY4" fmla="*/ 318052 h 864705"/>
                <a:gd name="connsiteX5" fmla="*/ 258112 w 576469"/>
                <a:gd name="connsiteY5" fmla="*/ 353022 h 864705"/>
                <a:gd name="connsiteX6" fmla="*/ 268357 w 576469"/>
                <a:gd name="connsiteY6" fmla="*/ 0 h 864705"/>
                <a:gd name="connsiteX0" fmla="*/ 268357 w 550807"/>
                <a:gd name="connsiteY0" fmla="*/ 0 h 864705"/>
                <a:gd name="connsiteX1" fmla="*/ 0 w 550807"/>
                <a:gd name="connsiteY1" fmla="*/ 506895 h 864705"/>
                <a:gd name="connsiteX2" fmla="*/ 288236 w 550807"/>
                <a:gd name="connsiteY2" fmla="*/ 506895 h 864705"/>
                <a:gd name="connsiteX3" fmla="*/ 188844 w 550807"/>
                <a:gd name="connsiteY3" fmla="*/ 864705 h 864705"/>
                <a:gd name="connsiteX4" fmla="*/ 550807 w 550807"/>
                <a:gd name="connsiteY4" fmla="*/ 353979 h 864705"/>
                <a:gd name="connsiteX5" fmla="*/ 258112 w 550807"/>
                <a:gd name="connsiteY5" fmla="*/ 353022 h 864705"/>
                <a:gd name="connsiteX6" fmla="*/ 268357 w 550807"/>
                <a:gd name="connsiteY6" fmla="*/ 0 h 864705"/>
                <a:gd name="connsiteX0" fmla="*/ 268357 w 550807"/>
                <a:gd name="connsiteY0" fmla="*/ 0 h 864705"/>
                <a:gd name="connsiteX1" fmla="*/ 0 w 550807"/>
                <a:gd name="connsiteY1" fmla="*/ 506895 h 864705"/>
                <a:gd name="connsiteX2" fmla="*/ 257441 w 550807"/>
                <a:gd name="connsiteY2" fmla="*/ 503046 h 864705"/>
                <a:gd name="connsiteX3" fmla="*/ 188844 w 550807"/>
                <a:gd name="connsiteY3" fmla="*/ 864705 h 864705"/>
                <a:gd name="connsiteX4" fmla="*/ 550807 w 550807"/>
                <a:gd name="connsiteY4" fmla="*/ 353979 h 864705"/>
                <a:gd name="connsiteX5" fmla="*/ 258112 w 550807"/>
                <a:gd name="connsiteY5" fmla="*/ 353022 h 864705"/>
                <a:gd name="connsiteX6" fmla="*/ 268357 w 550807"/>
                <a:gd name="connsiteY6" fmla="*/ 0 h 864705"/>
                <a:gd name="connsiteX0" fmla="*/ 268357 w 550807"/>
                <a:gd name="connsiteY0" fmla="*/ 0 h 864705"/>
                <a:gd name="connsiteX1" fmla="*/ 0 w 550807"/>
                <a:gd name="connsiteY1" fmla="*/ 506895 h 864705"/>
                <a:gd name="connsiteX2" fmla="*/ 307482 w 550807"/>
                <a:gd name="connsiteY2" fmla="*/ 503046 h 864705"/>
                <a:gd name="connsiteX3" fmla="*/ 188844 w 550807"/>
                <a:gd name="connsiteY3" fmla="*/ 864705 h 864705"/>
                <a:gd name="connsiteX4" fmla="*/ 550807 w 550807"/>
                <a:gd name="connsiteY4" fmla="*/ 353979 h 864705"/>
                <a:gd name="connsiteX5" fmla="*/ 258112 w 550807"/>
                <a:gd name="connsiteY5" fmla="*/ 353022 h 864705"/>
                <a:gd name="connsiteX6" fmla="*/ 268357 w 550807"/>
                <a:gd name="connsiteY6" fmla="*/ 0 h 864705"/>
                <a:gd name="connsiteX0" fmla="*/ 268357 w 550807"/>
                <a:gd name="connsiteY0" fmla="*/ 0 h 864705"/>
                <a:gd name="connsiteX1" fmla="*/ 0 w 550807"/>
                <a:gd name="connsiteY1" fmla="*/ 506895 h 864705"/>
                <a:gd name="connsiteX2" fmla="*/ 307482 w 550807"/>
                <a:gd name="connsiteY2" fmla="*/ 503046 h 864705"/>
                <a:gd name="connsiteX3" fmla="*/ 188844 w 550807"/>
                <a:gd name="connsiteY3" fmla="*/ 864705 h 864705"/>
                <a:gd name="connsiteX4" fmla="*/ 550807 w 550807"/>
                <a:gd name="connsiteY4" fmla="*/ 353979 h 864705"/>
                <a:gd name="connsiteX5" fmla="*/ 229884 w 550807"/>
                <a:gd name="connsiteY5" fmla="*/ 355588 h 864705"/>
                <a:gd name="connsiteX6" fmla="*/ 268357 w 550807"/>
                <a:gd name="connsiteY6" fmla="*/ 0 h 864705"/>
                <a:gd name="connsiteX0" fmla="*/ 268357 w 550807"/>
                <a:gd name="connsiteY0" fmla="*/ 0 h 864705"/>
                <a:gd name="connsiteX1" fmla="*/ 0 w 550807"/>
                <a:gd name="connsiteY1" fmla="*/ 506895 h 864705"/>
                <a:gd name="connsiteX2" fmla="*/ 307482 w 550807"/>
                <a:gd name="connsiteY2" fmla="*/ 503046 h 864705"/>
                <a:gd name="connsiteX3" fmla="*/ 188844 w 550807"/>
                <a:gd name="connsiteY3" fmla="*/ 864705 h 864705"/>
                <a:gd name="connsiteX4" fmla="*/ 550807 w 550807"/>
                <a:gd name="connsiteY4" fmla="*/ 353979 h 864705"/>
                <a:gd name="connsiteX5" fmla="*/ 229884 w 550807"/>
                <a:gd name="connsiteY5" fmla="*/ 364570 h 864705"/>
                <a:gd name="connsiteX6" fmla="*/ 268357 w 550807"/>
                <a:gd name="connsiteY6" fmla="*/ 0 h 864705"/>
                <a:gd name="connsiteX0" fmla="*/ 268357 w 545675"/>
                <a:gd name="connsiteY0" fmla="*/ 0 h 864705"/>
                <a:gd name="connsiteX1" fmla="*/ 0 w 545675"/>
                <a:gd name="connsiteY1" fmla="*/ 506895 h 864705"/>
                <a:gd name="connsiteX2" fmla="*/ 307482 w 545675"/>
                <a:gd name="connsiteY2" fmla="*/ 503046 h 864705"/>
                <a:gd name="connsiteX3" fmla="*/ 188844 w 545675"/>
                <a:gd name="connsiteY3" fmla="*/ 864705 h 864705"/>
                <a:gd name="connsiteX4" fmla="*/ 545675 w 545675"/>
                <a:gd name="connsiteY4" fmla="*/ 370659 h 864705"/>
                <a:gd name="connsiteX5" fmla="*/ 229884 w 545675"/>
                <a:gd name="connsiteY5" fmla="*/ 364570 h 864705"/>
                <a:gd name="connsiteX6" fmla="*/ 268357 w 545675"/>
                <a:gd name="connsiteY6" fmla="*/ 0 h 864705"/>
                <a:gd name="connsiteX0" fmla="*/ 268357 w 544392"/>
                <a:gd name="connsiteY0" fmla="*/ 0 h 864705"/>
                <a:gd name="connsiteX1" fmla="*/ 0 w 544392"/>
                <a:gd name="connsiteY1" fmla="*/ 506895 h 864705"/>
                <a:gd name="connsiteX2" fmla="*/ 307482 w 544392"/>
                <a:gd name="connsiteY2" fmla="*/ 503046 h 864705"/>
                <a:gd name="connsiteX3" fmla="*/ 188844 w 544392"/>
                <a:gd name="connsiteY3" fmla="*/ 864705 h 864705"/>
                <a:gd name="connsiteX4" fmla="*/ 544392 w 544392"/>
                <a:gd name="connsiteY4" fmla="*/ 362960 h 864705"/>
                <a:gd name="connsiteX5" fmla="*/ 229884 w 544392"/>
                <a:gd name="connsiteY5" fmla="*/ 364570 h 864705"/>
                <a:gd name="connsiteX6" fmla="*/ 268357 w 544392"/>
                <a:gd name="connsiteY6" fmla="*/ 0 h 864705"/>
                <a:gd name="connsiteX0" fmla="*/ 246544 w 544392"/>
                <a:gd name="connsiteY0" fmla="*/ 0 h 776170"/>
                <a:gd name="connsiteX1" fmla="*/ 0 w 544392"/>
                <a:gd name="connsiteY1" fmla="*/ 418360 h 776170"/>
                <a:gd name="connsiteX2" fmla="*/ 307482 w 544392"/>
                <a:gd name="connsiteY2" fmla="*/ 414511 h 776170"/>
                <a:gd name="connsiteX3" fmla="*/ 188844 w 544392"/>
                <a:gd name="connsiteY3" fmla="*/ 776170 h 776170"/>
                <a:gd name="connsiteX4" fmla="*/ 544392 w 544392"/>
                <a:gd name="connsiteY4" fmla="*/ 274425 h 776170"/>
                <a:gd name="connsiteX5" fmla="*/ 229884 w 544392"/>
                <a:gd name="connsiteY5" fmla="*/ 276035 h 776170"/>
                <a:gd name="connsiteX6" fmla="*/ 246544 w 544392"/>
                <a:gd name="connsiteY6" fmla="*/ 0 h 776170"/>
                <a:gd name="connsiteX0" fmla="*/ 246544 w 544392"/>
                <a:gd name="connsiteY0" fmla="*/ 0 h 670955"/>
                <a:gd name="connsiteX1" fmla="*/ 0 w 544392"/>
                <a:gd name="connsiteY1" fmla="*/ 418360 h 670955"/>
                <a:gd name="connsiteX2" fmla="*/ 307482 w 544392"/>
                <a:gd name="connsiteY2" fmla="*/ 414511 h 670955"/>
                <a:gd name="connsiteX3" fmla="*/ 249150 w 544392"/>
                <a:gd name="connsiteY3" fmla="*/ 670955 h 670955"/>
                <a:gd name="connsiteX4" fmla="*/ 544392 w 544392"/>
                <a:gd name="connsiteY4" fmla="*/ 274425 h 670955"/>
                <a:gd name="connsiteX5" fmla="*/ 229884 w 544392"/>
                <a:gd name="connsiteY5" fmla="*/ 276035 h 670955"/>
                <a:gd name="connsiteX6" fmla="*/ 246544 w 544392"/>
                <a:gd name="connsiteY6" fmla="*/ 0 h 670955"/>
                <a:gd name="connsiteX0" fmla="*/ 246544 w 544392"/>
                <a:gd name="connsiteY0" fmla="*/ 0 h 670955"/>
                <a:gd name="connsiteX1" fmla="*/ 0 w 544392"/>
                <a:gd name="connsiteY1" fmla="*/ 418360 h 670955"/>
                <a:gd name="connsiteX2" fmla="*/ 283103 w 544392"/>
                <a:gd name="connsiteY2" fmla="*/ 414511 h 670955"/>
                <a:gd name="connsiteX3" fmla="*/ 249150 w 544392"/>
                <a:gd name="connsiteY3" fmla="*/ 670955 h 670955"/>
                <a:gd name="connsiteX4" fmla="*/ 544392 w 544392"/>
                <a:gd name="connsiteY4" fmla="*/ 274425 h 670955"/>
                <a:gd name="connsiteX5" fmla="*/ 229884 w 544392"/>
                <a:gd name="connsiteY5" fmla="*/ 276035 h 670955"/>
                <a:gd name="connsiteX6" fmla="*/ 246544 w 544392"/>
                <a:gd name="connsiteY6" fmla="*/ 0 h 670955"/>
                <a:gd name="connsiteX0" fmla="*/ 246544 w 544392"/>
                <a:gd name="connsiteY0" fmla="*/ 0 h 670955"/>
                <a:gd name="connsiteX1" fmla="*/ 0 w 544392"/>
                <a:gd name="connsiteY1" fmla="*/ 418360 h 670955"/>
                <a:gd name="connsiteX2" fmla="*/ 284386 w 544392"/>
                <a:gd name="connsiteY2" fmla="*/ 419643 h 670955"/>
                <a:gd name="connsiteX3" fmla="*/ 249150 w 544392"/>
                <a:gd name="connsiteY3" fmla="*/ 670955 h 670955"/>
                <a:gd name="connsiteX4" fmla="*/ 544392 w 544392"/>
                <a:gd name="connsiteY4" fmla="*/ 274425 h 670955"/>
                <a:gd name="connsiteX5" fmla="*/ 229884 w 544392"/>
                <a:gd name="connsiteY5" fmla="*/ 276035 h 670955"/>
                <a:gd name="connsiteX6" fmla="*/ 246544 w 544392"/>
                <a:gd name="connsiteY6" fmla="*/ 0 h 670955"/>
                <a:gd name="connsiteX0" fmla="*/ 246544 w 544392"/>
                <a:gd name="connsiteY0" fmla="*/ 0 h 670955"/>
                <a:gd name="connsiteX1" fmla="*/ 0 w 544392"/>
                <a:gd name="connsiteY1" fmla="*/ 418360 h 670955"/>
                <a:gd name="connsiteX2" fmla="*/ 285669 w 544392"/>
                <a:gd name="connsiteY2" fmla="*/ 415794 h 670955"/>
                <a:gd name="connsiteX3" fmla="*/ 249150 w 544392"/>
                <a:gd name="connsiteY3" fmla="*/ 670955 h 670955"/>
                <a:gd name="connsiteX4" fmla="*/ 544392 w 544392"/>
                <a:gd name="connsiteY4" fmla="*/ 274425 h 670955"/>
                <a:gd name="connsiteX5" fmla="*/ 229884 w 544392"/>
                <a:gd name="connsiteY5" fmla="*/ 276035 h 670955"/>
                <a:gd name="connsiteX6" fmla="*/ 246544 w 544392"/>
                <a:gd name="connsiteY6" fmla="*/ 0 h 6709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44392" h="670955">
                  <a:moveTo>
                    <a:pt x="246544" y="0"/>
                  </a:moveTo>
                  <a:lnTo>
                    <a:pt x="0" y="418360"/>
                  </a:lnTo>
                  <a:lnTo>
                    <a:pt x="285669" y="415794"/>
                  </a:lnTo>
                  <a:lnTo>
                    <a:pt x="249150" y="670955"/>
                  </a:lnTo>
                  <a:lnTo>
                    <a:pt x="544392" y="274425"/>
                  </a:lnTo>
                  <a:lnTo>
                    <a:pt x="229884" y="276035"/>
                  </a:lnTo>
                  <a:lnTo>
                    <a:pt x="246544" y="0"/>
                  </a:lnTo>
                  <a:close/>
                </a:path>
              </a:pathLst>
            </a:custGeom>
            <a:solidFill>
              <a:srgbClr val="FB8C00"/>
            </a:solidFill>
          </p:spPr>
          <p:txBody>
            <a:bodyPr wrap="square" rtlCol="0" anchor="ctr">
              <a:spAutoFit/>
            </a:bodyPr>
            <a:lstStyle/>
            <a:p>
              <a:pPr algn="ctr"/>
              <a:endParaRPr lang="zh-TW" altLang="en-US" sz="2400">
                <a:latin typeface="微軟正黑體" panose="020B0604030504040204" pitchFamily="34" charset="-120"/>
                <a:ea typeface="微軟正黑體" panose="020B0604030504040204" pitchFamily="34" charset="-120"/>
              </a:endParaRPr>
            </a:p>
          </p:txBody>
        </p:sp>
      </p:grpSp>
      <p:grpSp>
        <p:nvGrpSpPr>
          <p:cNvPr id="144" name="群組 143"/>
          <p:cNvGrpSpPr/>
          <p:nvPr/>
        </p:nvGrpSpPr>
        <p:grpSpPr>
          <a:xfrm>
            <a:off x="4735230" y="3269730"/>
            <a:ext cx="1965132" cy="1054018"/>
            <a:chOff x="5447664" y="3487015"/>
            <a:chExt cx="1965132" cy="1054018"/>
          </a:xfrm>
        </p:grpSpPr>
        <p:grpSp>
          <p:nvGrpSpPr>
            <p:cNvPr id="60" name="群組 59"/>
            <p:cNvGrpSpPr/>
            <p:nvPr/>
          </p:nvGrpSpPr>
          <p:grpSpPr>
            <a:xfrm>
              <a:off x="5447664" y="3487015"/>
              <a:ext cx="1841889" cy="1054018"/>
              <a:chOff x="1603544" y="537738"/>
              <a:chExt cx="1000375" cy="544265"/>
            </a:xfrm>
            <a:solidFill>
              <a:srgbClr val="1565C0"/>
            </a:solidFill>
          </p:grpSpPr>
          <p:sp>
            <p:nvSpPr>
              <p:cNvPr id="62" name="橢圓 61"/>
              <p:cNvSpPr/>
              <p:nvPr/>
            </p:nvSpPr>
            <p:spPr>
              <a:xfrm>
                <a:off x="1603544" y="665855"/>
                <a:ext cx="288032" cy="288032"/>
              </a:xfrm>
              <a:prstGeom prst="ellipse">
                <a:avLst/>
              </a:prstGeom>
              <a:grpFill/>
            </p:spPr>
            <p:txBody>
              <a:bodyPr wrap="square" rtlCol="0" anchor="ctr">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63" name="橢圓 62"/>
              <p:cNvSpPr/>
              <p:nvPr/>
            </p:nvSpPr>
            <p:spPr>
              <a:xfrm>
                <a:off x="1786879" y="537738"/>
                <a:ext cx="505105" cy="514998"/>
              </a:xfrm>
              <a:prstGeom prst="ellipse">
                <a:avLst/>
              </a:prstGeom>
              <a:grpFill/>
            </p:spPr>
            <p:txBody>
              <a:bodyPr wrap="square" rtlCol="0" anchor="ctr">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64" name="橢圓 63"/>
              <p:cNvSpPr/>
              <p:nvPr/>
            </p:nvSpPr>
            <p:spPr>
              <a:xfrm>
                <a:off x="2195736" y="607313"/>
                <a:ext cx="408183" cy="405115"/>
              </a:xfrm>
              <a:prstGeom prst="ellipse">
                <a:avLst/>
              </a:prstGeom>
              <a:grpFill/>
            </p:spPr>
            <p:txBody>
              <a:bodyPr wrap="square" rtlCol="0" anchor="ctr">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65" name="橢圓 64"/>
              <p:cNvSpPr/>
              <p:nvPr/>
            </p:nvSpPr>
            <p:spPr>
              <a:xfrm flipH="1">
                <a:off x="1786878" y="661351"/>
                <a:ext cx="480865" cy="420652"/>
              </a:xfrm>
              <a:prstGeom prst="ellipse">
                <a:avLst/>
              </a:prstGeom>
              <a:grpFill/>
            </p:spPr>
            <p:txBody>
              <a:bodyPr wrap="square" rtlCol="0" anchor="ctr">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66" name="橢圓 65"/>
              <p:cNvSpPr/>
              <p:nvPr/>
            </p:nvSpPr>
            <p:spPr>
              <a:xfrm>
                <a:off x="2111795" y="778434"/>
                <a:ext cx="288032" cy="288032"/>
              </a:xfrm>
              <a:prstGeom prst="ellipse">
                <a:avLst/>
              </a:prstGeom>
              <a:grpFill/>
            </p:spPr>
            <p:txBody>
              <a:bodyPr wrap="square" rtlCol="0" anchor="ctr">
                <a:spAutoFit/>
              </a:bodyPr>
              <a:lstStyle/>
              <a:p>
                <a:pPr algn="ctr"/>
                <a:endParaRPr lang="zh-TW" altLang="en-US" sz="2400">
                  <a:latin typeface="微軟正黑體" panose="020B0604030504040204" pitchFamily="34" charset="-120"/>
                  <a:ea typeface="微軟正黑體" panose="020B0604030504040204" pitchFamily="34" charset="-120"/>
                </a:endParaRPr>
              </a:p>
            </p:txBody>
          </p:sp>
        </p:grpSp>
        <p:sp>
          <p:nvSpPr>
            <p:cNvPr id="61" name="矩形 60"/>
            <p:cNvSpPr/>
            <p:nvPr/>
          </p:nvSpPr>
          <p:spPr>
            <a:xfrm>
              <a:off x="5557423" y="3617299"/>
              <a:ext cx="1855373" cy="830997"/>
            </a:xfrm>
            <a:prstGeom prst="rect">
              <a:avLst/>
            </a:prstGeom>
          </p:spPr>
          <p:txBody>
            <a:bodyPr wrap="square">
              <a:spAutoFit/>
            </a:bodyPr>
            <a:lstStyle/>
            <a:p>
              <a:pPr algn="ctr">
                <a:defRPr/>
              </a:pPr>
              <a:r>
                <a:rPr lang="en-US" altLang="zh-TW" sz="1600" dirty="0">
                  <a:solidFill>
                    <a:schemeClr val="bg1"/>
                  </a:solidFill>
                  <a:latin typeface="微軟正黑體" panose="020B0604030504040204" pitchFamily="34" charset="-120"/>
                  <a:ea typeface="微軟正黑體" panose="020B0604030504040204" pitchFamily="34" charset="-120"/>
                  <a:cs typeface="Times New Roman" pitchFamily="18" charset="0"/>
                </a:rPr>
                <a:t>2008</a:t>
              </a:r>
              <a:r>
                <a:rPr lang="zh-TW" altLang="en-US" sz="1600" dirty="0">
                  <a:solidFill>
                    <a:schemeClr val="bg1"/>
                  </a:solidFill>
                  <a:latin typeface="微軟正黑體" panose="020B0604030504040204" pitchFamily="34" charset="-120"/>
                  <a:ea typeface="微軟正黑體" panose="020B0604030504040204" pitchFamily="34" charset="-120"/>
                  <a:cs typeface="Times New Roman" pitchFamily="18" charset="0"/>
                </a:rPr>
                <a:t>年，</a:t>
              </a:r>
              <a:endParaRPr lang="en-US" altLang="zh-TW" sz="1600" dirty="0">
                <a:solidFill>
                  <a:schemeClr val="bg1"/>
                </a:solidFill>
                <a:latin typeface="微軟正黑體" panose="020B0604030504040204" pitchFamily="34" charset="-120"/>
                <a:ea typeface="微軟正黑體" panose="020B0604030504040204" pitchFamily="34" charset="-120"/>
                <a:cs typeface="Times New Roman" pitchFamily="18" charset="0"/>
              </a:endParaRPr>
            </a:p>
            <a:p>
              <a:pPr algn="ctr">
                <a:defRPr/>
              </a:pPr>
              <a:r>
                <a:rPr lang="zh-TW" altLang="en-US" sz="1600" dirty="0">
                  <a:solidFill>
                    <a:schemeClr val="bg1"/>
                  </a:solidFill>
                  <a:latin typeface="微軟正黑體" panose="020B0604030504040204" pitchFamily="34" charset="-120"/>
                  <a:ea typeface="微軟正黑體" panose="020B0604030504040204" pitchFamily="34" charset="-120"/>
                  <a:cs typeface="Times New Roman" pitchFamily="18" charset="0"/>
                </a:rPr>
                <a:t>臺灣生育率</a:t>
              </a:r>
              <a:r>
                <a:rPr lang="en-US" altLang="zh-TW" sz="1600" dirty="0">
                  <a:solidFill>
                    <a:schemeClr val="bg1"/>
                  </a:solidFill>
                  <a:latin typeface="微軟正黑體" panose="020B0604030504040204" pitchFamily="34" charset="-120"/>
                  <a:ea typeface="微軟正黑體" panose="020B0604030504040204" pitchFamily="34" charset="-120"/>
                  <a:cs typeface="Times New Roman" pitchFamily="18" charset="0"/>
                </a:rPr>
                <a:t>1.05</a:t>
              </a:r>
              <a:r>
                <a:rPr lang="zh-TW" altLang="en-US" sz="1600" dirty="0">
                  <a:solidFill>
                    <a:schemeClr val="bg1"/>
                  </a:solidFill>
                  <a:latin typeface="微軟正黑體" panose="020B0604030504040204" pitchFamily="34" charset="-120"/>
                  <a:ea typeface="微軟正黑體" panose="020B0604030504040204" pitchFamily="34" charset="-120"/>
                  <a:cs typeface="Times New Roman" pitchFamily="18" charset="0"/>
                </a:rPr>
                <a:t>，</a:t>
              </a:r>
              <a:endParaRPr lang="en-US" altLang="zh-TW" sz="1600" dirty="0">
                <a:solidFill>
                  <a:schemeClr val="bg1"/>
                </a:solidFill>
                <a:latin typeface="微軟正黑體" panose="020B0604030504040204" pitchFamily="34" charset="-120"/>
                <a:ea typeface="微軟正黑體" panose="020B0604030504040204" pitchFamily="34" charset="-120"/>
                <a:cs typeface="Times New Roman" pitchFamily="18" charset="0"/>
              </a:endParaRPr>
            </a:p>
            <a:p>
              <a:pPr algn="ctr">
                <a:defRPr/>
              </a:pPr>
              <a:r>
                <a:rPr lang="zh-TW" altLang="en-US" sz="1600" dirty="0">
                  <a:solidFill>
                    <a:schemeClr val="bg1"/>
                  </a:solidFill>
                  <a:latin typeface="微軟正黑體" panose="020B0604030504040204" pitchFamily="34" charset="-120"/>
                  <a:ea typeface="微軟正黑體" panose="020B0604030504040204" pitchFamily="34" charset="-120"/>
                  <a:cs typeface="Times New Roman" pitchFamily="18" charset="0"/>
                </a:rPr>
                <a:t>全球倒數第</a:t>
              </a:r>
              <a:r>
                <a:rPr lang="en-US" altLang="zh-TW" sz="1600" dirty="0">
                  <a:solidFill>
                    <a:schemeClr val="bg1"/>
                  </a:solidFill>
                  <a:latin typeface="微軟正黑體" panose="020B0604030504040204" pitchFamily="34" charset="-120"/>
                  <a:ea typeface="微軟正黑體" panose="020B0604030504040204" pitchFamily="34" charset="-120"/>
                  <a:cs typeface="Times New Roman" pitchFamily="18" charset="0"/>
                </a:rPr>
                <a:t>1 </a:t>
              </a:r>
            </a:p>
          </p:txBody>
        </p:sp>
      </p:grpSp>
      <p:grpSp>
        <p:nvGrpSpPr>
          <p:cNvPr id="121" name="群組 120"/>
          <p:cNvGrpSpPr/>
          <p:nvPr/>
        </p:nvGrpSpPr>
        <p:grpSpPr>
          <a:xfrm>
            <a:off x="4193431" y="6056322"/>
            <a:ext cx="730788" cy="507432"/>
            <a:chOff x="4187222" y="395028"/>
            <a:chExt cx="1944212" cy="1349989"/>
          </a:xfrm>
          <a:solidFill>
            <a:srgbClr val="92D050"/>
          </a:solidFill>
        </p:grpSpPr>
        <p:sp>
          <p:nvSpPr>
            <p:cNvPr id="122" name="流程圖: 決策 21"/>
            <p:cNvSpPr/>
            <p:nvPr/>
          </p:nvSpPr>
          <p:spPr>
            <a:xfrm rot="2095244" flipH="1">
              <a:off x="4187222" y="395028"/>
              <a:ext cx="1158067" cy="477960"/>
            </a:xfrm>
            <a:custGeom>
              <a:avLst/>
              <a:gdLst>
                <a:gd name="connsiteX0" fmla="*/ 0 w 10000"/>
                <a:gd name="connsiteY0" fmla="*/ 5000 h 10000"/>
                <a:gd name="connsiteX1" fmla="*/ 5000 w 10000"/>
                <a:gd name="connsiteY1" fmla="*/ 0 h 10000"/>
                <a:gd name="connsiteX2" fmla="*/ 10000 w 10000"/>
                <a:gd name="connsiteY2" fmla="*/ 5000 h 10000"/>
                <a:gd name="connsiteX3" fmla="*/ 5000 w 10000"/>
                <a:gd name="connsiteY3" fmla="*/ 10000 h 10000"/>
                <a:gd name="connsiteX4" fmla="*/ 0 w 10000"/>
                <a:gd name="connsiteY4" fmla="*/ 5000 h 10000"/>
                <a:gd name="connsiteX0" fmla="*/ 0 w 10000"/>
                <a:gd name="connsiteY0" fmla="*/ 5000 h 10000"/>
                <a:gd name="connsiteX1" fmla="*/ 5000 w 10000"/>
                <a:gd name="connsiteY1" fmla="*/ 0 h 10000"/>
                <a:gd name="connsiteX2" fmla="*/ 10000 w 10000"/>
                <a:gd name="connsiteY2" fmla="*/ 5000 h 10000"/>
                <a:gd name="connsiteX3" fmla="*/ 5000 w 10000"/>
                <a:gd name="connsiteY3" fmla="*/ 10000 h 10000"/>
                <a:gd name="connsiteX4" fmla="*/ 0 w 10000"/>
                <a:gd name="connsiteY4" fmla="*/ 5000 h 10000"/>
                <a:gd name="connsiteX0" fmla="*/ 0 w 10000"/>
                <a:gd name="connsiteY0" fmla="*/ 5000 h 10335"/>
                <a:gd name="connsiteX1" fmla="*/ 5000 w 10000"/>
                <a:gd name="connsiteY1" fmla="*/ 0 h 10335"/>
                <a:gd name="connsiteX2" fmla="*/ 10000 w 10000"/>
                <a:gd name="connsiteY2" fmla="*/ 5000 h 10335"/>
                <a:gd name="connsiteX3" fmla="*/ 5000 w 10000"/>
                <a:gd name="connsiteY3" fmla="*/ 10000 h 10335"/>
                <a:gd name="connsiteX4" fmla="*/ 0 w 10000"/>
                <a:gd name="connsiteY4" fmla="*/ 5000 h 10335"/>
                <a:gd name="connsiteX0" fmla="*/ 0 w 10000"/>
                <a:gd name="connsiteY0" fmla="*/ 5000 h 10007"/>
                <a:gd name="connsiteX1" fmla="*/ 5000 w 10000"/>
                <a:gd name="connsiteY1" fmla="*/ 0 h 10007"/>
                <a:gd name="connsiteX2" fmla="*/ 10000 w 10000"/>
                <a:gd name="connsiteY2" fmla="*/ 5000 h 10007"/>
                <a:gd name="connsiteX3" fmla="*/ 5000 w 10000"/>
                <a:gd name="connsiteY3" fmla="*/ 10000 h 10007"/>
                <a:gd name="connsiteX4" fmla="*/ 0 w 10000"/>
                <a:gd name="connsiteY4" fmla="*/ 5000 h 10007"/>
                <a:gd name="connsiteX0" fmla="*/ 0 w 25856"/>
                <a:gd name="connsiteY0" fmla="*/ 11448 h 12104"/>
                <a:gd name="connsiteX1" fmla="*/ 20856 w 25856"/>
                <a:gd name="connsiteY1" fmla="*/ 159 h 12104"/>
                <a:gd name="connsiteX2" fmla="*/ 25856 w 25856"/>
                <a:gd name="connsiteY2" fmla="*/ 5159 h 12104"/>
                <a:gd name="connsiteX3" fmla="*/ 20856 w 25856"/>
                <a:gd name="connsiteY3" fmla="*/ 10159 h 12104"/>
                <a:gd name="connsiteX4" fmla="*/ 0 w 25856"/>
                <a:gd name="connsiteY4" fmla="*/ 11448 h 12104"/>
                <a:gd name="connsiteX0" fmla="*/ 107 w 25963"/>
                <a:gd name="connsiteY0" fmla="*/ 11448 h 18561"/>
                <a:gd name="connsiteX1" fmla="*/ 20963 w 25963"/>
                <a:gd name="connsiteY1" fmla="*/ 159 h 18561"/>
                <a:gd name="connsiteX2" fmla="*/ 25963 w 25963"/>
                <a:gd name="connsiteY2" fmla="*/ 5159 h 18561"/>
                <a:gd name="connsiteX3" fmla="*/ 13368 w 25963"/>
                <a:gd name="connsiteY3" fmla="*/ 18419 h 18561"/>
                <a:gd name="connsiteX4" fmla="*/ 107 w 25963"/>
                <a:gd name="connsiteY4" fmla="*/ 11448 h 18561"/>
                <a:gd name="connsiteX0" fmla="*/ 119 w 25975"/>
                <a:gd name="connsiteY0" fmla="*/ 11448 h 18423"/>
                <a:gd name="connsiteX1" fmla="*/ 20975 w 25975"/>
                <a:gd name="connsiteY1" fmla="*/ 159 h 18423"/>
                <a:gd name="connsiteX2" fmla="*/ 25975 w 25975"/>
                <a:gd name="connsiteY2" fmla="*/ 5159 h 18423"/>
                <a:gd name="connsiteX3" fmla="*/ 13380 w 25975"/>
                <a:gd name="connsiteY3" fmla="*/ 18419 h 18423"/>
                <a:gd name="connsiteX4" fmla="*/ 119 w 25975"/>
                <a:gd name="connsiteY4" fmla="*/ 11448 h 18423"/>
                <a:gd name="connsiteX0" fmla="*/ 5 w 25861"/>
                <a:gd name="connsiteY0" fmla="*/ 14232 h 21207"/>
                <a:gd name="connsiteX1" fmla="*/ 12000 w 25861"/>
                <a:gd name="connsiteY1" fmla="*/ 103 h 21207"/>
                <a:gd name="connsiteX2" fmla="*/ 25861 w 25861"/>
                <a:gd name="connsiteY2" fmla="*/ 7943 h 21207"/>
                <a:gd name="connsiteX3" fmla="*/ 13266 w 25861"/>
                <a:gd name="connsiteY3" fmla="*/ 21203 h 21207"/>
                <a:gd name="connsiteX4" fmla="*/ 5 w 25861"/>
                <a:gd name="connsiteY4" fmla="*/ 14232 h 21207"/>
                <a:gd name="connsiteX0" fmla="*/ 4 w 25860"/>
                <a:gd name="connsiteY0" fmla="*/ 14378 h 21353"/>
                <a:gd name="connsiteX1" fmla="*/ 11999 w 25860"/>
                <a:gd name="connsiteY1" fmla="*/ 249 h 21353"/>
                <a:gd name="connsiteX2" fmla="*/ 25860 w 25860"/>
                <a:gd name="connsiteY2" fmla="*/ 8089 h 21353"/>
                <a:gd name="connsiteX3" fmla="*/ 13265 w 25860"/>
                <a:gd name="connsiteY3" fmla="*/ 21349 h 21353"/>
                <a:gd name="connsiteX4" fmla="*/ 4 w 25860"/>
                <a:gd name="connsiteY4" fmla="*/ 14378 h 21353"/>
                <a:gd name="connsiteX0" fmla="*/ 5 w 25861"/>
                <a:gd name="connsiteY0" fmla="*/ 15810 h 22785"/>
                <a:gd name="connsiteX1" fmla="*/ 12000 w 25861"/>
                <a:gd name="connsiteY1" fmla="*/ 1681 h 22785"/>
                <a:gd name="connsiteX2" fmla="*/ 25861 w 25861"/>
                <a:gd name="connsiteY2" fmla="*/ 9521 h 22785"/>
                <a:gd name="connsiteX3" fmla="*/ 13266 w 25861"/>
                <a:gd name="connsiteY3" fmla="*/ 22781 h 22785"/>
                <a:gd name="connsiteX4" fmla="*/ 5 w 25861"/>
                <a:gd name="connsiteY4" fmla="*/ 15810 h 22785"/>
                <a:gd name="connsiteX0" fmla="*/ 5 w 25992"/>
                <a:gd name="connsiteY0" fmla="*/ 14278 h 21442"/>
                <a:gd name="connsiteX1" fmla="*/ 12000 w 25992"/>
                <a:gd name="connsiteY1" fmla="*/ 149 h 21442"/>
                <a:gd name="connsiteX2" fmla="*/ 25992 w 25992"/>
                <a:gd name="connsiteY2" fmla="*/ 7068 h 21442"/>
                <a:gd name="connsiteX3" fmla="*/ 13266 w 25992"/>
                <a:gd name="connsiteY3" fmla="*/ 21249 h 21442"/>
                <a:gd name="connsiteX4" fmla="*/ 5 w 25992"/>
                <a:gd name="connsiteY4" fmla="*/ 14278 h 21442"/>
                <a:gd name="connsiteX0" fmla="*/ 5 w 26639"/>
                <a:gd name="connsiteY0" fmla="*/ 14267 h 21422"/>
                <a:gd name="connsiteX1" fmla="*/ 12000 w 26639"/>
                <a:gd name="connsiteY1" fmla="*/ 138 h 21422"/>
                <a:gd name="connsiteX2" fmla="*/ 26639 w 26639"/>
                <a:gd name="connsiteY2" fmla="*/ 7254 h 21422"/>
                <a:gd name="connsiteX3" fmla="*/ 13266 w 26639"/>
                <a:gd name="connsiteY3" fmla="*/ 21238 h 21422"/>
                <a:gd name="connsiteX4" fmla="*/ 5 w 26639"/>
                <a:gd name="connsiteY4" fmla="*/ 14267 h 21422"/>
                <a:gd name="connsiteX0" fmla="*/ 5 w 26639"/>
                <a:gd name="connsiteY0" fmla="*/ 15645 h 22800"/>
                <a:gd name="connsiteX1" fmla="*/ 12000 w 26639"/>
                <a:gd name="connsiteY1" fmla="*/ 1516 h 22800"/>
                <a:gd name="connsiteX2" fmla="*/ 26639 w 26639"/>
                <a:gd name="connsiteY2" fmla="*/ 8632 h 22800"/>
                <a:gd name="connsiteX3" fmla="*/ 13266 w 26639"/>
                <a:gd name="connsiteY3" fmla="*/ 22616 h 22800"/>
                <a:gd name="connsiteX4" fmla="*/ 5 w 26639"/>
                <a:gd name="connsiteY4" fmla="*/ 15645 h 22800"/>
                <a:gd name="connsiteX0" fmla="*/ 5 w 26639"/>
                <a:gd name="connsiteY0" fmla="*/ 15645 h 22800"/>
                <a:gd name="connsiteX1" fmla="*/ 12000 w 26639"/>
                <a:gd name="connsiteY1" fmla="*/ 1516 h 22800"/>
                <a:gd name="connsiteX2" fmla="*/ 26639 w 26639"/>
                <a:gd name="connsiteY2" fmla="*/ 8632 h 22800"/>
                <a:gd name="connsiteX3" fmla="*/ 13266 w 26639"/>
                <a:gd name="connsiteY3" fmla="*/ 22616 h 22800"/>
                <a:gd name="connsiteX4" fmla="*/ 5 w 26639"/>
                <a:gd name="connsiteY4" fmla="*/ 15645 h 22800"/>
                <a:gd name="connsiteX0" fmla="*/ 4 w 27082"/>
                <a:gd name="connsiteY0" fmla="*/ 15354 h 22763"/>
                <a:gd name="connsiteX1" fmla="*/ 12443 w 27082"/>
                <a:gd name="connsiteY1" fmla="*/ 1498 h 22763"/>
                <a:gd name="connsiteX2" fmla="*/ 27082 w 27082"/>
                <a:gd name="connsiteY2" fmla="*/ 8614 h 22763"/>
                <a:gd name="connsiteX3" fmla="*/ 13709 w 27082"/>
                <a:gd name="connsiteY3" fmla="*/ 22598 h 22763"/>
                <a:gd name="connsiteX4" fmla="*/ 4 w 27082"/>
                <a:gd name="connsiteY4" fmla="*/ 15354 h 22763"/>
                <a:gd name="connsiteX0" fmla="*/ 5 w 26687"/>
                <a:gd name="connsiteY0" fmla="*/ 16364 h 22904"/>
                <a:gd name="connsiteX1" fmla="*/ 12048 w 26687"/>
                <a:gd name="connsiteY1" fmla="*/ 1563 h 22904"/>
                <a:gd name="connsiteX2" fmla="*/ 26687 w 26687"/>
                <a:gd name="connsiteY2" fmla="*/ 8679 h 22904"/>
                <a:gd name="connsiteX3" fmla="*/ 13314 w 26687"/>
                <a:gd name="connsiteY3" fmla="*/ 22663 h 22904"/>
                <a:gd name="connsiteX4" fmla="*/ 5 w 26687"/>
                <a:gd name="connsiteY4" fmla="*/ 16364 h 22904"/>
                <a:gd name="connsiteX0" fmla="*/ 5 w 26687"/>
                <a:gd name="connsiteY0" fmla="*/ 16332 h 22872"/>
                <a:gd name="connsiteX1" fmla="*/ 12048 w 26687"/>
                <a:gd name="connsiteY1" fmla="*/ 1531 h 22872"/>
                <a:gd name="connsiteX2" fmla="*/ 26687 w 26687"/>
                <a:gd name="connsiteY2" fmla="*/ 8647 h 22872"/>
                <a:gd name="connsiteX3" fmla="*/ 13314 w 26687"/>
                <a:gd name="connsiteY3" fmla="*/ 22631 h 22872"/>
                <a:gd name="connsiteX4" fmla="*/ 5 w 26687"/>
                <a:gd name="connsiteY4" fmla="*/ 16332 h 228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687" h="22872">
                  <a:moveTo>
                    <a:pt x="5" y="16332"/>
                  </a:moveTo>
                  <a:cubicBezTo>
                    <a:pt x="-206" y="12815"/>
                    <a:pt x="7601" y="2812"/>
                    <a:pt x="12048" y="1531"/>
                  </a:cubicBezTo>
                  <a:cubicBezTo>
                    <a:pt x="16495" y="250"/>
                    <a:pt x="16971" y="-3401"/>
                    <a:pt x="26687" y="8647"/>
                  </a:cubicBezTo>
                  <a:cubicBezTo>
                    <a:pt x="20997" y="18564"/>
                    <a:pt x="17761" y="21350"/>
                    <a:pt x="13314" y="22631"/>
                  </a:cubicBezTo>
                  <a:cubicBezTo>
                    <a:pt x="8867" y="23912"/>
                    <a:pt x="216" y="19849"/>
                    <a:pt x="5" y="16332"/>
                  </a:cubicBezTo>
                  <a:close/>
                </a:path>
              </a:pathLst>
            </a:custGeom>
            <a:grpFill/>
            <a:ln>
              <a:noFill/>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123" name="矩形 5"/>
            <p:cNvSpPr/>
            <p:nvPr/>
          </p:nvSpPr>
          <p:spPr>
            <a:xfrm>
              <a:off x="4969136" y="937243"/>
              <a:ext cx="391764" cy="807774"/>
            </a:xfrm>
            <a:custGeom>
              <a:avLst/>
              <a:gdLst>
                <a:gd name="connsiteX0" fmla="*/ 0 w 360040"/>
                <a:gd name="connsiteY0" fmla="*/ 0 h 803635"/>
                <a:gd name="connsiteX1" fmla="*/ 360040 w 360040"/>
                <a:gd name="connsiteY1" fmla="*/ 0 h 803635"/>
                <a:gd name="connsiteX2" fmla="*/ 360040 w 360040"/>
                <a:gd name="connsiteY2" fmla="*/ 803635 h 803635"/>
                <a:gd name="connsiteX3" fmla="*/ 0 w 360040"/>
                <a:gd name="connsiteY3" fmla="*/ 803635 h 803635"/>
                <a:gd name="connsiteX4" fmla="*/ 0 w 360040"/>
                <a:gd name="connsiteY4" fmla="*/ 0 h 803635"/>
                <a:gd name="connsiteX0" fmla="*/ 114300 w 360040"/>
                <a:gd name="connsiteY0" fmla="*/ 0 h 803635"/>
                <a:gd name="connsiteX1" fmla="*/ 360040 w 360040"/>
                <a:gd name="connsiteY1" fmla="*/ 0 h 803635"/>
                <a:gd name="connsiteX2" fmla="*/ 360040 w 360040"/>
                <a:gd name="connsiteY2" fmla="*/ 803635 h 803635"/>
                <a:gd name="connsiteX3" fmla="*/ 0 w 360040"/>
                <a:gd name="connsiteY3" fmla="*/ 803635 h 803635"/>
                <a:gd name="connsiteX4" fmla="*/ 114300 w 360040"/>
                <a:gd name="connsiteY4" fmla="*/ 0 h 803635"/>
                <a:gd name="connsiteX0" fmla="*/ 114300 w 360040"/>
                <a:gd name="connsiteY0" fmla="*/ 0 h 803635"/>
                <a:gd name="connsiteX1" fmla="*/ 258440 w 360040"/>
                <a:gd name="connsiteY1" fmla="*/ 6350 h 803635"/>
                <a:gd name="connsiteX2" fmla="*/ 360040 w 360040"/>
                <a:gd name="connsiteY2" fmla="*/ 803635 h 803635"/>
                <a:gd name="connsiteX3" fmla="*/ 0 w 360040"/>
                <a:gd name="connsiteY3" fmla="*/ 803635 h 803635"/>
                <a:gd name="connsiteX4" fmla="*/ 114300 w 360040"/>
                <a:gd name="connsiteY4" fmla="*/ 0 h 803635"/>
                <a:gd name="connsiteX0" fmla="*/ 114300 w 258440"/>
                <a:gd name="connsiteY0" fmla="*/ 0 h 803635"/>
                <a:gd name="connsiteX1" fmla="*/ 258440 w 258440"/>
                <a:gd name="connsiteY1" fmla="*/ 6350 h 803635"/>
                <a:gd name="connsiteX2" fmla="*/ 252090 w 258440"/>
                <a:gd name="connsiteY2" fmla="*/ 803635 h 803635"/>
                <a:gd name="connsiteX3" fmla="*/ 0 w 258440"/>
                <a:gd name="connsiteY3" fmla="*/ 803635 h 803635"/>
                <a:gd name="connsiteX4" fmla="*/ 114300 w 258440"/>
                <a:gd name="connsiteY4" fmla="*/ 0 h 803635"/>
                <a:gd name="connsiteX0" fmla="*/ 114300 w 328334"/>
                <a:gd name="connsiteY0" fmla="*/ 0 h 803635"/>
                <a:gd name="connsiteX1" fmla="*/ 258440 w 328334"/>
                <a:gd name="connsiteY1" fmla="*/ 6350 h 803635"/>
                <a:gd name="connsiteX2" fmla="*/ 328290 w 328334"/>
                <a:gd name="connsiteY2" fmla="*/ 771885 h 803635"/>
                <a:gd name="connsiteX3" fmla="*/ 0 w 328334"/>
                <a:gd name="connsiteY3" fmla="*/ 803635 h 803635"/>
                <a:gd name="connsiteX4" fmla="*/ 114300 w 328334"/>
                <a:gd name="connsiteY4" fmla="*/ 0 h 803635"/>
                <a:gd name="connsiteX0" fmla="*/ 127000 w 341034"/>
                <a:gd name="connsiteY0" fmla="*/ 0 h 771885"/>
                <a:gd name="connsiteX1" fmla="*/ 271140 w 341034"/>
                <a:gd name="connsiteY1" fmla="*/ 6350 h 771885"/>
                <a:gd name="connsiteX2" fmla="*/ 340990 w 341034"/>
                <a:gd name="connsiteY2" fmla="*/ 771885 h 771885"/>
                <a:gd name="connsiteX3" fmla="*/ 0 w 341034"/>
                <a:gd name="connsiteY3" fmla="*/ 746485 h 771885"/>
                <a:gd name="connsiteX4" fmla="*/ 127000 w 341034"/>
                <a:gd name="connsiteY4" fmla="*/ 0 h 771885"/>
                <a:gd name="connsiteX0" fmla="*/ 127000 w 341028"/>
                <a:gd name="connsiteY0" fmla="*/ 0 h 771885"/>
                <a:gd name="connsiteX1" fmla="*/ 258440 w 341028"/>
                <a:gd name="connsiteY1" fmla="*/ 19050 h 771885"/>
                <a:gd name="connsiteX2" fmla="*/ 340990 w 341028"/>
                <a:gd name="connsiteY2" fmla="*/ 771885 h 771885"/>
                <a:gd name="connsiteX3" fmla="*/ 0 w 341028"/>
                <a:gd name="connsiteY3" fmla="*/ 746485 h 771885"/>
                <a:gd name="connsiteX4" fmla="*/ 127000 w 341028"/>
                <a:gd name="connsiteY4" fmla="*/ 0 h 771885"/>
                <a:gd name="connsiteX0" fmla="*/ 127000 w 341031"/>
                <a:gd name="connsiteY0" fmla="*/ 0 h 771885"/>
                <a:gd name="connsiteX1" fmla="*/ 258440 w 341031"/>
                <a:gd name="connsiteY1" fmla="*/ 19050 h 771885"/>
                <a:gd name="connsiteX2" fmla="*/ 340990 w 341031"/>
                <a:gd name="connsiteY2" fmla="*/ 771885 h 771885"/>
                <a:gd name="connsiteX3" fmla="*/ 0 w 341031"/>
                <a:gd name="connsiteY3" fmla="*/ 746485 h 771885"/>
                <a:gd name="connsiteX4" fmla="*/ 127000 w 341031"/>
                <a:gd name="connsiteY4" fmla="*/ 0 h 771885"/>
                <a:gd name="connsiteX0" fmla="*/ 127000 w 341031"/>
                <a:gd name="connsiteY0" fmla="*/ 0 h 771885"/>
                <a:gd name="connsiteX1" fmla="*/ 258440 w 341031"/>
                <a:gd name="connsiteY1" fmla="*/ 19050 h 771885"/>
                <a:gd name="connsiteX2" fmla="*/ 340990 w 341031"/>
                <a:gd name="connsiteY2" fmla="*/ 771885 h 771885"/>
                <a:gd name="connsiteX3" fmla="*/ 0 w 341031"/>
                <a:gd name="connsiteY3" fmla="*/ 746485 h 771885"/>
                <a:gd name="connsiteX4" fmla="*/ 127000 w 341031"/>
                <a:gd name="connsiteY4" fmla="*/ 0 h 771885"/>
                <a:gd name="connsiteX0" fmla="*/ 127000 w 340990"/>
                <a:gd name="connsiteY0" fmla="*/ 0 h 771885"/>
                <a:gd name="connsiteX1" fmla="*/ 258440 w 340990"/>
                <a:gd name="connsiteY1" fmla="*/ 19050 h 771885"/>
                <a:gd name="connsiteX2" fmla="*/ 340990 w 340990"/>
                <a:gd name="connsiteY2" fmla="*/ 771885 h 771885"/>
                <a:gd name="connsiteX3" fmla="*/ 0 w 340990"/>
                <a:gd name="connsiteY3" fmla="*/ 746485 h 771885"/>
                <a:gd name="connsiteX4" fmla="*/ 127000 w 340990"/>
                <a:gd name="connsiteY4" fmla="*/ 0 h 771885"/>
                <a:gd name="connsiteX0" fmla="*/ 127000 w 347340"/>
                <a:gd name="connsiteY0" fmla="*/ 0 h 746485"/>
                <a:gd name="connsiteX1" fmla="*/ 258440 w 347340"/>
                <a:gd name="connsiteY1" fmla="*/ 19050 h 746485"/>
                <a:gd name="connsiteX2" fmla="*/ 347340 w 347340"/>
                <a:gd name="connsiteY2" fmla="*/ 740135 h 746485"/>
                <a:gd name="connsiteX3" fmla="*/ 0 w 347340"/>
                <a:gd name="connsiteY3" fmla="*/ 746485 h 746485"/>
                <a:gd name="connsiteX4" fmla="*/ 127000 w 347340"/>
                <a:gd name="connsiteY4" fmla="*/ 0 h 746485"/>
                <a:gd name="connsiteX0" fmla="*/ 127000 w 347340"/>
                <a:gd name="connsiteY0" fmla="*/ 0 h 746485"/>
                <a:gd name="connsiteX1" fmla="*/ 264790 w 347340"/>
                <a:gd name="connsiteY1" fmla="*/ 95250 h 746485"/>
                <a:gd name="connsiteX2" fmla="*/ 347340 w 347340"/>
                <a:gd name="connsiteY2" fmla="*/ 740135 h 746485"/>
                <a:gd name="connsiteX3" fmla="*/ 0 w 347340"/>
                <a:gd name="connsiteY3" fmla="*/ 746485 h 746485"/>
                <a:gd name="connsiteX4" fmla="*/ 127000 w 347340"/>
                <a:gd name="connsiteY4" fmla="*/ 0 h 746485"/>
                <a:gd name="connsiteX0" fmla="*/ 95250 w 347340"/>
                <a:gd name="connsiteY0" fmla="*/ 0 h 663935"/>
                <a:gd name="connsiteX1" fmla="*/ 264790 w 347340"/>
                <a:gd name="connsiteY1" fmla="*/ 12700 h 663935"/>
                <a:gd name="connsiteX2" fmla="*/ 347340 w 347340"/>
                <a:gd name="connsiteY2" fmla="*/ 657585 h 663935"/>
                <a:gd name="connsiteX3" fmla="*/ 0 w 347340"/>
                <a:gd name="connsiteY3" fmla="*/ 663935 h 663935"/>
                <a:gd name="connsiteX4" fmla="*/ 95250 w 347340"/>
                <a:gd name="connsiteY4" fmla="*/ 0 h 663935"/>
                <a:gd name="connsiteX0" fmla="*/ 95250 w 347340"/>
                <a:gd name="connsiteY0" fmla="*/ 0 h 663935"/>
                <a:gd name="connsiteX1" fmla="*/ 252090 w 347340"/>
                <a:gd name="connsiteY1" fmla="*/ 12700 h 663935"/>
                <a:gd name="connsiteX2" fmla="*/ 347340 w 347340"/>
                <a:gd name="connsiteY2" fmla="*/ 657585 h 663935"/>
                <a:gd name="connsiteX3" fmla="*/ 0 w 347340"/>
                <a:gd name="connsiteY3" fmla="*/ 663935 h 663935"/>
                <a:gd name="connsiteX4" fmla="*/ 95250 w 347340"/>
                <a:gd name="connsiteY4" fmla="*/ 0 h 663935"/>
                <a:gd name="connsiteX0" fmla="*/ 146050 w 347340"/>
                <a:gd name="connsiteY0" fmla="*/ 0 h 663935"/>
                <a:gd name="connsiteX1" fmla="*/ 252090 w 347340"/>
                <a:gd name="connsiteY1" fmla="*/ 12700 h 663935"/>
                <a:gd name="connsiteX2" fmla="*/ 347340 w 347340"/>
                <a:gd name="connsiteY2" fmla="*/ 657585 h 663935"/>
                <a:gd name="connsiteX3" fmla="*/ 0 w 347340"/>
                <a:gd name="connsiteY3" fmla="*/ 663935 h 663935"/>
                <a:gd name="connsiteX4" fmla="*/ 146050 w 347340"/>
                <a:gd name="connsiteY4" fmla="*/ 0 h 663935"/>
                <a:gd name="connsiteX0" fmla="*/ 88900 w 347340"/>
                <a:gd name="connsiteY0" fmla="*/ 12700 h 651235"/>
                <a:gd name="connsiteX1" fmla="*/ 252090 w 347340"/>
                <a:gd name="connsiteY1" fmla="*/ 0 h 651235"/>
                <a:gd name="connsiteX2" fmla="*/ 347340 w 347340"/>
                <a:gd name="connsiteY2" fmla="*/ 644885 h 651235"/>
                <a:gd name="connsiteX3" fmla="*/ 0 w 347340"/>
                <a:gd name="connsiteY3" fmla="*/ 651235 h 651235"/>
                <a:gd name="connsiteX4" fmla="*/ 88900 w 347340"/>
                <a:gd name="connsiteY4" fmla="*/ 12700 h 651235"/>
                <a:gd name="connsiteX0" fmla="*/ 88900 w 369552"/>
                <a:gd name="connsiteY0" fmla="*/ 12700 h 807774"/>
                <a:gd name="connsiteX1" fmla="*/ 252090 w 369552"/>
                <a:gd name="connsiteY1" fmla="*/ 0 h 807774"/>
                <a:gd name="connsiteX2" fmla="*/ 369552 w 369552"/>
                <a:gd name="connsiteY2" fmla="*/ 807774 h 807774"/>
                <a:gd name="connsiteX3" fmla="*/ 0 w 369552"/>
                <a:gd name="connsiteY3" fmla="*/ 651235 h 807774"/>
                <a:gd name="connsiteX4" fmla="*/ 88900 w 369552"/>
                <a:gd name="connsiteY4" fmla="*/ 12700 h 807774"/>
                <a:gd name="connsiteX0" fmla="*/ 111112 w 391764"/>
                <a:gd name="connsiteY0" fmla="*/ 12700 h 807774"/>
                <a:gd name="connsiteX1" fmla="*/ 274302 w 391764"/>
                <a:gd name="connsiteY1" fmla="*/ 0 h 807774"/>
                <a:gd name="connsiteX2" fmla="*/ 391764 w 391764"/>
                <a:gd name="connsiteY2" fmla="*/ 807774 h 807774"/>
                <a:gd name="connsiteX3" fmla="*/ 0 w 391764"/>
                <a:gd name="connsiteY3" fmla="*/ 803018 h 807774"/>
                <a:gd name="connsiteX4" fmla="*/ 111112 w 391764"/>
                <a:gd name="connsiteY4" fmla="*/ 12700 h 807774"/>
                <a:gd name="connsiteX0" fmla="*/ 118516 w 391764"/>
                <a:gd name="connsiteY0" fmla="*/ 1594 h 807774"/>
                <a:gd name="connsiteX1" fmla="*/ 274302 w 391764"/>
                <a:gd name="connsiteY1" fmla="*/ 0 h 807774"/>
                <a:gd name="connsiteX2" fmla="*/ 391764 w 391764"/>
                <a:gd name="connsiteY2" fmla="*/ 807774 h 807774"/>
                <a:gd name="connsiteX3" fmla="*/ 0 w 391764"/>
                <a:gd name="connsiteY3" fmla="*/ 803018 h 807774"/>
                <a:gd name="connsiteX4" fmla="*/ 118516 w 391764"/>
                <a:gd name="connsiteY4" fmla="*/ 1594 h 8077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1764" h="807774">
                  <a:moveTo>
                    <a:pt x="118516" y="1594"/>
                  </a:moveTo>
                  <a:lnTo>
                    <a:pt x="274302" y="0"/>
                  </a:lnTo>
                  <a:cubicBezTo>
                    <a:pt x="278535" y="119712"/>
                    <a:pt x="355781" y="542012"/>
                    <a:pt x="391764" y="807774"/>
                  </a:cubicBezTo>
                  <a:lnTo>
                    <a:pt x="0" y="803018"/>
                  </a:lnTo>
                  <a:cubicBezTo>
                    <a:pt x="42333" y="554190"/>
                    <a:pt x="107933" y="117072"/>
                    <a:pt x="118516" y="1594"/>
                  </a:cubicBezTo>
                  <a:close/>
                </a:path>
              </a:pathLst>
            </a:custGeom>
            <a:grpFill/>
          </p:spPr>
          <p:txBody>
            <a:bodyPr wrap="none" rtlCol="0" anchor="ctr">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124" name="流程圖: 決策 21"/>
            <p:cNvSpPr/>
            <p:nvPr/>
          </p:nvSpPr>
          <p:spPr>
            <a:xfrm rot="19504756">
              <a:off x="4973367" y="416786"/>
              <a:ext cx="1158067" cy="477960"/>
            </a:xfrm>
            <a:custGeom>
              <a:avLst/>
              <a:gdLst>
                <a:gd name="connsiteX0" fmla="*/ 0 w 10000"/>
                <a:gd name="connsiteY0" fmla="*/ 5000 h 10000"/>
                <a:gd name="connsiteX1" fmla="*/ 5000 w 10000"/>
                <a:gd name="connsiteY1" fmla="*/ 0 h 10000"/>
                <a:gd name="connsiteX2" fmla="*/ 10000 w 10000"/>
                <a:gd name="connsiteY2" fmla="*/ 5000 h 10000"/>
                <a:gd name="connsiteX3" fmla="*/ 5000 w 10000"/>
                <a:gd name="connsiteY3" fmla="*/ 10000 h 10000"/>
                <a:gd name="connsiteX4" fmla="*/ 0 w 10000"/>
                <a:gd name="connsiteY4" fmla="*/ 5000 h 10000"/>
                <a:gd name="connsiteX0" fmla="*/ 0 w 10000"/>
                <a:gd name="connsiteY0" fmla="*/ 5000 h 10000"/>
                <a:gd name="connsiteX1" fmla="*/ 5000 w 10000"/>
                <a:gd name="connsiteY1" fmla="*/ 0 h 10000"/>
                <a:gd name="connsiteX2" fmla="*/ 10000 w 10000"/>
                <a:gd name="connsiteY2" fmla="*/ 5000 h 10000"/>
                <a:gd name="connsiteX3" fmla="*/ 5000 w 10000"/>
                <a:gd name="connsiteY3" fmla="*/ 10000 h 10000"/>
                <a:gd name="connsiteX4" fmla="*/ 0 w 10000"/>
                <a:gd name="connsiteY4" fmla="*/ 5000 h 10000"/>
                <a:gd name="connsiteX0" fmla="*/ 0 w 10000"/>
                <a:gd name="connsiteY0" fmla="*/ 5000 h 10335"/>
                <a:gd name="connsiteX1" fmla="*/ 5000 w 10000"/>
                <a:gd name="connsiteY1" fmla="*/ 0 h 10335"/>
                <a:gd name="connsiteX2" fmla="*/ 10000 w 10000"/>
                <a:gd name="connsiteY2" fmla="*/ 5000 h 10335"/>
                <a:gd name="connsiteX3" fmla="*/ 5000 w 10000"/>
                <a:gd name="connsiteY3" fmla="*/ 10000 h 10335"/>
                <a:gd name="connsiteX4" fmla="*/ 0 w 10000"/>
                <a:gd name="connsiteY4" fmla="*/ 5000 h 10335"/>
                <a:gd name="connsiteX0" fmla="*/ 0 w 10000"/>
                <a:gd name="connsiteY0" fmla="*/ 5000 h 10007"/>
                <a:gd name="connsiteX1" fmla="*/ 5000 w 10000"/>
                <a:gd name="connsiteY1" fmla="*/ 0 h 10007"/>
                <a:gd name="connsiteX2" fmla="*/ 10000 w 10000"/>
                <a:gd name="connsiteY2" fmla="*/ 5000 h 10007"/>
                <a:gd name="connsiteX3" fmla="*/ 5000 w 10000"/>
                <a:gd name="connsiteY3" fmla="*/ 10000 h 10007"/>
                <a:gd name="connsiteX4" fmla="*/ 0 w 10000"/>
                <a:gd name="connsiteY4" fmla="*/ 5000 h 10007"/>
                <a:gd name="connsiteX0" fmla="*/ 0 w 25856"/>
                <a:gd name="connsiteY0" fmla="*/ 11448 h 12104"/>
                <a:gd name="connsiteX1" fmla="*/ 20856 w 25856"/>
                <a:gd name="connsiteY1" fmla="*/ 159 h 12104"/>
                <a:gd name="connsiteX2" fmla="*/ 25856 w 25856"/>
                <a:gd name="connsiteY2" fmla="*/ 5159 h 12104"/>
                <a:gd name="connsiteX3" fmla="*/ 20856 w 25856"/>
                <a:gd name="connsiteY3" fmla="*/ 10159 h 12104"/>
                <a:gd name="connsiteX4" fmla="*/ 0 w 25856"/>
                <a:gd name="connsiteY4" fmla="*/ 11448 h 12104"/>
                <a:gd name="connsiteX0" fmla="*/ 107 w 25963"/>
                <a:gd name="connsiteY0" fmla="*/ 11448 h 18561"/>
                <a:gd name="connsiteX1" fmla="*/ 20963 w 25963"/>
                <a:gd name="connsiteY1" fmla="*/ 159 h 18561"/>
                <a:gd name="connsiteX2" fmla="*/ 25963 w 25963"/>
                <a:gd name="connsiteY2" fmla="*/ 5159 h 18561"/>
                <a:gd name="connsiteX3" fmla="*/ 13368 w 25963"/>
                <a:gd name="connsiteY3" fmla="*/ 18419 h 18561"/>
                <a:gd name="connsiteX4" fmla="*/ 107 w 25963"/>
                <a:gd name="connsiteY4" fmla="*/ 11448 h 18561"/>
                <a:gd name="connsiteX0" fmla="*/ 119 w 25975"/>
                <a:gd name="connsiteY0" fmla="*/ 11448 h 18423"/>
                <a:gd name="connsiteX1" fmla="*/ 20975 w 25975"/>
                <a:gd name="connsiteY1" fmla="*/ 159 h 18423"/>
                <a:gd name="connsiteX2" fmla="*/ 25975 w 25975"/>
                <a:gd name="connsiteY2" fmla="*/ 5159 h 18423"/>
                <a:gd name="connsiteX3" fmla="*/ 13380 w 25975"/>
                <a:gd name="connsiteY3" fmla="*/ 18419 h 18423"/>
                <a:gd name="connsiteX4" fmla="*/ 119 w 25975"/>
                <a:gd name="connsiteY4" fmla="*/ 11448 h 18423"/>
                <a:gd name="connsiteX0" fmla="*/ 5 w 25861"/>
                <a:gd name="connsiteY0" fmla="*/ 14232 h 21207"/>
                <a:gd name="connsiteX1" fmla="*/ 12000 w 25861"/>
                <a:gd name="connsiteY1" fmla="*/ 103 h 21207"/>
                <a:gd name="connsiteX2" fmla="*/ 25861 w 25861"/>
                <a:gd name="connsiteY2" fmla="*/ 7943 h 21207"/>
                <a:gd name="connsiteX3" fmla="*/ 13266 w 25861"/>
                <a:gd name="connsiteY3" fmla="*/ 21203 h 21207"/>
                <a:gd name="connsiteX4" fmla="*/ 5 w 25861"/>
                <a:gd name="connsiteY4" fmla="*/ 14232 h 21207"/>
                <a:gd name="connsiteX0" fmla="*/ 4 w 25860"/>
                <a:gd name="connsiteY0" fmla="*/ 14378 h 21353"/>
                <a:gd name="connsiteX1" fmla="*/ 11999 w 25860"/>
                <a:gd name="connsiteY1" fmla="*/ 249 h 21353"/>
                <a:gd name="connsiteX2" fmla="*/ 25860 w 25860"/>
                <a:gd name="connsiteY2" fmla="*/ 8089 h 21353"/>
                <a:gd name="connsiteX3" fmla="*/ 13265 w 25860"/>
                <a:gd name="connsiteY3" fmla="*/ 21349 h 21353"/>
                <a:gd name="connsiteX4" fmla="*/ 4 w 25860"/>
                <a:gd name="connsiteY4" fmla="*/ 14378 h 21353"/>
                <a:gd name="connsiteX0" fmla="*/ 5 w 25861"/>
                <a:gd name="connsiteY0" fmla="*/ 15810 h 22785"/>
                <a:gd name="connsiteX1" fmla="*/ 12000 w 25861"/>
                <a:gd name="connsiteY1" fmla="*/ 1681 h 22785"/>
                <a:gd name="connsiteX2" fmla="*/ 25861 w 25861"/>
                <a:gd name="connsiteY2" fmla="*/ 9521 h 22785"/>
                <a:gd name="connsiteX3" fmla="*/ 13266 w 25861"/>
                <a:gd name="connsiteY3" fmla="*/ 22781 h 22785"/>
                <a:gd name="connsiteX4" fmla="*/ 5 w 25861"/>
                <a:gd name="connsiteY4" fmla="*/ 15810 h 22785"/>
                <a:gd name="connsiteX0" fmla="*/ 5 w 25992"/>
                <a:gd name="connsiteY0" fmla="*/ 14278 h 21442"/>
                <a:gd name="connsiteX1" fmla="*/ 12000 w 25992"/>
                <a:gd name="connsiteY1" fmla="*/ 149 h 21442"/>
                <a:gd name="connsiteX2" fmla="*/ 25992 w 25992"/>
                <a:gd name="connsiteY2" fmla="*/ 7068 h 21442"/>
                <a:gd name="connsiteX3" fmla="*/ 13266 w 25992"/>
                <a:gd name="connsiteY3" fmla="*/ 21249 h 21442"/>
                <a:gd name="connsiteX4" fmla="*/ 5 w 25992"/>
                <a:gd name="connsiteY4" fmla="*/ 14278 h 21442"/>
                <a:gd name="connsiteX0" fmla="*/ 5 w 26639"/>
                <a:gd name="connsiteY0" fmla="*/ 14267 h 21422"/>
                <a:gd name="connsiteX1" fmla="*/ 12000 w 26639"/>
                <a:gd name="connsiteY1" fmla="*/ 138 h 21422"/>
                <a:gd name="connsiteX2" fmla="*/ 26639 w 26639"/>
                <a:gd name="connsiteY2" fmla="*/ 7254 h 21422"/>
                <a:gd name="connsiteX3" fmla="*/ 13266 w 26639"/>
                <a:gd name="connsiteY3" fmla="*/ 21238 h 21422"/>
                <a:gd name="connsiteX4" fmla="*/ 5 w 26639"/>
                <a:gd name="connsiteY4" fmla="*/ 14267 h 21422"/>
                <a:gd name="connsiteX0" fmla="*/ 5 w 26639"/>
                <a:gd name="connsiteY0" fmla="*/ 15645 h 22800"/>
                <a:gd name="connsiteX1" fmla="*/ 12000 w 26639"/>
                <a:gd name="connsiteY1" fmla="*/ 1516 h 22800"/>
                <a:gd name="connsiteX2" fmla="*/ 26639 w 26639"/>
                <a:gd name="connsiteY2" fmla="*/ 8632 h 22800"/>
                <a:gd name="connsiteX3" fmla="*/ 13266 w 26639"/>
                <a:gd name="connsiteY3" fmla="*/ 22616 h 22800"/>
                <a:gd name="connsiteX4" fmla="*/ 5 w 26639"/>
                <a:gd name="connsiteY4" fmla="*/ 15645 h 22800"/>
                <a:gd name="connsiteX0" fmla="*/ 5 w 26639"/>
                <a:gd name="connsiteY0" fmla="*/ 15645 h 22800"/>
                <a:gd name="connsiteX1" fmla="*/ 12000 w 26639"/>
                <a:gd name="connsiteY1" fmla="*/ 1516 h 22800"/>
                <a:gd name="connsiteX2" fmla="*/ 26639 w 26639"/>
                <a:gd name="connsiteY2" fmla="*/ 8632 h 22800"/>
                <a:gd name="connsiteX3" fmla="*/ 13266 w 26639"/>
                <a:gd name="connsiteY3" fmla="*/ 22616 h 22800"/>
                <a:gd name="connsiteX4" fmla="*/ 5 w 26639"/>
                <a:gd name="connsiteY4" fmla="*/ 15645 h 22800"/>
                <a:gd name="connsiteX0" fmla="*/ 4 w 27082"/>
                <a:gd name="connsiteY0" fmla="*/ 15354 h 22763"/>
                <a:gd name="connsiteX1" fmla="*/ 12443 w 27082"/>
                <a:gd name="connsiteY1" fmla="*/ 1498 h 22763"/>
                <a:gd name="connsiteX2" fmla="*/ 27082 w 27082"/>
                <a:gd name="connsiteY2" fmla="*/ 8614 h 22763"/>
                <a:gd name="connsiteX3" fmla="*/ 13709 w 27082"/>
                <a:gd name="connsiteY3" fmla="*/ 22598 h 22763"/>
                <a:gd name="connsiteX4" fmla="*/ 4 w 27082"/>
                <a:gd name="connsiteY4" fmla="*/ 15354 h 22763"/>
                <a:gd name="connsiteX0" fmla="*/ 5 w 26687"/>
                <a:gd name="connsiteY0" fmla="*/ 16364 h 22904"/>
                <a:gd name="connsiteX1" fmla="*/ 12048 w 26687"/>
                <a:gd name="connsiteY1" fmla="*/ 1563 h 22904"/>
                <a:gd name="connsiteX2" fmla="*/ 26687 w 26687"/>
                <a:gd name="connsiteY2" fmla="*/ 8679 h 22904"/>
                <a:gd name="connsiteX3" fmla="*/ 13314 w 26687"/>
                <a:gd name="connsiteY3" fmla="*/ 22663 h 22904"/>
                <a:gd name="connsiteX4" fmla="*/ 5 w 26687"/>
                <a:gd name="connsiteY4" fmla="*/ 16364 h 22904"/>
                <a:gd name="connsiteX0" fmla="*/ 5 w 26687"/>
                <a:gd name="connsiteY0" fmla="*/ 16332 h 22872"/>
                <a:gd name="connsiteX1" fmla="*/ 12048 w 26687"/>
                <a:gd name="connsiteY1" fmla="*/ 1531 h 22872"/>
                <a:gd name="connsiteX2" fmla="*/ 26687 w 26687"/>
                <a:gd name="connsiteY2" fmla="*/ 8647 h 22872"/>
                <a:gd name="connsiteX3" fmla="*/ 13314 w 26687"/>
                <a:gd name="connsiteY3" fmla="*/ 22631 h 22872"/>
                <a:gd name="connsiteX4" fmla="*/ 5 w 26687"/>
                <a:gd name="connsiteY4" fmla="*/ 16332 h 228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687" h="22872">
                  <a:moveTo>
                    <a:pt x="5" y="16332"/>
                  </a:moveTo>
                  <a:cubicBezTo>
                    <a:pt x="-206" y="12815"/>
                    <a:pt x="7601" y="2812"/>
                    <a:pt x="12048" y="1531"/>
                  </a:cubicBezTo>
                  <a:cubicBezTo>
                    <a:pt x="16495" y="250"/>
                    <a:pt x="16971" y="-3401"/>
                    <a:pt x="26687" y="8647"/>
                  </a:cubicBezTo>
                  <a:cubicBezTo>
                    <a:pt x="20997" y="18564"/>
                    <a:pt x="17761" y="21350"/>
                    <a:pt x="13314" y="22631"/>
                  </a:cubicBezTo>
                  <a:cubicBezTo>
                    <a:pt x="8867" y="23912"/>
                    <a:pt x="216" y="19849"/>
                    <a:pt x="5" y="16332"/>
                  </a:cubicBezTo>
                  <a:close/>
                </a:path>
              </a:pathLst>
            </a:custGeom>
            <a:grpFill/>
            <a:ln>
              <a:noFill/>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grpSp>
      <p:sp>
        <p:nvSpPr>
          <p:cNvPr id="125" name="矩形 124"/>
          <p:cNvSpPr/>
          <p:nvPr/>
        </p:nvSpPr>
        <p:spPr>
          <a:xfrm>
            <a:off x="766762" y="1351591"/>
            <a:ext cx="8377237" cy="830997"/>
          </a:xfrm>
          <a:prstGeom prst="rect">
            <a:avLst/>
          </a:prstGeom>
        </p:spPr>
        <p:txBody>
          <a:bodyPr wrap="square">
            <a:spAutoFit/>
          </a:bodyPr>
          <a:lstStyle/>
          <a:p>
            <a:pPr marL="533400" indent="-533400" defTabSz="1600200">
              <a:spcAft>
                <a:spcPct val="35000"/>
              </a:spcAft>
              <a:defRPr/>
            </a:pPr>
            <a:r>
              <a:rPr lang="en-US" altLang="zh-TW" sz="2400" dirty="0">
                <a:latin typeface="微軟正黑體" pitchFamily="34" charset="-120"/>
                <a:ea typeface="微軟正黑體" pitchFamily="34" charset="-120"/>
                <a:cs typeface="Times New Roman" pitchFamily="18" charset="0"/>
              </a:rPr>
              <a:t>(</a:t>
            </a:r>
            <a:r>
              <a:rPr lang="zh-TW" altLang="en-US" sz="2400" dirty="0">
                <a:latin typeface="微軟正黑體" pitchFamily="34" charset="-120"/>
                <a:ea typeface="微軟正黑體" pitchFamily="34" charset="-120"/>
                <a:cs typeface="Times New Roman" pitchFamily="18" charset="0"/>
              </a:rPr>
              <a:t>二</a:t>
            </a:r>
            <a:r>
              <a:rPr lang="en-US" altLang="zh-TW" sz="2400" dirty="0">
                <a:latin typeface="微軟正黑體" pitchFamily="34" charset="-120"/>
                <a:ea typeface="微軟正黑體" pitchFamily="34" charset="-120"/>
                <a:cs typeface="Times New Roman" pitchFamily="18" charset="0"/>
              </a:rPr>
              <a:t>)</a:t>
            </a:r>
            <a:r>
              <a:rPr lang="zh-TW" altLang="en-US" sz="2400" dirty="0">
                <a:latin typeface="微軟正黑體" pitchFamily="34" charset="-120"/>
                <a:ea typeface="微軟正黑體" pitchFamily="34" charset="-120"/>
                <a:cs typeface="Times New Roman" pitchFamily="18" charset="0"/>
              </a:rPr>
              <a:t>隨著社會的變遷，</a:t>
            </a:r>
            <a:r>
              <a:rPr lang="en-US" altLang="zh-TW" sz="2400" dirty="0">
                <a:latin typeface="微軟正黑體" pitchFamily="34" charset="-120"/>
                <a:ea typeface="微軟正黑體" pitchFamily="34" charset="-120"/>
                <a:cs typeface="Times New Roman" pitchFamily="18" charset="0"/>
              </a:rPr>
              <a:t/>
            </a:r>
            <a:br>
              <a:rPr lang="en-US" altLang="zh-TW" sz="2400" dirty="0">
                <a:latin typeface="微軟正黑體" pitchFamily="34" charset="-120"/>
                <a:ea typeface="微軟正黑體" pitchFamily="34" charset="-120"/>
                <a:cs typeface="Times New Roman" pitchFamily="18" charset="0"/>
              </a:rPr>
            </a:br>
            <a:r>
              <a:rPr lang="zh-TW" altLang="en-US" sz="2400" dirty="0">
                <a:latin typeface="微軟正黑體" pitchFamily="34" charset="-120"/>
                <a:ea typeface="微軟正黑體" pitchFamily="34" charset="-120"/>
                <a:cs typeface="Times New Roman" pitchFamily="18" charset="0"/>
              </a:rPr>
              <a:t>教育的目標及內容有必要與時俱進</a:t>
            </a:r>
          </a:p>
        </p:txBody>
      </p:sp>
    </p:spTree>
    <p:extLst>
      <p:ext uri="{BB962C8B-B14F-4D97-AF65-F5344CB8AC3E}">
        <p14:creationId xmlns="" xmlns:p14="http://schemas.microsoft.com/office/powerpoint/2010/main" val="14066842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121"/>
                                        </p:tgtEl>
                                        <p:attrNameLst>
                                          <p:attrName>style.visibility</p:attrName>
                                        </p:attrNameLst>
                                      </p:cBhvr>
                                      <p:to>
                                        <p:strVal val="visible"/>
                                      </p:to>
                                    </p:set>
                                    <p:animEffect transition="in" filter="wipe(down)">
                                      <p:cBhvr>
                                        <p:cTn id="11" dur="500"/>
                                        <p:tgtEl>
                                          <p:spTgt spid="121"/>
                                        </p:tgtEl>
                                      </p:cBhvr>
                                    </p:animEffect>
                                  </p:childTnLst>
                                </p:cTn>
                              </p:par>
                            </p:childTnLst>
                          </p:cTn>
                        </p:par>
                        <p:par>
                          <p:cTn id="12" fill="hold">
                            <p:stCondLst>
                              <p:cond delay="1000"/>
                            </p:stCondLst>
                            <p:childTnLst>
                              <p:par>
                                <p:cTn id="13" presetID="22" presetClass="entr" presetSubtype="4" fill="hold" nodeType="afterEffect">
                                  <p:stCondLst>
                                    <p:cond delay="700"/>
                                  </p:stCondLst>
                                  <p:childTnLst>
                                    <p:set>
                                      <p:cBhvr>
                                        <p:cTn id="14" dur="1" fill="hold">
                                          <p:stCondLst>
                                            <p:cond delay="0"/>
                                          </p:stCondLst>
                                        </p:cTn>
                                        <p:tgtEl>
                                          <p:spTgt spid="137"/>
                                        </p:tgtEl>
                                        <p:attrNameLst>
                                          <p:attrName>style.visibility</p:attrName>
                                        </p:attrNameLst>
                                      </p:cBhvr>
                                      <p:to>
                                        <p:strVal val="visible"/>
                                      </p:to>
                                    </p:set>
                                    <p:animEffect transition="in" filter="wipe(down)">
                                      <p:cBhvr>
                                        <p:cTn id="15" dur="500"/>
                                        <p:tgtEl>
                                          <p:spTgt spid="137"/>
                                        </p:tgtEl>
                                      </p:cBhvr>
                                    </p:animEffect>
                                  </p:childTnLst>
                                </p:cTn>
                              </p:par>
                            </p:childTnLst>
                          </p:cTn>
                        </p:par>
                        <p:par>
                          <p:cTn id="16" fill="hold">
                            <p:stCondLst>
                              <p:cond delay="2200"/>
                            </p:stCondLst>
                            <p:childTnLst>
                              <p:par>
                                <p:cTn id="17" presetID="22" presetClass="entr" presetSubtype="4" fill="hold" nodeType="afterEffect">
                                  <p:stCondLst>
                                    <p:cond delay="0"/>
                                  </p:stCondLst>
                                  <p:childTnLst>
                                    <p:set>
                                      <p:cBhvr>
                                        <p:cTn id="18" dur="1" fill="hold">
                                          <p:stCondLst>
                                            <p:cond delay="0"/>
                                          </p:stCondLst>
                                        </p:cTn>
                                        <p:tgtEl>
                                          <p:spTgt spid="138"/>
                                        </p:tgtEl>
                                        <p:attrNameLst>
                                          <p:attrName>style.visibility</p:attrName>
                                        </p:attrNameLst>
                                      </p:cBhvr>
                                      <p:to>
                                        <p:strVal val="visible"/>
                                      </p:to>
                                    </p:set>
                                    <p:animEffect transition="in" filter="wipe(down)">
                                      <p:cBhvr>
                                        <p:cTn id="19" dur="500"/>
                                        <p:tgtEl>
                                          <p:spTgt spid="138"/>
                                        </p:tgtEl>
                                      </p:cBhvr>
                                    </p:animEffect>
                                  </p:childTnLst>
                                </p:cTn>
                              </p:par>
                            </p:childTnLst>
                          </p:cTn>
                        </p:par>
                        <p:par>
                          <p:cTn id="20" fill="hold">
                            <p:stCondLst>
                              <p:cond delay="2700"/>
                            </p:stCondLst>
                            <p:childTnLst>
                              <p:par>
                                <p:cTn id="21" presetID="22" presetClass="entr" presetSubtype="4" fill="hold" nodeType="afterEffect">
                                  <p:stCondLst>
                                    <p:cond delay="0"/>
                                  </p:stCondLst>
                                  <p:childTnLst>
                                    <p:set>
                                      <p:cBhvr>
                                        <p:cTn id="22" dur="1" fill="hold">
                                          <p:stCondLst>
                                            <p:cond delay="0"/>
                                          </p:stCondLst>
                                        </p:cTn>
                                        <p:tgtEl>
                                          <p:spTgt spid="139"/>
                                        </p:tgtEl>
                                        <p:attrNameLst>
                                          <p:attrName>style.visibility</p:attrName>
                                        </p:attrNameLst>
                                      </p:cBhvr>
                                      <p:to>
                                        <p:strVal val="visible"/>
                                      </p:to>
                                    </p:set>
                                    <p:animEffect transition="in" filter="wipe(down)">
                                      <p:cBhvr>
                                        <p:cTn id="23" dur="500"/>
                                        <p:tgtEl>
                                          <p:spTgt spid="139"/>
                                        </p:tgtEl>
                                      </p:cBhvr>
                                    </p:animEffect>
                                  </p:childTnLst>
                                </p:cTn>
                              </p:par>
                            </p:childTnLst>
                          </p:cTn>
                        </p:par>
                        <p:par>
                          <p:cTn id="24" fill="hold">
                            <p:stCondLst>
                              <p:cond delay="3200"/>
                            </p:stCondLst>
                            <p:childTnLst>
                              <p:par>
                                <p:cTn id="25" presetID="22" presetClass="entr" presetSubtype="4" fill="hold" nodeType="afterEffect">
                                  <p:stCondLst>
                                    <p:cond delay="0"/>
                                  </p:stCondLst>
                                  <p:childTnLst>
                                    <p:set>
                                      <p:cBhvr>
                                        <p:cTn id="26" dur="1" fill="hold">
                                          <p:stCondLst>
                                            <p:cond delay="0"/>
                                          </p:stCondLst>
                                        </p:cTn>
                                        <p:tgtEl>
                                          <p:spTgt spid="136"/>
                                        </p:tgtEl>
                                        <p:attrNameLst>
                                          <p:attrName>style.visibility</p:attrName>
                                        </p:attrNameLst>
                                      </p:cBhvr>
                                      <p:to>
                                        <p:strVal val="visible"/>
                                      </p:to>
                                    </p:set>
                                    <p:animEffect transition="in" filter="wipe(down)">
                                      <p:cBhvr>
                                        <p:cTn id="27" dur="500"/>
                                        <p:tgtEl>
                                          <p:spTgt spid="136"/>
                                        </p:tgtEl>
                                      </p:cBhvr>
                                    </p:animEffect>
                                  </p:childTnLst>
                                </p:cTn>
                              </p:par>
                            </p:childTnLst>
                          </p:cTn>
                        </p:par>
                        <p:par>
                          <p:cTn id="28" fill="hold">
                            <p:stCondLst>
                              <p:cond delay="3700"/>
                            </p:stCondLst>
                            <p:childTnLst>
                              <p:par>
                                <p:cTn id="29" presetID="22" presetClass="entr" presetSubtype="4" fill="hold" nodeType="afterEffect">
                                  <p:stCondLst>
                                    <p:cond delay="0"/>
                                  </p:stCondLst>
                                  <p:childTnLst>
                                    <p:set>
                                      <p:cBhvr>
                                        <p:cTn id="30" dur="1" fill="hold">
                                          <p:stCondLst>
                                            <p:cond delay="0"/>
                                          </p:stCondLst>
                                        </p:cTn>
                                        <p:tgtEl>
                                          <p:spTgt spid="146"/>
                                        </p:tgtEl>
                                        <p:attrNameLst>
                                          <p:attrName>style.visibility</p:attrName>
                                        </p:attrNameLst>
                                      </p:cBhvr>
                                      <p:to>
                                        <p:strVal val="visible"/>
                                      </p:to>
                                    </p:set>
                                    <p:animEffect transition="in" filter="wipe(down)">
                                      <p:cBhvr>
                                        <p:cTn id="31" dur="500"/>
                                        <p:tgtEl>
                                          <p:spTgt spid="146"/>
                                        </p:tgtEl>
                                      </p:cBhvr>
                                    </p:animEffect>
                                  </p:childTnLst>
                                </p:cTn>
                              </p:par>
                            </p:childTnLst>
                          </p:cTn>
                        </p:par>
                        <p:par>
                          <p:cTn id="32" fill="hold">
                            <p:stCondLst>
                              <p:cond delay="4200"/>
                            </p:stCondLst>
                            <p:childTnLst>
                              <p:par>
                                <p:cTn id="33" presetID="22" presetClass="entr" presetSubtype="4" fill="hold" nodeType="afterEffect">
                                  <p:stCondLst>
                                    <p:cond delay="0"/>
                                  </p:stCondLst>
                                  <p:childTnLst>
                                    <p:set>
                                      <p:cBhvr>
                                        <p:cTn id="34" dur="1" fill="hold">
                                          <p:stCondLst>
                                            <p:cond delay="0"/>
                                          </p:stCondLst>
                                        </p:cTn>
                                        <p:tgtEl>
                                          <p:spTgt spid="144"/>
                                        </p:tgtEl>
                                        <p:attrNameLst>
                                          <p:attrName>style.visibility</p:attrName>
                                        </p:attrNameLst>
                                      </p:cBhvr>
                                      <p:to>
                                        <p:strVal val="visible"/>
                                      </p:to>
                                    </p:set>
                                    <p:animEffect transition="in" filter="wipe(down)">
                                      <p:cBhvr>
                                        <p:cTn id="35" dur="500"/>
                                        <p:tgtEl>
                                          <p:spTgt spid="144"/>
                                        </p:tgtEl>
                                      </p:cBhvr>
                                    </p:animEffect>
                                  </p:childTnLst>
                                </p:cTn>
                              </p:par>
                            </p:childTnLst>
                          </p:cTn>
                        </p:par>
                        <p:par>
                          <p:cTn id="36" fill="hold">
                            <p:stCondLst>
                              <p:cond delay="4700"/>
                            </p:stCondLst>
                            <p:childTnLst>
                              <p:par>
                                <p:cTn id="37" presetID="22" presetClass="entr" presetSubtype="4" fill="hold" nodeType="afterEffect">
                                  <p:stCondLst>
                                    <p:cond delay="0"/>
                                  </p:stCondLst>
                                  <p:childTnLst>
                                    <p:set>
                                      <p:cBhvr>
                                        <p:cTn id="38" dur="1" fill="hold">
                                          <p:stCondLst>
                                            <p:cond delay="0"/>
                                          </p:stCondLst>
                                        </p:cTn>
                                        <p:tgtEl>
                                          <p:spTgt spid="142"/>
                                        </p:tgtEl>
                                        <p:attrNameLst>
                                          <p:attrName>style.visibility</p:attrName>
                                        </p:attrNameLst>
                                      </p:cBhvr>
                                      <p:to>
                                        <p:strVal val="visible"/>
                                      </p:to>
                                    </p:set>
                                    <p:animEffect transition="in" filter="wipe(down)">
                                      <p:cBhvr>
                                        <p:cTn id="39" dur="500"/>
                                        <p:tgtEl>
                                          <p:spTgt spid="142"/>
                                        </p:tgtEl>
                                      </p:cBhvr>
                                    </p:animEffect>
                                  </p:childTnLst>
                                </p:cTn>
                              </p:par>
                            </p:childTnLst>
                          </p:cTn>
                        </p:par>
                        <p:par>
                          <p:cTn id="40" fill="hold">
                            <p:stCondLst>
                              <p:cond delay="5200"/>
                            </p:stCondLst>
                            <p:childTnLst>
                              <p:par>
                                <p:cTn id="41" presetID="22" presetClass="entr" presetSubtype="4" fill="hold" nodeType="afterEffect">
                                  <p:stCondLst>
                                    <p:cond delay="0"/>
                                  </p:stCondLst>
                                  <p:childTnLst>
                                    <p:set>
                                      <p:cBhvr>
                                        <p:cTn id="42" dur="1" fill="hold">
                                          <p:stCondLst>
                                            <p:cond delay="0"/>
                                          </p:stCondLst>
                                        </p:cTn>
                                        <p:tgtEl>
                                          <p:spTgt spid="143"/>
                                        </p:tgtEl>
                                        <p:attrNameLst>
                                          <p:attrName>style.visibility</p:attrName>
                                        </p:attrNameLst>
                                      </p:cBhvr>
                                      <p:to>
                                        <p:strVal val="visible"/>
                                      </p:to>
                                    </p:set>
                                    <p:animEffect transition="in" filter="wipe(down)">
                                      <p:cBhvr>
                                        <p:cTn id="43" dur="500"/>
                                        <p:tgtEl>
                                          <p:spTgt spid="143"/>
                                        </p:tgtEl>
                                      </p:cBhvr>
                                    </p:animEffect>
                                  </p:childTnLst>
                                </p:cTn>
                              </p:par>
                            </p:childTnLst>
                          </p:cTn>
                        </p:par>
                        <p:par>
                          <p:cTn id="44" fill="hold">
                            <p:stCondLst>
                              <p:cond delay="5700"/>
                            </p:stCondLst>
                            <p:childTnLst>
                              <p:par>
                                <p:cTn id="45" presetID="22" presetClass="entr" presetSubtype="4" fill="hold" nodeType="afterEffect">
                                  <p:stCondLst>
                                    <p:cond delay="0"/>
                                  </p:stCondLst>
                                  <p:childTnLst>
                                    <p:set>
                                      <p:cBhvr>
                                        <p:cTn id="46" dur="1" fill="hold">
                                          <p:stCondLst>
                                            <p:cond delay="0"/>
                                          </p:stCondLst>
                                        </p:cTn>
                                        <p:tgtEl>
                                          <p:spTgt spid="52"/>
                                        </p:tgtEl>
                                        <p:attrNameLst>
                                          <p:attrName>style.visibility</p:attrName>
                                        </p:attrNameLst>
                                      </p:cBhvr>
                                      <p:to>
                                        <p:strVal val="visible"/>
                                      </p:to>
                                    </p:set>
                                    <p:animEffect transition="in" filter="wipe(down)">
                                      <p:cBhvr>
                                        <p:cTn id="47" dur="500"/>
                                        <p:tgtEl>
                                          <p:spTgt spid="52"/>
                                        </p:tgtEl>
                                      </p:cBhvr>
                                    </p:animEffect>
                                  </p:childTnLst>
                                </p:cTn>
                              </p:par>
                            </p:childTnLst>
                          </p:cTn>
                        </p:par>
                        <p:par>
                          <p:cTn id="48" fill="hold">
                            <p:stCondLst>
                              <p:cond delay="6200"/>
                            </p:stCondLst>
                            <p:childTnLst>
                              <p:par>
                                <p:cTn id="49" presetID="22" presetClass="entr" presetSubtype="4" fill="hold" nodeType="afterEffect">
                                  <p:stCondLst>
                                    <p:cond delay="0"/>
                                  </p:stCondLst>
                                  <p:childTnLst>
                                    <p:set>
                                      <p:cBhvr>
                                        <p:cTn id="50" dur="1" fill="hold">
                                          <p:stCondLst>
                                            <p:cond delay="0"/>
                                          </p:stCondLst>
                                        </p:cTn>
                                        <p:tgtEl>
                                          <p:spTgt spid="135"/>
                                        </p:tgtEl>
                                        <p:attrNameLst>
                                          <p:attrName>style.visibility</p:attrName>
                                        </p:attrNameLst>
                                      </p:cBhvr>
                                      <p:to>
                                        <p:strVal val="visible"/>
                                      </p:to>
                                    </p:set>
                                    <p:animEffect transition="in" filter="wipe(down)">
                                      <p:cBhvr>
                                        <p:cTn id="51" dur="500"/>
                                        <p:tgtEl>
                                          <p:spTgt spid="135"/>
                                        </p:tgtEl>
                                      </p:cBhvr>
                                    </p:animEffect>
                                  </p:childTnLst>
                                </p:cTn>
                              </p:par>
                            </p:childTnLst>
                          </p:cTn>
                        </p:par>
                        <p:par>
                          <p:cTn id="52" fill="hold">
                            <p:stCondLst>
                              <p:cond delay="6700"/>
                            </p:stCondLst>
                            <p:childTnLst>
                              <p:par>
                                <p:cTn id="53" presetID="22" presetClass="entr" presetSubtype="4" fill="hold" nodeType="afterEffect">
                                  <p:stCondLst>
                                    <p:cond delay="0"/>
                                  </p:stCondLst>
                                  <p:childTnLst>
                                    <p:set>
                                      <p:cBhvr>
                                        <p:cTn id="54" dur="1" fill="hold">
                                          <p:stCondLst>
                                            <p:cond delay="0"/>
                                          </p:stCondLst>
                                        </p:cTn>
                                        <p:tgtEl>
                                          <p:spTgt spid="141"/>
                                        </p:tgtEl>
                                        <p:attrNameLst>
                                          <p:attrName>style.visibility</p:attrName>
                                        </p:attrNameLst>
                                      </p:cBhvr>
                                      <p:to>
                                        <p:strVal val="visible"/>
                                      </p:to>
                                    </p:set>
                                    <p:animEffect transition="in" filter="wipe(down)">
                                      <p:cBhvr>
                                        <p:cTn id="55" dur="500"/>
                                        <p:tgtEl>
                                          <p:spTgt spid="141"/>
                                        </p:tgtEl>
                                      </p:cBhvr>
                                    </p:animEffect>
                                  </p:childTnLst>
                                </p:cTn>
                              </p:par>
                            </p:childTnLst>
                          </p:cTn>
                        </p:par>
                        <p:par>
                          <p:cTn id="56" fill="hold">
                            <p:stCondLst>
                              <p:cond delay="7200"/>
                            </p:stCondLst>
                            <p:childTnLst>
                              <p:par>
                                <p:cTn id="57" presetID="10" presetClass="entr" presetSubtype="0" fill="hold" nodeType="afterEffect">
                                  <p:stCondLst>
                                    <p:cond delay="0"/>
                                  </p:stCondLst>
                                  <p:childTnLst>
                                    <p:set>
                                      <p:cBhvr>
                                        <p:cTn id="58" dur="1" fill="hold">
                                          <p:stCondLst>
                                            <p:cond delay="0"/>
                                          </p:stCondLst>
                                        </p:cTn>
                                        <p:tgtEl>
                                          <p:spTgt spid="8"/>
                                        </p:tgtEl>
                                        <p:attrNameLst>
                                          <p:attrName>style.visibility</p:attrName>
                                        </p:attrNameLst>
                                      </p:cBhvr>
                                      <p:to>
                                        <p:strVal val="visible"/>
                                      </p:to>
                                    </p:set>
                                    <p:animEffect transition="in" filter="fade">
                                      <p:cBhvr>
                                        <p:cTn id="59"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Chart 5"/>
          <p:cNvGraphicFramePr>
            <a:graphicFrameLocks/>
          </p:cNvGraphicFramePr>
          <p:nvPr>
            <p:extLst>
              <p:ext uri="{D42A27DB-BD31-4B8C-83A1-F6EECF244321}">
                <p14:modId xmlns="" xmlns:p14="http://schemas.microsoft.com/office/powerpoint/2010/main" val="3833823224"/>
              </p:ext>
            </p:extLst>
          </p:nvPr>
        </p:nvGraphicFramePr>
        <p:xfrm>
          <a:off x="293551" y="1789661"/>
          <a:ext cx="8496944" cy="46616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6" name="表格 5"/>
          <p:cNvGraphicFramePr>
            <a:graphicFrameLocks noGrp="1"/>
          </p:cNvGraphicFramePr>
          <p:nvPr>
            <p:extLst>
              <p:ext uri="{D42A27DB-BD31-4B8C-83A1-F6EECF244321}">
                <p14:modId xmlns="" xmlns:p14="http://schemas.microsoft.com/office/powerpoint/2010/main" val="1024261566"/>
              </p:ext>
            </p:extLst>
          </p:nvPr>
        </p:nvGraphicFramePr>
        <p:xfrm>
          <a:off x="5184551" y="6491629"/>
          <a:ext cx="3527425" cy="254000"/>
        </p:xfrm>
        <a:graphic>
          <a:graphicData uri="http://schemas.openxmlformats.org/drawingml/2006/table">
            <a:tbl>
              <a:tblPr/>
              <a:tblGrid>
                <a:gridCol w="3527425">
                  <a:extLst>
                    <a:ext uri="{9D8B030D-6E8A-4147-A177-3AD203B41FA5}">
                      <a16:colId xmlns="" xmlns:a16="http://schemas.microsoft.com/office/drawing/2014/main" val="20000"/>
                    </a:ext>
                  </a:extLst>
                </a:gridCol>
              </a:tblGrid>
              <a:tr h="254000">
                <a:tc>
                  <a:txBody>
                    <a:bodyPr/>
                    <a:lstStyle/>
                    <a:p>
                      <a:pPr algn="r" fontAlgn="t"/>
                      <a:r>
                        <a:rPr lang="zh-TW" altLang="en-US" sz="1200" b="0" i="0" u="none" strike="noStrike" dirty="0">
                          <a:solidFill>
                            <a:schemeClr val="tx1">
                              <a:lumMod val="50000"/>
                              <a:lumOff val="50000"/>
                            </a:schemeClr>
                          </a:solidFill>
                          <a:latin typeface="微軟正黑體" panose="020B0604030504040204" pitchFamily="34" charset="-120"/>
                          <a:ea typeface="微軟正黑體" panose="020B0604030504040204" pitchFamily="34" charset="-120"/>
                        </a:rPr>
                        <a:t>資料來源：內政部戶政司年度新生兒總人數</a:t>
                      </a:r>
                    </a:p>
                  </a:txBody>
                  <a:tcPr marL="0" marR="0" marT="0" marB="0">
                    <a:lnL>
                      <a:noFill/>
                    </a:lnL>
                    <a:lnR>
                      <a:noFill/>
                    </a:lnR>
                    <a:lnT>
                      <a:noFill/>
                    </a:lnT>
                    <a:lnB>
                      <a:noFill/>
                    </a:lnB>
                    <a:noFill/>
                  </a:tcPr>
                </a:tc>
                <a:extLst>
                  <a:ext uri="{0D108BD9-81ED-4DB2-BD59-A6C34878D82A}">
                    <a16:rowId xmlns="" xmlns:a16="http://schemas.microsoft.com/office/drawing/2014/main" val="10000"/>
                  </a:ext>
                </a:extLst>
              </a:tr>
            </a:tbl>
          </a:graphicData>
        </a:graphic>
      </p:graphicFrame>
      <p:sp>
        <p:nvSpPr>
          <p:cNvPr id="7" name="AutoShape 16"/>
          <p:cNvSpPr>
            <a:spLocks noChangeArrowheads="1"/>
          </p:cNvSpPr>
          <p:nvPr/>
        </p:nvSpPr>
        <p:spPr bwMode="auto">
          <a:xfrm>
            <a:off x="3920045" y="4974707"/>
            <a:ext cx="4870450" cy="839787"/>
          </a:xfrm>
          <a:prstGeom prst="wedgeEllipseCallout">
            <a:avLst>
              <a:gd name="adj1" fmla="val 5514"/>
              <a:gd name="adj2" fmla="val 32352"/>
            </a:avLst>
          </a:prstGeom>
          <a:solidFill>
            <a:srgbClr val="FFFF00"/>
          </a:solidFill>
          <a:ln w="9525" algn="ctr">
            <a:solidFill>
              <a:srgbClr val="000000"/>
            </a:solidFill>
            <a:miter lim="800000"/>
            <a:headEnd/>
            <a:tailEnd/>
          </a:ln>
        </p:spPr>
        <p:txBody>
          <a:bodyPr lIns="90000" tIns="46800" rIns="90000" bIns="46800" anchor="ctr"/>
          <a:lstStyle/>
          <a:p>
            <a:pPr algn="ctr">
              <a:spcBef>
                <a:spcPct val="50000"/>
              </a:spcBef>
            </a:pPr>
            <a:r>
              <a:rPr lang="zh-TW" altLang="en-US" sz="2800" b="1">
                <a:latin typeface="微軟正黑體" panose="020B0604030504040204" pitchFamily="34" charset="-120"/>
                <a:ea typeface="微軟正黑體" panose="020B0604030504040204" pitchFamily="34" charset="-120"/>
              </a:rPr>
              <a:t>一定要成就每個孩子</a:t>
            </a:r>
          </a:p>
        </p:txBody>
      </p:sp>
      <p:grpSp>
        <p:nvGrpSpPr>
          <p:cNvPr id="22" name="群組 21"/>
          <p:cNvGrpSpPr/>
          <p:nvPr/>
        </p:nvGrpSpPr>
        <p:grpSpPr>
          <a:xfrm>
            <a:off x="8183138" y="980728"/>
            <a:ext cx="730788" cy="507432"/>
            <a:chOff x="4187222" y="395028"/>
            <a:chExt cx="1944212" cy="1349989"/>
          </a:xfrm>
          <a:solidFill>
            <a:srgbClr val="920049"/>
          </a:solidFill>
        </p:grpSpPr>
        <p:sp>
          <p:nvSpPr>
            <p:cNvPr id="23" name="流程圖: 決策 21"/>
            <p:cNvSpPr/>
            <p:nvPr/>
          </p:nvSpPr>
          <p:spPr>
            <a:xfrm rot="2095244" flipH="1">
              <a:off x="4187222" y="395028"/>
              <a:ext cx="1158067" cy="477960"/>
            </a:xfrm>
            <a:custGeom>
              <a:avLst/>
              <a:gdLst>
                <a:gd name="connsiteX0" fmla="*/ 0 w 10000"/>
                <a:gd name="connsiteY0" fmla="*/ 5000 h 10000"/>
                <a:gd name="connsiteX1" fmla="*/ 5000 w 10000"/>
                <a:gd name="connsiteY1" fmla="*/ 0 h 10000"/>
                <a:gd name="connsiteX2" fmla="*/ 10000 w 10000"/>
                <a:gd name="connsiteY2" fmla="*/ 5000 h 10000"/>
                <a:gd name="connsiteX3" fmla="*/ 5000 w 10000"/>
                <a:gd name="connsiteY3" fmla="*/ 10000 h 10000"/>
                <a:gd name="connsiteX4" fmla="*/ 0 w 10000"/>
                <a:gd name="connsiteY4" fmla="*/ 5000 h 10000"/>
                <a:gd name="connsiteX0" fmla="*/ 0 w 10000"/>
                <a:gd name="connsiteY0" fmla="*/ 5000 h 10000"/>
                <a:gd name="connsiteX1" fmla="*/ 5000 w 10000"/>
                <a:gd name="connsiteY1" fmla="*/ 0 h 10000"/>
                <a:gd name="connsiteX2" fmla="*/ 10000 w 10000"/>
                <a:gd name="connsiteY2" fmla="*/ 5000 h 10000"/>
                <a:gd name="connsiteX3" fmla="*/ 5000 w 10000"/>
                <a:gd name="connsiteY3" fmla="*/ 10000 h 10000"/>
                <a:gd name="connsiteX4" fmla="*/ 0 w 10000"/>
                <a:gd name="connsiteY4" fmla="*/ 5000 h 10000"/>
                <a:gd name="connsiteX0" fmla="*/ 0 w 10000"/>
                <a:gd name="connsiteY0" fmla="*/ 5000 h 10335"/>
                <a:gd name="connsiteX1" fmla="*/ 5000 w 10000"/>
                <a:gd name="connsiteY1" fmla="*/ 0 h 10335"/>
                <a:gd name="connsiteX2" fmla="*/ 10000 w 10000"/>
                <a:gd name="connsiteY2" fmla="*/ 5000 h 10335"/>
                <a:gd name="connsiteX3" fmla="*/ 5000 w 10000"/>
                <a:gd name="connsiteY3" fmla="*/ 10000 h 10335"/>
                <a:gd name="connsiteX4" fmla="*/ 0 w 10000"/>
                <a:gd name="connsiteY4" fmla="*/ 5000 h 10335"/>
                <a:gd name="connsiteX0" fmla="*/ 0 w 10000"/>
                <a:gd name="connsiteY0" fmla="*/ 5000 h 10007"/>
                <a:gd name="connsiteX1" fmla="*/ 5000 w 10000"/>
                <a:gd name="connsiteY1" fmla="*/ 0 h 10007"/>
                <a:gd name="connsiteX2" fmla="*/ 10000 w 10000"/>
                <a:gd name="connsiteY2" fmla="*/ 5000 h 10007"/>
                <a:gd name="connsiteX3" fmla="*/ 5000 w 10000"/>
                <a:gd name="connsiteY3" fmla="*/ 10000 h 10007"/>
                <a:gd name="connsiteX4" fmla="*/ 0 w 10000"/>
                <a:gd name="connsiteY4" fmla="*/ 5000 h 10007"/>
                <a:gd name="connsiteX0" fmla="*/ 0 w 25856"/>
                <a:gd name="connsiteY0" fmla="*/ 11448 h 12104"/>
                <a:gd name="connsiteX1" fmla="*/ 20856 w 25856"/>
                <a:gd name="connsiteY1" fmla="*/ 159 h 12104"/>
                <a:gd name="connsiteX2" fmla="*/ 25856 w 25856"/>
                <a:gd name="connsiteY2" fmla="*/ 5159 h 12104"/>
                <a:gd name="connsiteX3" fmla="*/ 20856 w 25856"/>
                <a:gd name="connsiteY3" fmla="*/ 10159 h 12104"/>
                <a:gd name="connsiteX4" fmla="*/ 0 w 25856"/>
                <a:gd name="connsiteY4" fmla="*/ 11448 h 12104"/>
                <a:gd name="connsiteX0" fmla="*/ 107 w 25963"/>
                <a:gd name="connsiteY0" fmla="*/ 11448 h 18561"/>
                <a:gd name="connsiteX1" fmla="*/ 20963 w 25963"/>
                <a:gd name="connsiteY1" fmla="*/ 159 h 18561"/>
                <a:gd name="connsiteX2" fmla="*/ 25963 w 25963"/>
                <a:gd name="connsiteY2" fmla="*/ 5159 h 18561"/>
                <a:gd name="connsiteX3" fmla="*/ 13368 w 25963"/>
                <a:gd name="connsiteY3" fmla="*/ 18419 h 18561"/>
                <a:gd name="connsiteX4" fmla="*/ 107 w 25963"/>
                <a:gd name="connsiteY4" fmla="*/ 11448 h 18561"/>
                <a:gd name="connsiteX0" fmla="*/ 119 w 25975"/>
                <a:gd name="connsiteY0" fmla="*/ 11448 h 18423"/>
                <a:gd name="connsiteX1" fmla="*/ 20975 w 25975"/>
                <a:gd name="connsiteY1" fmla="*/ 159 h 18423"/>
                <a:gd name="connsiteX2" fmla="*/ 25975 w 25975"/>
                <a:gd name="connsiteY2" fmla="*/ 5159 h 18423"/>
                <a:gd name="connsiteX3" fmla="*/ 13380 w 25975"/>
                <a:gd name="connsiteY3" fmla="*/ 18419 h 18423"/>
                <a:gd name="connsiteX4" fmla="*/ 119 w 25975"/>
                <a:gd name="connsiteY4" fmla="*/ 11448 h 18423"/>
                <a:gd name="connsiteX0" fmla="*/ 5 w 25861"/>
                <a:gd name="connsiteY0" fmla="*/ 14232 h 21207"/>
                <a:gd name="connsiteX1" fmla="*/ 12000 w 25861"/>
                <a:gd name="connsiteY1" fmla="*/ 103 h 21207"/>
                <a:gd name="connsiteX2" fmla="*/ 25861 w 25861"/>
                <a:gd name="connsiteY2" fmla="*/ 7943 h 21207"/>
                <a:gd name="connsiteX3" fmla="*/ 13266 w 25861"/>
                <a:gd name="connsiteY3" fmla="*/ 21203 h 21207"/>
                <a:gd name="connsiteX4" fmla="*/ 5 w 25861"/>
                <a:gd name="connsiteY4" fmla="*/ 14232 h 21207"/>
                <a:gd name="connsiteX0" fmla="*/ 4 w 25860"/>
                <a:gd name="connsiteY0" fmla="*/ 14378 h 21353"/>
                <a:gd name="connsiteX1" fmla="*/ 11999 w 25860"/>
                <a:gd name="connsiteY1" fmla="*/ 249 h 21353"/>
                <a:gd name="connsiteX2" fmla="*/ 25860 w 25860"/>
                <a:gd name="connsiteY2" fmla="*/ 8089 h 21353"/>
                <a:gd name="connsiteX3" fmla="*/ 13265 w 25860"/>
                <a:gd name="connsiteY3" fmla="*/ 21349 h 21353"/>
                <a:gd name="connsiteX4" fmla="*/ 4 w 25860"/>
                <a:gd name="connsiteY4" fmla="*/ 14378 h 21353"/>
                <a:gd name="connsiteX0" fmla="*/ 5 w 25861"/>
                <a:gd name="connsiteY0" fmla="*/ 15810 h 22785"/>
                <a:gd name="connsiteX1" fmla="*/ 12000 w 25861"/>
                <a:gd name="connsiteY1" fmla="*/ 1681 h 22785"/>
                <a:gd name="connsiteX2" fmla="*/ 25861 w 25861"/>
                <a:gd name="connsiteY2" fmla="*/ 9521 h 22785"/>
                <a:gd name="connsiteX3" fmla="*/ 13266 w 25861"/>
                <a:gd name="connsiteY3" fmla="*/ 22781 h 22785"/>
                <a:gd name="connsiteX4" fmla="*/ 5 w 25861"/>
                <a:gd name="connsiteY4" fmla="*/ 15810 h 22785"/>
                <a:gd name="connsiteX0" fmla="*/ 5 w 25992"/>
                <a:gd name="connsiteY0" fmla="*/ 14278 h 21442"/>
                <a:gd name="connsiteX1" fmla="*/ 12000 w 25992"/>
                <a:gd name="connsiteY1" fmla="*/ 149 h 21442"/>
                <a:gd name="connsiteX2" fmla="*/ 25992 w 25992"/>
                <a:gd name="connsiteY2" fmla="*/ 7068 h 21442"/>
                <a:gd name="connsiteX3" fmla="*/ 13266 w 25992"/>
                <a:gd name="connsiteY3" fmla="*/ 21249 h 21442"/>
                <a:gd name="connsiteX4" fmla="*/ 5 w 25992"/>
                <a:gd name="connsiteY4" fmla="*/ 14278 h 21442"/>
                <a:gd name="connsiteX0" fmla="*/ 5 w 26639"/>
                <a:gd name="connsiteY0" fmla="*/ 14267 h 21422"/>
                <a:gd name="connsiteX1" fmla="*/ 12000 w 26639"/>
                <a:gd name="connsiteY1" fmla="*/ 138 h 21422"/>
                <a:gd name="connsiteX2" fmla="*/ 26639 w 26639"/>
                <a:gd name="connsiteY2" fmla="*/ 7254 h 21422"/>
                <a:gd name="connsiteX3" fmla="*/ 13266 w 26639"/>
                <a:gd name="connsiteY3" fmla="*/ 21238 h 21422"/>
                <a:gd name="connsiteX4" fmla="*/ 5 w 26639"/>
                <a:gd name="connsiteY4" fmla="*/ 14267 h 21422"/>
                <a:gd name="connsiteX0" fmla="*/ 5 w 26639"/>
                <a:gd name="connsiteY0" fmla="*/ 15645 h 22800"/>
                <a:gd name="connsiteX1" fmla="*/ 12000 w 26639"/>
                <a:gd name="connsiteY1" fmla="*/ 1516 h 22800"/>
                <a:gd name="connsiteX2" fmla="*/ 26639 w 26639"/>
                <a:gd name="connsiteY2" fmla="*/ 8632 h 22800"/>
                <a:gd name="connsiteX3" fmla="*/ 13266 w 26639"/>
                <a:gd name="connsiteY3" fmla="*/ 22616 h 22800"/>
                <a:gd name="connsiteX4" fmla="*/ 5 w 26639"/>
                <a:gd name="connsiteY4" fmla="*/ 15645 h 22800"/>
                <a:gd name="connsiteX0" fmla="*/ 5 w 26639"/>
                <a:gd name="connsiteY0" fmla="*/ 15645 h 22800"/>
                <a:gd name="connsiteX1" fmla="*/ 12000 w 26639"/>
                <a:gd name="connsiteY1" fmla="*/ 1516 h 22800"/>
                <a:gd name="connsiteX2" fmla="*/ 26639 w 26639"/>
                <a:gd name="connsiteY2" fmla="*/ 8632 h 22800"/>
                <a:gd name="connsiteX3" fmla="*/ 13266 w 26639"/>
                <a:gd name="connsiteY3" fmla="*/ 22616 h 22800"/>
                <a:gd name="connsiteX4" fmla="*/ 5 w 26639"/>
                <a:gd name="connsiteY4" fmla="*/ 15645 h 22800"/>
                <a:gd name="connsiteX0" fmla="*/ 4 w 27082"/>
                <a:gd name="connsiteY0" fmla="*/ 15354 h 22763"/>
                <a:gd name="connsiteX1" fmla="*/ 12443 w 27082"/>
                <a:gd name="connsiteY1" fmla="*/ 1498 h 22763"/>
                <a:gd name="connsiteX2" fmla="*/ 27082 w 27082"/>
                <a:gd name="connsiteY2" fmla="*/ 8614 h 22763"/>
                <a:gd name="connsiteX3" fmla="*/ 13709 w 27082"/>
                <a:gd name="connsiteY3" fmla="*/ 22598 h 22763"/>
                <a:gd name="connsiteX4" fmla="*/ 4 w 27082"/>
                <a:gd name="connsiteY4" fmla="*/ 15354 h 22763"/>
                <a:gd name="connsiteX0" fmla="*/ 5 w 26687"/>
                <a:gd name="connsiteY0" fmla="*/ 16364 h 22904"/>
                <a:gd name="connsiteX1" fmla="*/ 12048 w 26687"/>
                <a:gd name="connsiteY1" fmla="*/ 1563 h 22904"/>
                <a:gd name="connsiteX2" fmla="*/ 26687 w 26687"/>
                <a:gd name="connsiteY2" fmla="*/ 8679 h 22904"/>
                <a:gd name="connsiteX3" fmla="*/ 13314 w 26687"/>
                <a:gd name="connsiteY3" fmla="*/ 22663 h 22904"/>
                <a:gd name="connsiteX4" fmla="*/ 5 w 26687"/>
                <a:gd name="connsiteY4" fmla="*/ 16364 h 22904"/>
                <a:gd name="connsiteX0" fmla="*/ 5 w 26687"/>
                <a:gd name="connsiteY0" fmla="*/ 16332 h 22872"/>
                <a:gd name="connsiteX1" fmla="*/ 12048 w 26687"/>
                <a:gd name="connsiteY1" fmla="*/ 1531 h 22872"/>
                <a:gd name="connsiteX2" fmla="*/ 26687 w 26687"/>
                <a:gd name="connsiteY2" fmla="*/ 8647 h 22872"/>
                <a:gd name="connsiteX3" fmla="*/ 13314 w 26687"/>
                <a:gd name="connsiteY3" fmla="*/ 22631 h 22872"/>
                <a:gd name="connsiteX4" fmla="*/ 5 w 26687"/>
                <a:gd name="connsiteY4" fmla="*/ 16332 h 228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687" h="22872">
                  <a:moveTo>
                    <a:pt x="5" y="16332"/>
                  </a:moveTo>
                  <a:cubicBezTo>
                    <a:pt x="-206" y="12815"/>
                    <a:pt x="7601" y="2812"/>
                    <a:pt x="12048" y="1531"/>
                  </a:cubicBezTo>
                  <a:cubicBezTo>
                    <a:pt x="16495" y="250"/>
                    <a:pt x="16971" y="-3401"/>
                    <a:pt x="26687" y="8647"/>
                  </a:cubicBezTo>
                  <a:cubicBezTo>
                    <a:pt x="20997" y="18564"/>
                    <a:pt x="17761" y="21350"/>
                    <a:pt x="13314" y="22631"/>
                  </a:cubicBezTo>
                  <a:cubicBezTo>
                    <a:pt x="8867" y="23912"/>
                    <a:pt x="216" y="19849"/>
                    <a:pt x="5" y="16332"/>
                  </a:cubicBezTo>
                  <a:close/>
                </a:path>
              </a:pathLst>
            </a:custGeom>
            <a:grpFill/>
            <a:ln>
              <a:noFill/>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24" name="矩形 5"/>
            <p:cNvSpPr/>
            <p:nvPr/>
          </p:nvSpPr>
          <p:spPr>
            <a:xfrm>
              <a:off x="4969136" y="937243"/>
              <a:ext cx="391764" cy="807774"/>
            </a:xfrm>
            <a:custGeom>
              <a:avLst/>
              <a:gdLst>
                <a:gd name="connsiteX0" fmla="*/ 0 w 360040"/>
                <a:gd name="connsiteY0" fmla="*/ 0 h 803635"/>
                <a:gd name="connsiteX1" fmla="*/ 360040 w 360040"/>
                <a:gd name="connsiteY1" fmla="*/ 0 h 803635"/>
                <a:gd name="connsiteX2" fmla="*/ 360040 w 360040"/>
                <a:gd name="connsiteY2" fmla="*/ 803635 h 803635"/>
                <a:gd name="connsiteX3" fmla="*/ 0 w 360040"/>
                <a:gd name="connsiteY3" fmla="*/ 803635 h 803635"/>
                <a:gd name="connsiteX4" fmla="*/ 0 w 360040"/>
                <a:gd name="connsiteY4" fmla="*/ 0 h 803635"/>
                <a:gd name="connsiteX0" fmla="*/ 114300 w 360040"/>
                <a:gd name="connsiteY0" fmla="*/ 0 h 803635"/>
                <a:gd name="connsiteX1" fmla="*/ 360040 w 360040"/>
                <a:gd name="connsiteY1" fmla="*/ 0 h 803635"/>
                <a:gd name="connsiteX2" fmla="*/ 360040 w 360040"/>
                <a:gd name="connsiteY2" fmla="*/ 803635 h 803635"/>
                <a:gd name="connsiteX3" fmla="*/ 0 w 360040"/>
                <a:gd name="connsiteY3" fmla="*/ 803635 h 803635"/>
                <a:gd name="connsiteX4" fmla="*/ 114300 w 360040"/>
                <a:gd name="connsiteY4" fmla="*/ 0 h 803635"/>
                <a:gd name="connsiteX0" fmla="*/ 114300 w 360040"/>
                <a:gd name="connsiteY0" fmla="*/ 0 h 803635"/>
                <a:gd name="connsiteX1" fmla="*/ 258440 w 360040"/>
                <a:gd name="connsiteY1" fmla="*/ 6350 h 803635"/>
                <a:gd name="connsiteX2" fmla="*/ 360040 w 360040"/>
                <a:gd name="connsiteY2" fmla="*/ 803635 h 803635"/>
                <a:gd name="connsiteX3" fmla="*/ 0 w 360040"/>
                <a:gd name="connsiteY3" fmla="*/ 803635 h 803635"/>
                <a:gd name="connsiteX4" fmla="*/ 114300 w 360040"/>
                <a:gd name="connsiteY4" fmla="*/ 0 h 803635"/>
                <a:gd name="connsiteX0" fmla="*/ 114300 w 258440"/>
                <a:gd name="connsiteY0" fmla="*/ 0 h 803635"/>
                <a:gd name="connsiteX1" fmla="*/ 258440 w 258440"/>
                <a:gd name="connsiteY1" fmla="*/ 6350 h 803635"/>
                <a:gd name="connsiteX2" fmla="*/ 252090 w 258440"/>
                <a:gd name="connsiteY2" fmla="*/ 803635 h 803635"/>
                <a:gd name="connsiteX3" fmla="*/ 0 w 258440"/>
                <a:gd name="connsiteY3" fmla="*/ 803635 h 803635"/>
                <a:gd name="connsiteX4" fmla="*/ 114300 w 258440"/>
                <a:gd name="connsiteY4" fmla="*/ 0 h 803635"/>
                <a:gd name="connsiteX0" fmla="*/ 114300 w 328334"/>
                <a:gd name="connsiteY0" fmla="*/ 0 h 803635"/>
                <a:gd name="connsiteX1" fmla="*/ 258440 w 328334"/>
                <a:gd name="connsiteY1" fmla="*/ 6350 h 803635"/>
                <a:gd name="connsiteX2" fmla="*/ 328290 w 328334"/>
                <a:gd name="connsiteY2" fmla="*/ 771885 h 803635"/>
                <a:gd name="connsiteX3" fmla="*/ 0 w 328334"/>
                <a:gd name="connsiteY3" fmla="*/ 803635 h 803635"/>
                <a:gd name="connsiteX4" fmla="*/ 114300 w 328334"/>
                <a:gd name="connsiteY4" fmla="*/ 0 h 803635"/>
                <a:gd name="connsiteX0" fmla="*/ 127000 w 341034"/>
                <a:gd name="connsiteY0" fmla="*/ 0 h 771885"/>
                <a:gd name="connsiteX1" fmla="*/ 271140 w 341034"/>
                <a:gd name="connsiteY1" fmla="*/ 6350 h 771885"/>
                <a:gd name="connsiteX2" fmla="*/ 340990 w 341034"/>
                <a:gd name="connsiteY2" fmla="*/ 771885 h 771885"/>
                <a:gd name="connsiteX3" fmla="*/ 0 w 341034"/>
                <a:gd name="connsiteY3" fmla="*/ 746485 h 771885"/>
                <a:gd name="connsiteX4" fmla="*/ 127000 w 341034"/>
                <a:gd name="connsiteY4" fmla="*/ 0 h 771885"/>
                <a:gd name="connsiteX0" fmla="*/ 127000 w 341028"/>
                <a:gd name="connsiteY0" fmla="*/ 0 h 771885"/>
                <a:gd name="connsiteX1" fmla="*/ 258440 w 341028"/>
                <a:gd name="connsiteY1" fmla="*/ 19050 h 771885"/>
                <a:gd name="connsiteX2" fmla="*/ 340990 w 341028"/>
                <a:gd name="connsiteY2" fmla="*/ 771885 h 771885"/>
                <a:gd name="connsiteX3" fmla="*/ 0 w 341028"/>
                <a:gd name="connsiteY3" fmla="*/ 746485 h 771885"/>
                <a:gd name="connsiteX4" fmla="*/ 127000 w 341028"/>
                <a:gd name="connsiteY4" fmla="*/ 0 h 771885"/>
                <a:gd name="connsiteX0" fmla="*/ 127000 w 341031"/>
                <a:gd name="connsiteY0" fmla="*/ 0 h 771885"/>
                <a:gd name="connsiteX1" fmla="*/ 258440 w 341031"/>
                <a:gd name="connsiteY1" fmla="*/ 19050 h 771885"/>
                <a:gd name="connsiteX2" fmla="*/ 340990 w 341031"/>
                <a:gd name="connsiteY2" fmla="*/ 771885 h 771885"/>
                <a:gd name="connsiteX3" fmla="*/ 0 w 341031"/>
                <a:gd name="connsiteY3" fmla="*/ 746485 h 771885"/>
                <a:gd name="connsiteX4" fmla="*/ 127000 w 341031"/>
                <a:gd name="connsiteY4" fmla="*/ 0 h 771885"/>
                <a:gd name="connsiteX0" fmla="*/ 127000 w 341031"/>
                <a:gd name="connsiteY0" fmla="*/ 0 h 771885"/>
                <a:gd name="connsiteX1" fmla="*/ 258440 w 341031"/>
                <a:gd name="connsiteY1" fmla="*/ 19050 h 771885"/>
                <a:gd name="connsiteX2" fmla="*/ 340990 w 341031"/>
                <a:gd name="connsiteY2" fmla="*/ 771885 h 771885"/>
                <a:gd name="connsiteX3" fmla="*/ 0 w 341031"/>
                <a:gd name="connsiteY3" fmla="*/ 746485 h 771885"/>
                <a:gd name="connsiteX4" fmla="*/ 127000 w 341031"/>
                <a:gd name="connsiteY4" fmla="*/ 0 h 771885"/>
                <a:gd name="connsiteX0" fmla="*/ 127000 w 340990"/>
                <a:gd name="connsiteY0" fmla="*/ 0 h 771885"/>
                <a:gd name="connsiteX1" fmla="*/ 258440 w 340990"/>
                <a:gd name="connsiteY1" fmla="*/ 19050 h 771885"/>
                <a:gd name="connsiteX2" fmla="*/ 340990 w 340990"/>
                <a:gd name="connsiteY2" fmla="*/ 771885 h 771885"/>
                <a:gd name="connsiteX3" fmla="*/ 0 w 340990"/>
                <a:gd name="connsiteY3" fmla="*/ 746485 h 771885"/>
                <a:gd name="connsiteX4" fmla="*/ 127000 w 340990"/>
                <a:gd name="connsiteY4" fmla="*/ 0 h 771885"/>
                <a:gd name="connsiteX0" fmla="*/ 127000 w 347340"/>
                <a:gd name="connsiteY0" fmla="*/ 0 h 746485"/>
                <a:gd name="connsiteX1" fmla="*/ 258440 w 347340"/>
                <a:gd name="connsiteY1" fmla="*/ 19050 h 746485"/>
                <a:gd name="connsiteX2" fmla="*/ 347340 w 347340"/>
                <a:gd name="connsiteY2" fmla="*/ 740135 h 746485"/>
                <a:gd name="connsiteX3" fmla="*/ 0 w 347340"/>
                <a:gd name="connsiteY3" fmla="*/ 746485 h 746485"/>
                <a:gd name="connsiteX4" fmla="*/ 127000 w 347340"/>
                <a:gd name="connsiteY4" fmla="*/ 0 h 746485"/>
                <a:gd name="connsiteX0" fmla="*/ 127000 w 347340"/>
                <a:gd name="connsiteY0" fmla="*/ 0 h 746485"/>
                <a:gd name="connsiteX1" fmla="*/ 264790 w 347340"/>
                <a:gd name="connsiteY1" fmla="*/ 95250 h 746485"/>
                <a:gd name="connsiteX2" fmla="*/ 347340 w 347340"/>
                <a:gd name="connsiteY2" fmla="*/ 740135 h 746485"/>
                <a:gd name="connsiteX3" fmla="*/ 0 w 347340"/>
                <a:gd name="connsiteY3" fmla="*/ 746485 h 746485"/>
                <a:gd name="connsiteX4" fmla="*/ 127000 w 347340"/>
                <a:gd name="connsiteY4" fmla="*/ 0 h 746485"/>
                <a:gd name="connsiteX0" fmla="*/ 95250 w 347340"/>
                <a:gd name="connsiteY0" fmla="*/ 0 h 663935"/>
                <a:gd name="connsiteX1" fmla="*/ 264790 w 347340"/>
                <a:gd name="connsiteY1" fmla="*/ 12700 h 663935"/>
                <a:gd name="connsiteX2" fmla="*/ 347340 w 347340"/>
                <a:gd name="connsiteY2" fmla="*/ 657585 h 663935"/>
                <a:gd name="connsiteX3" fmla="*/ 0 w 347340"/>
                <a:gd name="connsiteY3" fmla="*/ 663935 h 663935"/>
                <a:gd name="connsiteX4" fmla="*/ 95250 w 347340"/>
                <a:gd name="connsiteY4" fmla="*/ 0 h 663935"/>
                <a:gd name="connsiteX0" fmla="*/ 95250 w 347340"/>
                <a:gd name="connsiteY0" fmla="*/ 0 h 663935"/>
                <a:gd name="connsiteX1" fmla="*/ 252090 w 347340"/>
                <a:gd name="connsiteY1" fmla="*/ 12700 h 663935"/>
                <a:gd name="connsiteX2" fmla="*/ 347340 w 347340"/>
                <a:gd name="connsiteY2" fmla="*/ 657585 h 663935"/>
                <a:gd name="connsiteX3" fmla="*/ 0 w 347340"/>
                <a:gd name="connsiteY3" fmla="*/ 663935 h 663935"/>
                <a:gd name="connsiteX4" fmla="*/ 95250 w 347340"/>
                <a:gd name="connsiteY4" fmla="*/ 0 h 663935"/>
                <a:gd name="connsiteX0" fmla="*/ 146050 w 347340"/>
                <a:gd name="connsiteY0" fmla="*/ 0 h 663935"/>
                <a:gd name="connsiteX1" fmla="*/ 252090 w 347340"/>
                <a:gd name="connsiteY1" fmla="*/ 12700 h 663935"/>
                <a:gd name="connsiteX2" fmla="*/ 347340 w 347340"/>
                <a:gd name="connsiteY2" fmla="*/ 657585 h 663935"/>
                <a:gd name="connsiteX3" fmla="*/ 0 w 347340"/>
                <a:gd name="connsiteY3" fmla="*/ 663935 h 663935"/>
                <a:gd name="connsiteX4" fmla="*/ 146050 w 347340"/>
                <a:gd name="connsiteY4" fmla="*/ 0 h 663935"/>
                <a:gd name="connsiteX0" fmla="*/ 88900 w 347340"/>
                <a:gd name="connsiteY0" fmla="*/ 12700 h 651235"/>
                <a:gd name="connsiteX1" fmla="*/ 252090 w 347340"/>
                <a:gd name="connsiteY1" fmla="*/ 0 h 651235"/>
                <a:gd name="connsiteX2" fmla="*/ 347340 w 347340"/>
                <a:gd name="connsiteY2" fmla="*/ 644885 h 651235"/>
                <a:gd name="connsiteX3" fmla="*/ 0 w 347340"/>
                <a:gd name="connsiteY3" fmla="*/ 651235 h 651235"/>
                <a:gd name="connsiteX4" fmla="*/ 88900 w 347340"/>
                <a:gd name="connsiteY4" fmla="*/ 12700 h 651235"/>
                <a:gd name="connsiteX0" fmla="*/ 88900 w 369552"/>
                <a:gd name="connsiteY0" fmla="*/ 12700 h 807774"/>
                <a:gd name="connsiteX1" fmla="*/ 252090 w 369552"/>
                <a:gd name="connsiteY1" fmla="*/ 0 h 807774"/>
                <a:gd name="connsiteX2" fmla="*/ 369552 w 369552"/>
                <a:gd name="connsiteY2" fmla="*/ 807774 h 807774"/>
                <a:gd name="connsiteX3" fmla="*/ 0 w 369552"/>
                <a:gd name="connsiteY3" fmla="*/ 651235 h 807774"/>
                <a:gd name="connsiteX4" fmla="*/ 88900 w 369552"/>
                <a:gd name="connsiteY4" fmla="*/ 12700 h 807774"/>
                <a:gd name="connsiteX0" fmla="*/ 111112 w 391764"/>
                <a:gd name="connsiteY0" fmla="*/ 12700 h 807774"/>
                <a:gd name="connsiteX1" fmla="*/ 274302 w 391764"/>
                <a:gd name="connsiteY1" fmla="*/ 0 h 807774"/>
                <a:gd name="connsiteX2" fmla="*/ 391764 w 391764"/>
                <a:gd name="connsiteY2" fmla="*/ 807774 h 807774"/>
                <a:gd name="connsiteX3" fmla="*/ 0 w 391764"/>
                <a:gd name="connsiteY3" fmla="*/ 803018 h 807774"/>
                <a:gd name="connsiteX4" fmla="*/ 111112 w 391764"/>
                <a:gd name="connsiteY4" fmla="*/ 12700 h 807774"/>
                <a:gd name="connsiteX0" fmla="*/ 118516 w 391764"/>
                <a:gd name="connsiteY0" fmla="*/ 1594 h 807774"/>
                <a:gd name="connsiteX1" fmla="*/ 274302 w 391764"/>
                <a:gd name="connsiteY1" fmla="*/ 0 h 807774"/>
                <a:gd name="connsiteX2" fmla="*/ 391764 w 391764"/>
                <a:gd name="connsiteY2" fmla="*/ 807774 h 807774"/>
                <a:gd name="connsiteX3" fmla="*/ 0 w 391764"/>
                <a:gd name="connsiteY3" fmla="*/ 803018 h 807774"/>
                <a:gd name="connsiteX4" fmla="*/ 118516 w 391764"/>
                <a:gd name="connsiteY4" fmla="*/ 1594 h 8077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1764" h="807774">
                  <a:moveTo>
                    <a:pt x="118516" y="1594"/>
                  </a:moveTo>
                  <a:lnTo>
                    <a:pt x="274302" y="0"/>
                  </a:lnTo>
                  <a:cubicBezTo>
                    <a:pt x="278535" y="119712"/>
                    <a:pt x="355781" y="542012"/>
                    <a:pt x="391764" y="807774"/>
                  </a:cubicBezTo>
                  <a:lnTo>
                    <a:pt x="0" y="803018"/>
                  </a:lnTo>
                  <a:cubicBezTo>
                    <a:pt x="42333" y="554190"/>
                    <a:pt x="107933" y="117072"/>
                    <a:pt x="118516" y="1594"/>
                  </a:cubicBezTo>
                  <a:close/>
                </a:path>
              </a:pathLst>
            </a:custGeom>
            <a:grpFill/>
          </p:spPr>
          <p:txBody>
            <a:bodyPr wrap="none" rtlCol="0" anchor="ctr">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25" name="流程圖: 決策 21"/>
            <p:cNvSpPr/>
            <p:nvPr/>
          </p:nvSpPr>
          <p:spPr>
            <a:xfrm rot="19504756">
              <a:off x="4973367" y="416786"/>
              <a:ext cx="1158067" cy="477960"/>
            </a:xfrm>
            <a:custGeom>
              <a:avLst/>
              <a:gdLst>
                <a:gd name="connsiteX0" fmla="*/ 0 w 10000"/>
                <a:gd name="connsiteY0" fmla="*/ 5000 h 10000"/>
                <a:gd name="connsiteX1" fmla="*/ 5000 w 10000"/>
                <a:gd name="connsiteY1" fmla="*/ 0 h 10000"/>
                <a:gd name="connsiteX2" fmla="*/ 10000 w 10000"/>
                <a:gd name="connsiteY2" fmla="*/ 5000 h 10000"/>
                <a:gd name="connsiteX3" fmla="*/ 5000 w 10000"/>
                <a:gd name="connsiteY3" fmla="*/ 10000 h 10000"/>
                <a:gd name="connsiteX4" fmla="*/ 0 w 10000"/>
                <a:gd name="connsiteY4" fmla="*/ 5000 h 10000"/>
                <a:gd name="connsiteX0" fmla="*/ 0 w 10000"/>
                <a:gd name="connsiteY0" fmla="*/ 5000 h 10000"/>
                <a:gd name="connsiteX1" fmla="*/ 5000 w 10000"/>
                <a:gd name="connsiteY1" fmla="*/ 0 h 10000"/>
                <a:gd name="connsiteX2" fmla="*/ 10000 w 10000"/>
                <a:gd name="connsiteY2" fmla="*/ 5000 h 10000"/>
                <a:gd name="connsiteX3" fmla="*/ 5000 w 10000"/>
                <a:gd name="connsiteY3" fmla="*/ 10000 h 10000"/>
                <a:gd name="connsiteX4" fmla="*/ 0 w 10000"/>
                <a:gd name="connsiteY4" fmla="*/ 5000 h 10000"/>
                <a:gd name="connsiteX0" fmla="*/ 0 w 10000"/>
                <a:gd name="connsiteY0" fmla="*/ 5000 h 10335"/>
                <a:gd name="connsiteX1" fmla="*/ 5000 w 10000"/>
                <a:gd name="connsiteY1" fmla="*/ 0 h 10335"/>
                <a:gd name="connsiteX2" fmla="*/ 10000 w 10000"/>
                <a:gd name="connsiteY2" fmla="*/ 5000 h 10335"/>
                <a:gd name="connsiteX3" fmla="*/ 5000 w 10000"/>
                <a:gd name="connsiteY3" fmla="*/ 10000 h 10335"/>
                <a:gd name="connsiteX4" fmla="*/ 0 w 10000"/>
                <a:gd name="connsiteY4" fmla="*/ 5000 h 10335"/>
                <a:gd name="connsiteX0" fmla="*/ 0 w 10000"/>
                <a:gd name="connsiteY0" fmla="*/ 5000 h 10007"/>
                <a:gd name="connsiteX1" fmla="*/ 5000 w 10000"/>
                <a:gd name="connsiteY1" fmla="*/ 0 h 10007"/>
                <a:gd name="connsiteX2" fmla="*/ 10000 w 10000"/>
                <a:gd name="connsiteY2" fmla="*/ 5000 h 10007"/>
                <a:gd name="connsiteX3" fmla="*/ 5000 w 10000"/>
                <a:gd name="connsiteY3" fmla="*/ 10000 h 10007"/>
                <a:gd name="connsiteX4" fmla="*/ 0 w 10000"/>
                <a:gd name="connsiteY4" fmla="*/ 5000 h 10007"/>
                <a:gd name="connsiteX0" fmla="*/ 0 w 25856"/>
                <a:gd name="connsiteY0" fmla="*/ 11448 h 12104"/>
                <a:gd name="connsiteX1" fmla="*/ 20856 w 25856"/>
                <a:gd name="connsiteY1" fmla="*/ 159 h 12104"/>
                <a:gd name="connsiteX2" fmla="*/ 25856 w 25856"/>
                <a:gd name="connsiteY2" fmla="*/ 5159 h 12104"/>
                <a:gd name="connsiteX3" fmla="*/ 20856 w 25856"/>
                <a:gd name="connsiteY3" fmla="*/ 10159 h 12104"/>
                <a:gd name="connsiteX4" fmla="*/ 0 w 25856"/>
                <a:gd name="connsiteY4" fmla="*/ 11448 h 12104"/>
                <a:gd name="connsiteX0" fmla="*/ 107 w 25963"/>
                <a:gd name="connsiteY0" fmla="*/ 11448 h 18561"/>
                <a:gd name="connsiteX1" fmla="*/ 20963 w 25963"/>
                <a:gd name="connsiteY1" fmla="*/ 159 h 18561"/>
                <a:gd name="connsiteX2" fmla="*/ 25963 w 25963"/>
                <a:gd name="connsiteY2" fmla="*/ 5159 h 18561"/>
                <a:gd name="connsiteX3" fmla="*/ 13368 w 25963"/>
                <a:gd name="connsiteY3" fmla="*/ 18419 h 18561"/>
                <a:gd name="connsiteX4" fmla="*/ 107 w 25963"/>
                <a:gd name="connsiteY4" fmla="*/ 11448 h 18561"/>
                <a:gd name="connsiteX0" fmla="*/ 119 w 25975"/>
                <a:gd name="connsiteY0" fmla="*/ 11448 h 18423"/>
                <a:gd name="connsiteX1" fmla="*/ 20975 w 25975"/>
                <a:gd name="connsiteY1" fmla="*/ 159 h 18423"/>
                <a:gd name="connsiteX2" fmla="*/ 25975 w 25975"/>
                <a:gd name="connsiteY2" fmla="*/ 5159 h 18423"/>
                <a:gd name="connsiteX3" fmla="*/ 13380 w 25975"/>
                <a:gd name="connsiteY3" fmla="*/ 18419 h 18423"/>
                <a:gd name="connsiteX4" fmla="*/ 119 w 25975"/>
                <a:gd name="connsiteY4" fmla="*/ 11448 h 18423"/>
                <a:gd name="connsiteX0" fmla="*/ 5 w 25861"/>
                <a:gd name="connsiteY0" fmla="*/ 14232 h 21207"/>
                <a:gd name="connsiteX1" fmla="*/ 12000 w 25861"/>
                <a:gd name="connsiteY1" fmla="*/ 103 h 21207"/>
                <a:gd name="connsiteX2" fmla="*/ 25861 w 25861"/>
                <a:gd name="connsiteY2" fmla="*/ 7943 h 21207"/>
                <a:gd name="connsiteX3" fmla="*/ 13266 w 25861"/>
                <a:gd name="connsiteY3" fmla="*/ 21203 h 21207"/>
                <a:gd name="connsiteX4" fmla="*/ 5 w 25861"/>
                <a:gd name="connsiteY4" fmla="*/ 14232 h 21207"/>
                <a:gd name="connsiteX0" fmla="*/ 4 w 25860"/>
                <a:gd name="connsiteY0" fmla="*/ 14378 h 21353"/>
                <a:gd name="connsiteX1" fmla="*/ 11999 w 25860"/>
                <a:gd name="connsiteY1" fmla="*/ 249 h 21353"/>
                <a:gd name="connsiteX2" fmla="*/ 25860 w 25860"/>
                <a:gd name="connsiteY2" fmla="*/ 8089 h 21353"/>
                <a:gd name="connsiteX3" fmla="*/ 13265 w 25860"/>
                <a:gd name="connsiteY3" fmla="*/ 21349 h 21353"/>
                <a:gd name="connsiteX4" fmla="*/ 4 w 25860"/>
                <a:gd name="connsiteY4" fmla="*/ 14378 h 21353"/>
                <a:gd name="connsiteX0" fmla="*/ 5 w 25861"/>
                <a:gd name="connsiteY0" fmla="*/ 15810 h 22785"/>
                <a:gd name="connsiteX1" fmla="*/ 12000 w 25861"/>
                <a:gd name="connsiteY1" fmla="*/ 1681 h 22785"/>
                <a:gd name="connsiteX2" fmla="*/ 25861 w 25861"/>
                <a:gd name="connsiteY2" fmla="*/ 9521 h 22785"/>
                <a:gd name="connsiteX3" fmla="*/ 13266 w 25861"/>
                <a:gd name="connsiteY3" fmla="*/ 22781 h 22785"/>
                <a:gd name="connsiteX4" fmla="*/ 5 w 25861"/>
                <a:gd name="connsiteY4" fmla="*/ 15810 h 22785"/>
                <a:gd name="connsiteX0" fmla="*/ 5 w 25992"/>
                <a:gd name="connsiteY0" fmla="*/ 14278 h 21442"/>
                <a:gd name="connsiteX1" fmla="*/ 12000 w 25992"/>
                <a:gd name="connsiteY1" fmla="*/ 149 h 21442"/>
                <a:gd name="connsiteX2" fmla="*/ 25992 w 25992"/>
                <a:gd name="connsiteY2" fmla="*/ 7068 h 21442"/>
                <a:gd name="connsiteX3" fmla="*/ 13266 w 25992"/>
                <a:gd name="connsiteY3" fmla="*/ 21249 h 21442"/>
                <a:gd name="connsiteX4" fmla="*/ 5 w 25992"/>
                <a:gd name="connsiteY4" fmla="*/ 14278 h 21442"/>
                <a:gd name="connsiteX0" fmla="*/ 5 w 26639"/>
                <a:gd name="connsiteY0" fmla="*/ 14267 h 21422"/>
                <a:gd name="connsiteX1" fmla="*/ 12000 w 26639"/>
                <a:gd name="connsiteY1" fmla="*/ 138 h 21422"/>
                <a:gd name="connsiteX2" fmla="*/ 26639 w 26639"/>
                <a:gd name="connsiteY2" fmla="*/ 7254 h 21422"/>
                <a:gd name="connsiteX3" fmla="*/ 13266 w 26639"/>
                <a:gd name="connsiteY3" fmla="*/ 21238 h 21422"/>
                <a:gd name="connsiteX4" fmla="*/ 5 w 26639"/>
                <a:gd name="connsiteY4" fmla="*/ 14267 h 21422"/>
                <a:gd name="connsiteX0" fmla="*/ 5 w 26639"/>
                <a:gd name="connsiteY0" fmla="*/ 15645 h 22800"/>
                <a:gd name="connsiteX1" fmla="*/ 12000 w 26639"/>
                <a:gd name="connsiteY1" fmla="*/ 1516 h 22800"/>
                <a:gd name="connsiteX2" fmla="*/ 26639 w 26639"/>
                <a:gd name="connsiteY2" fmla="*/ 8632 h 22800"/>
                <a:gd name="connsiteX3" fmla="*/ 13266 w 26639"/>
                <a:gd name="connsiteY3" fmla="*/ 22616 h 22800"/>
                <a:gd name="connsiteX4" fmla="*/ 5 w 26639"/>
                <a:gd name="connsiteY4" fmla="*/ 15645 h 22800"/>
                <a:gd name="connsiteX0" fmla="*/ 5 w 26639"/>
                <a:gd name="connsiteY0" fmla="*/ 15645 h 22800"/>
                <a:gd name="connsiteX1" fmla="*/ 12000 w 26639"/>
                <a:gd name="connsiteY1" fmla="*/ 1516 h 22800"/>
                <a:gd name="connsiteX2" fmla="*/ 26639 w 26639"/>
                <a:gd name="connsiteY2" fmla="*/ 8632 h 22800"/>
                <a:gd name="connsiteX3" fmla="*/ 13266 w 26639"/>
                <a:gd name="connsiteY3" fmla="*/ 22616 h 22800"/>
                <a:gd name="connsiteX4" fmla="*/ 5 w 26639"/>
                <a:gd name="connsiteY4" fmla="*/ 15645 h 22800"/>
                <a:gd name="connsiteX0" fmla="*/ 4 w 27082"/>
                <a:gd name="connsiteY0" fmla="*/ 15354 h 22763"/>
                <a:gd name="connsiteX1" fmla="*/ 12443 w 27082"/>
                <a:gd name="connsiteY1" fmla="*/ 1498 h 22763"/>
                <a:gd name="connsiteX2" fmla="*/ 27082 w 27082"/>
                <a:gd name="connsiteY2" fmla="*/ 8614 h 22763"/>
                <a:gd name="connsiteX3" fmla="*/ 13709 w 27082"/>
                <a:gd name="connsiteY3" fmla="*/ 22598 h 22763"/>
                <a:gd name="connsiteX4" fmla="*/ 4 w 27082"/>
                <a:gd name="connsiteY4" fmla="*/ 15354 h 22763"/>
                <a:gd name="connsiteX0" fmla="*/ 5 w 26687"/>
                <a:gd name="connsiteY0" fmla="*/ 16364 h 22904"/>
                <a:gd name="connsiteX1" fmla="*/ 12048 w 26687"/>
                <a:gd name="connsiteY1" fmla="*/ 1563 h 22904"/>
                <a:gd name="connsiteX2" fmla="*/ 26687 w 26687"/>
                <a:gd name="connsiteY2" fmla="*/ 8679 h 22904"/>
                <a:gd name="connsiteX3" fmla="*/ 13314 w 26687"/>
                <a:gd name="connsiteY3" fmla="*/ 22663 h 22904"/>
                <a:gd name="connsiteX4" fmla="*/ 5 w 26687"/>
                <a:gd name="connsiteY4" fmla="*/ 16364 h 22904"/>
                <a:gd name="connsiteX0" fmla="*/ 5 w 26687"/>
                <a:gd name="connsiteY0" fmla="*/ 16332 h 22872"/>
                <a:gd name="connsiteX1" fmla="*/ 12048 w 26687"/>
                <a:gd name="connsiteY1" fmla="*/ 1531 h 22872"/>
                <a:gd name="connsiteX2" fmla="*/ 26687 w 26687"/>
                <a:gd name="connsiteY2" fmla="*/ 8647 h 22872"/>
                <a:gd name="connsiteX3" fmla="*/ 13314 w 26687"/>
                <a:gd name="connsiteY3" fmla="*/ 22631 h 22872"/>
                <a:gd name="connsiteX4" fmla="*/ 5 w 26687"/>
                <a:gd name="connsiteY4" fmla="*/ 16332 h 228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687" h="22872">
                  <a:moveTo>
                    <a:pt x="5" y="16332"/>
                  </a:moveTo>
                  <a:cubicBezTo>
                    <a:pt x="-206" y="12815"/>
                    <a:pt x="7601" y="2812"/>
                    <a:pt x="12048" y="1531"/>
                  </a:cubicBezTo>
                  <a:cubicBezTo>
                    <a:pt x="16495" y="250"/>
                    <a:pt x="16971" y="-3401"/>
                    <a:pt x="26687" y="8647"/>
                  </a:cubicBezTo>
                  <a:cubicBezTo>
                    <a:pt x="20997" y="18564"/>
                    <a:pt x="17761" y="21350"/>
                    <a:pt x="13314" y="22631"/>
                  </a:cubicBezTo>
                  <a:cubicBezTo>
                    <a:pt x="8867" y="23912"/>
                    <a:pt x="216" y="19849"/>
                    <a:pt x="5" y="16332"/>
                  </a:cubicBezTo>
                  <a:close/>
                </a:path>
              </a:pathLst>
            </a:custGeom>
            <a:grpFill/>
            <a:ln>
              <a:noFill/>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grpSp>
      <p:sp>
        <p:nvSpPr>
          <p:cNvPr id="2" name="投影片編號版面配置區 1"/>
          <p:cNvSpPr>
            <a:spLocks noGrp="1"/>
          </p:cNvSpPr>
          <p:nvPr>
            <p:ph type="sldNum" sz="quarter" idx="12"/>
          </p:nvPr>
        </p:nvSpPr>
        <p:spPr/>
        <p:txBody>
          <a:bodyPr/>
          <a:lstStyle/>
          <a:p>
            <a:pPr>
              <a:defRPr/>
            </a:pPr>
            <a:fld id="{8598CAF7-0B11-4355-B351-D1350E429BEE}" type="slidenum">
              <a:rPr lang="zh-TW" altLang="en-US" smtClean="0"/>
              <a:pPr>
                <a:defRPr/>
              </a:pPr>
              <a:t>8</a:t>
            </a:fld>
            <a:endParaRPr lang="zh-TW" altLang="en-US"/>
          </a:p>
        </p:txBody>
      </p:sp>
      <p:sp>
        <p:nvSpPr>
          <p:cNvPr id="26" name="標題 2"/>
          <p:cNvSpPr txBox="1">
            <a:spLocks/>
          </p:cNvSpPr>
          <p:nvPr/>
        </p:nvSpPr>
        <p:spPr bwMode="auto">
          <a:xfrm>
            <a:off x="766763" y="192161"/>
            <a:ext cx="8377237" cy="965682"/>
          </a:xfrm>
          <a:prstGeom prst="rect">
            <a:avLst/>
          </a:prstGeom>
          <a:noFill/>
          <a:ln w="9525">
            <a:noFill/>
            <a:miter lim="800000"/>
            <a:headEnd/>
            <a:tailEnd/>
          </a:ln>
          <a:effectLst>
            <a:outerShdw blurRad="76200" dist="38100" dir="5400000" algn="t" rotWithShape="0">
              <a:prstClr val="black">
                <a:alpha val="10000"/>
              </a:prstClr>
            </a:outerShdw>
          </a:effec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kern="1200">
                <a:solidFill>
                  <a:schemeClr val="tx1"/>
                </a:solidFill>
                <a:latin typeface="微軟正黑體" pitchFamily="34" charset="-120"/>
                <a:ea typeface="微軟正黑體" pitchFamily="34" charset="-120"/>
                <a:cs typeface="+mj-cs"/>
              </a:defRPr>
            </a:lvl1pPr>
            <a:lvl2pPr algn="ctr" rtl="0" eaLnBrk="0" fontAlgn="base" hangingPunct="0">
              <a:spcBef>
                <a:spcPct val="0"/>
              </a:spcBef>
              <a:spcAft>
                <a:spcPct val="0"/>
              </a:spcAft>
              <a:defRPr sz="4400">
                <a:solidFill>
                  <a:schemeClr val="tx1"/>
                </a:solidFill>
                <a:latin typeface="微軟正黑體" pitchFamily="34" charset="-120"/>
                <a:ea typeface="微軟正黑體" pitchFamily="34" charset="-120"/>
              </a:defRPr>
            </a:lvl2pPr>
            <a:lvl3pPr algn="ctr" rtl="0" eaLnBrk="0" fontAlgn="base" hangingPunct="0">
              <a:spcBef>
                <a:spcPct val="0"/>
              </a:spcBef>
              <a:spcAft>
                <a:spcPct val="0"/>
              </a:spcAft>
              <a:defRPr sz="4400">
                <a:solidFill>
                  <a:schemeClr val="tx1"/>
                </a:solidFill>
                <a:latin typeface="微軟正黑體" pitchFamily="34" charset="-120"/>
                <a:ea typeface="微軟正黑體" pitchFamily="34" charset="-120"/>
              </a:defRPr>
            </a:lvl3pPr>
            <a:lvl4pPr algn="ctr" rtl="0" eaLnBrk="0" fontAlgn="base" hangingPunct="0">
              <a:spcBef>
                <a:spcPct val="0"/>
              </a:spcBef>
              <a:spcAft>
                <a:spcPct val="0"/>
              </a:spcAft>
              <a:defRPr sz="4400">
                <a:solidFill>
                  <a:schemeClr val="tx1"/>
                </a:solidFill>
                <a:latin typeface="微軟正黑體" pitchFamily="34" charset="-120"/>
                <a:ea typeface="微軟正黑體" pitchFamily="34" charset="-120"/>
              </a:defRPr>
            </a:lvl4pPr>
            <a:lvl5pPr algn="ctr" rtl="0" eaLnBrk="0" fontAlgn="base" hangingPunct="0">
              <a:spcBef>
                <a:spcPct val="0"/>
              </a:spcBef>
              <a:spcAft>
                <a:spcPct val="0"/>
              </a:spcAft>
              <a:defRPr sz="4400">
                <a:solidFill>
                  <a:schemeClr val="tx1"/>
                </a:solidFill>
                <a:latin typeface="微軟正黑體" pitchFamily="34" charset="-120"/>
                <a:ea typeface="微軟正黑體" pitchFamily="34" charset="-120"/>
              </a:defRPr>
            </a:lvl5pPr>
            <a:lvl6pPr marL="457200" algn="ctr" rtl="0" fontAlgn="base">
              <a:spcBef>
                <a:spcPct val="0"/>
              </a:spcBef>
              <a:spcAft>
                <a:spcPct val="0"/>
              </a:spcAft>
              <a:defRPr sz="4400">
                <a:solidFill>
                  <a:schemeClr val="tx1"/>
                </a:solidFill>
                <a:latin typeface="Calibri" panose="020F0502020204030204" pitchFamily="34" charset="0"/>
                <a:ea typeface="新細明體" panose="02020500000000000000" pitchFamily="18" charset="-120"/>
              </a:defRPr>
            </a:lvl6pPr>
            <a:lvl7pPr marL="914400" algn="ctr" rtl="0" fontAlgn="base">
              <a:spcBef>
                <a:spcPct val="0"/>
              </a:spcBef>
              <a:spcAft>
                <a:spcPct val="0"/>
              </a:spcAft>
              <a:defRPr sz="4400">
                <a:solidFill>
                  <a:schemeClr val="tx1"/>
                </a:solidFill>
                <a:latin typeface="Calibri" panose="020F0502020204030204" pitchFamily="34" charset="0"/>
                <a:ea typeface="新細明體" panose="02020500000000000000" pitchFamily="18" charset="-120"/>
              </a:defRPr>
            </a:lvl7pPr>
            <a:lvl8pPr marL="1371600" algn="ctr" rtl="0" fontAlgn="base">
              <a:spcBef>
                <a:spcPct val="0"/>
              </a:spcBef>
              <a:spcAft>
                <a:spcPct val="0"/>
              </a:spcAft>
              <a:defRPr sz="4400">
                <a:solidFill>
                  <a:schemeClr val="tx1"/>
                </a:solidFill>
                <a:latin typeface="Calibri" panose="020F0502020204030204" pitchFamily="34" charset="0"/>
                <a:ea typeface="新細明體" panose="02020500000000000000" pitchFamily="18" charset="-120"/>
              </a:defRPr>
            </a:lvl8pPr>
            <a:lvl9pPr marL="1828800" algn="ctr" rtl="0" fontAlgn="base">
              <a:spcBef>
                <a:spcPct val="0"/>
              </a:spcBef>
              <a:spcAft>
                <a:spcPct val="0"/>
              </a:spcAft>
              <a:defRPr sz="4400">
                <a:solidFill>
                  <a:schemeClr val="tx1"/>
                </a:solidFill>
                <a:latin typeface="Calibri" panose="020F0502020204030204" pitchFamily="34" charset="0"/>
                <a:ea typeface="新細明體" panose="02020500000000000000" pitchFamily="18" charset="-120"/>
              </a:defRPr>
            </a:lvl9pPr>
          </a:lstStyle>
          <a:p>
            <a:pPr algn="l" eaLnBrk="1" hangingPunct="1"/>
            <a:r>
              <a:rPr kumimoji="0" lang="zh-TW" altLang="en-US" sz="3600" b="1">
                <a:solidFill>
                  <a:schemeClr val="bg1"/>
                </a:solidFill>
                <a:cs typeface="Times New Roman" pitchFamily="18" charset="0"/>
              </a:rPr>
              <a:t>一、為何要研修新課綱？</a:t>
            </a:r>
            <a:endParaRPr kumimoji="0" lang="zh-TW" altLang="en-US" sz="2400" b="1" dirty="0">
              <a:solidFill>
                <a:schemeClr val="bg1"/>
              </a:solidFill>
              <a:cs typeface="Times New Roman" pitchFamily="18" charset="0"/>
            </a:endParaRPr>
          </a:p>
        </p:txBody>
      </p:sp>
      <p:sp>
        <p:nvSpPr>
          <p:cNvPr id="27" name="文字方塊 26"/>
          <p:cNvSpPr txBox="1"/>
          <p:nvPr/>
        </p:nvSpPr>
        <p:spPr>
          <a:xfrm>
            <a:off x="7782401" y="-34986"/>
            <a:ext cx="1038071" cy="276999"/>
          </a:xfrm>
          <a:prstGeom prst="rect">
            <a:avLst/>
          </a:prstGeom>
          <a:noFill/>
        </p:spPr>
        <p:txBody>
          <a:bodyPr wrap="square" rtlCol="0">
            <a:spAutoFit/>
          </a:bodyPr>
          <a:lstStyle/>
          <a:p>
            <a:pPr algn="r"/>
            <a:r>
              <a:rPr lang="en-US" altLang="zh-TW" sz="1200">
                <a:solidFill>
                  <a:srgbClr val="F9BFD2"/>
                </a:solidFill>
              </a:rPr>
              <a:t>1-1-3</a:t>
            </a:r>
            <a:r>
              <a:rPr lang="zh-TW" altLang="en-US" sz="1200">
                <a:solidFill>
                  <a:srgbClr val="F9BFD2"/>
                </a:solidFill>
              </a:rPr>
              <a:t>   </a:t>
            </a:r>
            <a:r>
              <a:rPr lang="en-US" altLang="zh-TW" sz="1200">
                <a:solidFill>
                  <a:srgbClr val="F9BFD2"/>
                </a:solidFill>
              </a:rPr>
              <a:t>/</a:t>
            </a:r>
            <a:r>
              <a:rPr lang="zh-TW" altLang="en-US" sz="1200">
                <a:solidFill>
                  <a:srgbClr val="F9BFD2"/>
                </a:solidFill>
              </a:rPr>
              <a:t> </a:t>
            </a:r>
          </a:p>
        </p:txBody>
      </p:sp>
      <p:sp>
        <p:nvSpPr>
          <p:cNvPr id="29" name="矩形 28"/>
          <p:cNvSpPr/>
          <p:nvPr/>
        </p:nvSpPr>
        <p:spPr>
          <a:xfrm>
            <a:off x="766762" y="1351591"/>
            <a:ext cx="8377237" cy="461665"/>
          </a:xfrm>
          <a:prstGeom prst="rect">
            <a:avLst/>
          </a:prstGeom>
        </p:spPr>
        <p:txBody>
          <a:bodyPr wrap="square">
            <a:spAutoFit/>
          </a:bodyPr>
          <a:lstStyle/>
          <a:p>
            <a:pPr defTabSz="1600200">
              <a:spcAft>
                <a:spcPct val="35000"/>
              </a:spcAft>
              <a:defRPr/>
            </a:pPr>
            <a:r>
              <a:rPr lang="en-US" altLang="zh-TW" sz="2400" dirty="0">
                <a:latin typeface="微軟正黑體" pitchFamily="34" charset="-120"/>
                <a:ea typeface="微軟正黑體" pitchFamily="34" charset="-120"/>
                <a:cs typeface="Times New Roman" pitchFamily="18" charset="0"/>
              </a:rPr>
              <a:t>(</a:t>
            </a:r>
            <a:r>
              <a:rPr lang="zh-TW" altLang="en-US" sz="2400" dirty="0">
                <a:latin typeface="微軟正黑體" pitchFamily="34" charset="-120"/>
                <a:ea typeface="微軟正黑體" pitchFamily="34" charset="-120"/>
                <a:cs typeface="Times New Roman" pitchFamily="18" charset="0"/>
              </a:rPr>
              <a:t>三</a:t>
            </a:r>
            <a:r>
              <a:rPr lang="en-US" altLang="zh-TW" sz="2400" dirty="0">
                <a:latin typeface="微軟正黑體" pitchFamily="34" charset="-120"/>
                <a:ea typeface="微軟正黑體" pitchFamily="34" charset="-120"/>
                <a:cs typeface="Times New Roman" pitchFamily="18" charset="0"/>
              </a:rPr>
              <a:t>)</a:t>
            </a:r>
            <a:r>
              <a:rPr lang="zh-TW" altLang="en-US" sz="2400" dirty="0">
                <a:latin typeface="微軟正黑體" pitchFamily="34" charset="-120"/>
                <a:ea typeface="微軟正黑體" pitchFamily="34" charset="-120"/>
                <a:cs typeface="Times New Roman" pitchFamily="18" charset="0"/>
              </a:rPr>
              <a:t>少子化</a:t>
            </a:r>
            <a:r>
              <a:rPr lang="en-US" altLang="zh-TW" sz="2400" dirty="0">
                <a:latin typeface="微軟正黑體" pitchFamily="34" charset="-120"/>
                <a:ea typeface="微軟正黑體" pitchFamily="34" charset="-120"/>
                <a:cs typeface="Times New Roman" pitchFamily="18" charset="0"/>
              </a:rPr>
              <a:t>-</a:t>
            </a:r>
            <a:r>
              <a:rPr lang="zh-TW" altLang="en-US" sz="2400" dirty="0">
                <a:latin typeface="微軟正黑體" pitchFamily="34" charset="-120"/>
                <a:ea typeface="微軟正黑體" pitchFamily="34" charset="-120"/>
                <a:cs typeface="Times New Roman" pitchFamily="18" charset="0"/>
              </a:rPr>
              <a:t>每個孩子應受到更好的學習照顧</a:t>
            </a:r>
          </a:p>
        </p:txBody>
      </p:sp>
    </p:spTree>
    <p:extLst>
      <p:ext uri="{BB962C8B-B14F-4D97-AF65-F5344CB8AC3E}">
        <p14:creationId xmlns="" xmlns:p14="http://schemas.microsoft.com/office/powerpoint/2010/main" val="57944665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1" presetClass="entr" presetSubtype="8"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heel(8)">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theme/theme1.xml><?xml version="1.0" encoding="utf-8"?>
<a:theme xmlns:a="http://schemas.openxmlformats.org/drawingml/2006/main" name="Office 佈景主題">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ln w="38100" cap="rnd">
          <a:solidFill>
            <a:srgbClr val="F57C00"/>
          </a:solidFill>
        </a:ln>
      </a:spPr>
      <a:bodyPr rtlCol="0" anchor="ctr"/>
      <a:lstStyle>
        <a:defPPr algn="ctr">
          <a:defRPr/>
        </a:defPPr>
      </a:lstStyle>
    </a:spDef>
    <a:lnDef>
      <a:spPr>
        <a:ln w="38100">
          <a:solidFill>
            <a:srgbClr val="77933C"/>
          </a:solidFill>
          <a:prstDash val="solid"/>
        </a:ln>
      </a:spPr>
      <a:bodyPr/>
      <a:lstStyle/>
      <a:style>
        <a:lnRef idx="1">
          <a:schemeClr val="accent1"/>
        </a:lnRef>
        <a:fillRef idx="0">
          <a:schemeClr val="accent1"/>
        </a:fillRef>
        <a:effectRef idx="0">
          <a:schemeClr val="accent1"/>
        </a:effectRef>
        <a:fontRef idx="minor">
          <a:schemeClr val="tx1"/>
        </a:fontRef>
      </a:style>
    </a:lnDef>
  </a:objectDefaults>
  <a:extraClrScheme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佈景主題">
      <a:dk1>
        <a:sysClr val="windowText" lastClr="000000"/>
      </a:dk1>
      <a:lt1>
        <a:sysClr val="window" lastClr="FFFFFF"/>
      </a:lt1>
      <a:dk2>
        <a:srgbClr val="44546A"/>
      </a:dk2>
      <a:lt2>
        <a:srgbClr val="E7E6E6"/>
      </a:lt2>
      <a:accent1>
        <a:srgbClr val="1D9A78"/>
      </a:accent1>
      <a:accent2>
        <a:srgbClr val="8BC145"/>
      </a:accent2>
      <a:accent3>
        <a:srgbClr val="36AFCE"/>
      </a:accent3>
      <a:accent4>
        <a:srgbClr val="1D6FA9"/>
      </a:accent4>
      <a:accent5>
        <a:srgbClr val="B74919"/>
      </a:accent5>
      <a:accent6>
        <a:srgbClr val="F19D19"/>
      </a:accent6>
      <a:hlink>
        <a:srgbClr val="0563C1"/>
      </a:hlink>
      <a:folHlink>
        <a:srgbClr val="954F72"/>
      </a:folHlink>
    </a:clrScheme>
    <a:fontScheme name="Office 佈景主題">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佈景主題">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AE6F2518-B084-4896-AF52-66CC2144AA26}"/>
    </a:ext>
  </a:extLst>
</a:theme>
</file>

<file path=ppt/theme/theme4.xml><?xml version="1.0" encoding="utf-8"?>
<a:theme xmlns:a="http://schemas.openxmlformats.org/drawingml/2006/main" name="Office 佈景主題">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佈景主題">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
  <TotalTime>23380</TotalTime>
  <Words>4677</Words>
  <Application>Microsoft Office PowerPoint</Application>
  <PresentationFormat>如螢幕大小 (4:3)</PresentationFormat>
  <Paragraphs>688</Paragraphs>
  <Slides>41</Slides>
  <Notes>36</Notes>
  <HiddenSlides>0</HiddenSlides>
  <MMClips>0</MMClips>
  <ScaleCrop>false</ScaleCrop>
  <HeadingPairs>
    <vt:vector size="4" baseType="variant">
      <vt:variant>
        <vt:lpstr>佈景主題</vt:lpstr>
      </vt:variant>
      <vt:variant>
        <vt:i4>3</vt:i4>
      </vt:variant>
      <vt:variant>
        <vt:lpstr>投影片標題</vt:lpstr>
      </vt:variant>
      <vt:variant>
        <vt:i4>41</vt:i4>
      </vt:variant>
    </vt:vector>
  </HeadingPairs>
  <TitlesOfParts>
    <vt:vector size="44" baseType="lpstr">
      <vt:lpstr>Office 佈景主題</vt:lpstr>
      <vt:lpstr>Office 主题​​</vt:lpstr>
      <vt:lpstr>Office Theme</vt:lpstr>
      <vt:lpstr>投影片 0</vt:lpstr>
      <vt:lpstr>投影片 1</vt:lpstr>
      <vt:lpstr>投影片 2</vt:lpstr>
      <vt:lpstr>投影片 3</vt:lpstr>
      <vt:lpstr>投影片 4</vt:lpstr>
      <vt:lpstr>投影片 5</vt:lpstr>
      <vt:lpstr>一、為何要研修新課綱？</vt:lpstr>
      <vt:lpstr>投影片 7</vt:lpstr>
      <vt:lpstr>投影片 8</vt:lpstr>
      <vt:lpstr>投影片 9</vt:lpstr>
      <vt:lpstr>投影片 10</vt:lpstr>
      <vt:lpstr>投影片 11</vt:lpstr>
      <vt:lpstr>投影片 12</vt:lpstr>
      <vt:lpstr>投影片 13</vt:lpstr>
      <vt:lpstr>投影片 14</vt:lpstr>
      <vt:lpstr>投影片 15</vt:lpstr>
      <vt:lpstr>投影片 16</vt:lpstr>
      <vt:lpstr>投影片 17</vt:lpstr>
      <vt:lpstr>投影片 18</vt:lpstr>
      <vt:lpstr>投影片 19</vt:lpstr>
      <vt:lpstr>投影片 20</vt:lpstr>
      <vt:lpstr>素養導向命題趨勢已是進行式 素養導向試題的五大特色 </vt:lpstr>
      <vt:lpstr>106年會考   國文</vt:lpstr>
      <vt:lpstr>數學(106)-- 表徵、推論</vt:lpstr>
      <vt:lpstr>國中教育會考   沒有版本  只有根本</vt:lpstr>
      <vt:lpstr>投影片 25</vt:lpstr>
      <vt:lpstr>投影片 26</vt:lpstr>
      <vt:lpstr>投影片 27</vt:lpstr>
      <vt:lpstr>投影片 28</vt:lpstr>
      <vt:lpstr>投影片 29</vt:lpstr>
      <vt:lpstr>投影片 30</vt:lpstr>
      <vt:lpstr>投影片 31</vt:lpstr>
      <vt:lpstr>善化國中</vt:lpstr>
      <vt:lpstr>善化國中</vt:lpstr>
      <vt:lpstr>投影片 34</vt:lpstr>
      <vt:lpstr>投影片 35</vt:lpstr>
      <vt:lpstr>投影片 36</vt:lpstr>
      <vt:lpstr>投影片 37</vt:lpstr>
      <vt:lpstr>投影片 38</vt:lpstr>
      <vt:lpstr>投影片 39</vt:lpstr>
      <vt:lpstr>投影片 40</vt:lpstr>
    </vt:vector>
  </TitlesOfParts>
  <Company>Your Company Name</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投影片 1</dc:title>
  <dc:creator>Your User Name</dc:creator>
  <cp:lastModifiedBy>master</cp:lastModifiedBy>
  <cp:revision>2391</cp:revision>
  <cp:lastPrinted>2017-09-11T10:14:42Z</cp:lastPrinted>
  <dcterms:created xsi:type="dcterms:W3CDTF">2012-09-28T06:32:41Z</dcterms:created>
  <dcterms:modified xsi:type="dcterms:W3CDTF">2019-09-07T00:28:31Z</dcterms:modified>
</cp:coreProperties>
</file>