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2" r:id="rId4"/>
    <p:sldId id="260" r:id="rId5"/>
    <p:sldId id="261" r:id="rId6"/>
    <p:sldId id="259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1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552"/>
  </p:normalViewPr>
  <p:slideViewPr>
    <p:cSldViewPr snapToGrid="0" snapToObjects="1">
      <p:cViewPr varScale="1">
        <p:scale>
          <a:sx n="105" d="100"/>
          <a:sy n="105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4392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983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9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8711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3980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17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2548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120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2567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4982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246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D4638C-A018-5D44-8636-EE89C269A4CC}" type="datetimeFigureOut">
              <a:rPr kumimoji="1" lang="zh-TW" altLang="en-US" smtClean="0"/>
              <a:t>2022/4/21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20874FB-8668-DE4A-B123-F405EE2CCDC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736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114B6B-6D15-46E8-9310-9A1C4E956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E617A-6BA3-434D-B181-7B536C0EF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01FFB1E-DF64-017B-3590-E1DD984B8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563" y="1181969"/>
            <a:ext cx="4157101" cy="3161093"/>
          </a:xfrm>
        </p:spPr>
        <p:txBody>
          <a:bodyPr>
            <a:normAutofit/>
          </a:bodyPr>
          <a:lstStyle/>
          <a:p>
            <a:r>
              <a:rPr kumimoji="1" lang="zh-TW" altLang="en-US" dirty="0"/>
              <a:t>哇咧星樂園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C0969B1-AB66-D495-D9CC-429881B32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21" y="4555407"/>
            <a:ext cx="4570774" cy="736272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青春期煩惱的，我們都在意</a:t>
            </a:r>
            <a:endParaRPr kumimoji="1" lang="zh-TW" altLang="en-US" sz="2800" dirty="0"/>
          </a:p>
          <a:p>
            <a:endParaRPr kumimoji="1" lang="zh-TW" altLang="en-US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CCFA1-328B-40BB-A9CB-0CF80A78E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DD6A62-71E3-44C2-B53E-15B1FAA2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ED561C7-7C30-7F24-4491-CB86D6561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8" r="5886" b="-2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3D878C54-0E77-3B41-5D75-7BD7B3E51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5" r="38036" b="-2"/>
          <a:stretch/>
        </p:blipFill>
        <p:spPr>
          <a:xfrm>
            <a:off x="513746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1A23C7F-CB20-458F-9B61-2434CE018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62D38AB-941D-0121-C441-5FA6D7BDE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53" y="969624"/>
            <a:ext cx="3492500" cy="2133600"/>
          </a:xfrm>
          <a:prstGeom prst="rect">
            <a:avLst/>
          </a:prstGeom>
        </p:spPr>
      </p:pic>
      <p:pic>
        <p:nvPicPr>
          <p:cNvPr id="1028" name="Picture 4" descr="未提供說明。">
            <a:extLst>
              <a:ext uri="{FF2B5EF4-FFF2-40B4-BE49-F238E27FC236}">
                <a16:creationId xmlns:a16="http://schemas.microsoft.com/office/drawing/2014/main" id="{CF42B6DF-0683-8B54-6258-3D48C6C0A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42" y="4080912"/>
            <a:ext cx="1989884" cy="19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28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145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8" name="Rectangle 147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089" name="Rectangle 149">
            <a:extLst>
              <a:ext uri="{FF2B5EF4-FFF2-40B4-BE49-F238E27FC236}">
                <a16:creationId xmlns:a16="http://schemas.microsoft.com/office/drawing/2014/main" id="{0F2F231C-9E36-40B0-A4AD-D3AD1E81F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0" name="Rectangle 151">
            <a:extLst>
              <a:ext uri="{FF2B5EF4-FFF2-40B4-BE49-F238E27FC236}">
                <a16:creationId xmlns:a16="http://schemas.microsoft.com/office/drawing/2014/main" id="{AC80E3FC-06A2-4801-8281-7E4E063B7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5009D82-0B99-2111-C185-B148A092198B}"/>
              </a:ext>
            </a:extLst>
          </p:cNvPr>
          <p:cNvSpPr txBox="1"/>
          <p:nvPr/>
        </p:nvSpPr>
        <p:spPr>
          <a:xfrm>
            <a:off x="485129" y="1298448"/>
            <a:ext cx="3929550" cy="44492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rgbClr val="FFFFFF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追蹤</a:t>
            </a:r>
            <a:r>
              <a:rPr kumimoji="1" lang="en-US" altLang="zh-TW" sz="4100" spc="-100" dirty="0" err="1">
                <a:solidFill>
                  <a:srgbClr val="9A19A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walei.tw</a:t>
            </a:r>
            <a:endParaRPr kumimoji="1" lang="en-US" altLang="zh-TW" sz="4100" spc="-100" dirty="0">
              <a:solidFill>
                <a:srgbClr val="9A19A0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TW" sz="4100" spc="-100" dirty="0">
                <a:solidFill>
                  <a:srgbClr val="9A19A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Instagram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rgbClr val="FFFFFF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讓心情小語</a:t>
            </a:r>
            <a:endParaRPr kumimoji="1" lang="en-US" altLang="zh-TW" sz="4100" spc="-100" dirty="0">
              <a:solidFill>
                <a:srgbClr val="FFFFFF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rgbClr val="FFFFFF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陪伴你</a:t>
            </a:r>
            <a:r>
              <a:rPr kumimoji="1" lang="en-US" altLang="zh-TW" sz="4100" spc="-100" dirty="0">
                <a:solidFill>
                  <a:srgbClr val="FFFFFF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…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47E9D58-2D24-C086-B424-FFC3C6E76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7" r="-5" b="27181"/>
          <a:stretch/>
        </p:blipFill>
        <p:spPr>
          <a:xfrm>
            <a:off x="9013315" y="40330"/>
            <a:ext cx="2619579" cy="2965296"/>
          </a:xfrm>
          <a:prstGeom prst="rect">
            <a:avLst/>
          </a:prstGeom>
          <a:scene3d>
            <a:camera prst="orthographicFront"/>
            <a:lightRig rig="glow" dir="t"/>
          </a:scene3d>
        </p:spPr>
      </p:pic>
      <p:pic>
        <p:nvPicPr>
          <p:cNvPr id="3078" name="Picture 6" descr="Instagram 9.1 版本更新！大幅強化分享功能盡情揮灑不受限制！ - 流動日報">
            <a:extLst>
              <a:ext uri="{FF2B5EF4-FFF2-40B4-BE49-F238E27FC236}">
                <a16:creationId xmlns:a16="http://schemas.microsoft.com/office/drawing/2014/main" id="{AB12CE12-8659-5CFF-E4CE-3B6D6173D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 r="-4" b="4364"/>
          <a:stretch/>
        </p:blipFill>
        <p:spPr bwMode="auto">
          <a:xfrm>
            <a:off x="1287315" y="25728"/>
            <a:ext cx="2176085" cy="20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4554E15C-DA50-4F0F-A416-E3B088C75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8BD36434-2BF3-AF47-6E8E-022721EC2022}"/>
              </a:ext>
            </a:extLst>
          </p:cNvPr>
          <p:cNvGrpSpPr/>
          <p:nvPr/>
        </p:nvGrpSpPr>
        <p:grpSpPr>
          <a:xfrm>
            <a:off x="3954841" y="-19788"/>
            <a:ext cx="7155283" cy="6837457"/>
            <a:chOff x="3954841" y="-19788"/>
            <a:chExt cx="7155283" cy="683745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59E0425-C8F9-9D18-08C7-31F012819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65" r="5" b="5"/>
            <a:stretch/>
          </p:blipFill>
          <p:spPr>
            <a:xfrm>
              <a:off x="7083122" y="3223759"/>
              <a:ext cx="4027002" cy="3593910"/>
            </a:xfrm>
            <a:prstGeom prst="rect">
              <a:avLst/>
            </a:prstGeom>
          </p:spPr>
        </p:pic>
        <p:pic>
          <p:nvPicPr>
            <p:cNvPr id="27" name="圖片 26" descr="一張含有 文字, 建築物, 個人 的圖片&#10;&#10;自動產生的描述">
              <a:extLst>
                <a:ext uri="{FF2B5EF4-FFF2-40B4-BE49-F238E27FC236}">
                  <a16:creationId xmlns:a16="http://schemas.microsoft.com/office/drawing/2014/main" id="{543A6ECE-3C63-90AC-68EE-03E8D7CC2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4841" y="3341652"/>
              <a:ext cx="3232989" cy="3135348"/>
            </a:xfrm>
            <a:prstGeom prst="rect">
              <a:avLst/>
            </a:prstGeom>
          </p:spPr>
        </p:pic>
        <p:pic>
          <p:nvPicPr>
            <p:cNvPr id="51" name="圖片 50" descr="一張含有 文字, 甜點 的圖片&#10;&#10;自動產生的描述">
              <a:extLst>
                <a:ext uri="{FF2B5EF4-FFF2-40B4-BE49-F238E27FC236}">
                  <a16:creationId xmlns:a16="http://schemas.microsoft.com/office/drawing/2014/main" id="{7CE9BFD1-3F16-27B5-8117-460A853E3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258" r="4" b="4"/>
            <a:stretch/>
          </p:blipFill>
          <p:spPr>
            <a:xfrm>
              <a:off x="4973853" y="-19788"/>
              <a:ext cx="4113440" cy="3920044"/>
            </a:xfrm>
            <a:custGeom>
              <a:avLst/>
              <a:gdLst/>
              <a:ahLst/>
              <a:cxnLst/>
              <a:rect l="l" t="t" r="r" b="b"/>
              <a:pathLst>
                <a:path w="4113440" h="3920044">
                  <a:moveTo>
                    <a:pt x="0" y="0"/>
                  </a:moveTo>
                  <a:lnTo>
                    <a:pt x="4113440" y="0"/>
                  </a:lnTo>
                  <a:lnTo>
                    <a:pt x="4113440" y="3103224"/>
                  </a:lnTo>
                  <a:lnTo>
                    <a:pt x="2157388" y="3103224"/>
                  </a:lnTo>
                  <a:lnTo>
                    <a:pt x="2157388" y="3920044"/>
                  </a:lnTo>
                  <a:lnTo>
                    <a:pt x="0" y="3920044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164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68D2D631-9053-1E6F-633B-3ED5E9ABD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723"/>
          <a:stretch/>
        </p:blipFill>
        <p:spPr>
          <a:xfrm>
            <a:off x="386011" y="3739577"/>
            <a:ext cx="3320575" cy="2811128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08C60FDA-ABC9-5894-3B27-6ED45511C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8728"/>
          <a:stretch/>
        </p:blipFill>
        <p:spPr>
          <a:xfrm>
            <a:off x="355152" y="332347"/>
            <a:ext cx="3470495" cy="2714825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1C615E20-5C32-1F47-9EE0-9B46378A6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2" r="4133" b="-8"/>
          <a:stretch/>
        </p:blipFill>
        <p:spPr>
          <a:xfrm>
            <a:off x="8971554" y="220214"/>
            <a:ext cx="2605403" cy="2832341"/>
          </a:xfrm>
          <a:prstGeom prst="rect">
            <a:avLst/>
          </a:prstGeom>
        </p:spPr>
      </p:pic>
      <p:pic>
        <p:nvPicPr>
          <p:cNvPr id="15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8741A180-6489-4430-E3D2-C1F4BD70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18" t="1" r="277" b="8707"/>
          <a:stretch/>
        </p:blipFill>
        <p:spPr>
          <a:xfrm>
            <a:off x="8865969" y="3886024"/>
            <a:ext cx="2710987" cy="268580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F2F9DF8B-2253-FF8D-62CC-EC90F85B9838}"/>
              </a:ext>
            </a:extLst>
          </p:cNvPr>
          <p:cNvSpPr txBox="1"/>
          <p:nvPr/>
        </p:nvSpPr>
        <p:spPr>
          <a:xfrm>
            <a:off x="3871369" y="583760"/>
            <a:ext cx="5054463" cy="7511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b="1" spc="-10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還有超多實用的小知識</a:t>
            </a:r>
            <a:endParaRPr kumimoji="1" lang="en-US" altLang="zh-TW" sz="4100" b="1" spc="-100" dirty="0">
              <a:solidFill>
                <a:schemeClr val="tx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1" name="Picture 8" descr="未提供說明。">
            <a:extLst>
              <a:ext uri="{FF2B5EF4-FFF2-40B4-BE49-F238E27FC236}">
                <a16:creationId xmlns:a16="http://schemas.microsoft.com/office/drawing/2014/main" id="{399CF269-C471-90C5-93D1-0A1BF7581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23" y="2082148"/>
            <a:ext cx="2699597" cy="269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8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42E4ABA-7CFC-C40E-0F09-30E9CA3B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504573"/>
            <a:ext cx="4140804" cy="2329201"/>
          </a:xfrm>
          <a:prstGeom prst="rect">
            <a:avLst/>
          </a:pr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圖片 6" descr="一張含有 文字, 室內 的圖片&#10;&#10;自動產生的描述">
            <a:extLst>
              <a:ext uri="{FF2B5EF4-FFF2-40B4-BE49-F238E27FC236}">
                <a16:creationId xmlns:a16="http://schemas.microsoft.com/office/drawing/2014/main" id="{ADF25D2A-4331-B334-9A3F-3F808FC3C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363" y="504573"/>
            <a:ext cx="4448904" cy="2446896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8EAFA2B2-BB55-B401-C4B3-7C3AE4164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721" y="4205245"/>
            <a:ext cx="4273521" cy="2350435"/>
          </a:xfrm>
          <a:prstGeom prst="rect">
            <a:avLst/>
          </a:prstGeom>
        </p:spPr>
      </p:pic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E4808D56-C464-B219-A05F-3C080C6A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21" y="4162264"/>
            <a:ext cx="4450782" cy="2447929"/>
          </a:xfrm>
          <a:prstGeom prst="rect">
            <a:avLst/>
          </a:prstGeom>
        </p:spPr>
      </p:pic>
      <p:pic>
        <p:nvPicPr>
          <p:cNvPr id="19" name="Picture 2" descr="YouTube提高頻道營利標準小型創作者悲情- 科技- 中時新聞網">
            <a:extLst>
              <a:ext uri="{FF2B5EF4-FFF2-40B4-BE49-F238E27FC236}">
                <a16:creationId xmlns:a16="http://schemas.microsoft.com/office/drawing/2014/main" id="{CBDE4D7C-FF2B-9AA8-2BAD-40CFE2201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1186" y="2258939"/>
            <a:ext cx="3581061" cy="170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9AB85DB-7B45-BDD0-B9DB-1523CE39DA07}"/>
              </a:ext>
            </a:extLst>
          </p:cNvPr>
          <p:cNvSpPr txBox="1"/>
          <p:nvPr/>
        </p:nvSpPr>
        <p:spPr>
          <a:xfrm>
            <a:off x="3340573" y="219015"/>
            <a:ext cx="5064465" cy="12585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20000"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b="1" spc="-10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訂閱</a:t>
            </a:r>
            <a:r>
              <a:rPr kumimoji="1" lang="en-US" altLang="zh-TW" sz="4100" b="1" spc="-100" dirty="0" err="1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walei.tw</a:t>
            </a:r>
            <a:r>
              <a:rPr kumimoji="1" lang="zh-TW" altLang="en-US" sz="4100" b="1" spc="-10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超多搞笑、又實用的影片等你來看</a:t>
            </a:r>
            <a:endParaRPr kumimoji="1" lang="en-US" altLang="zh-TW" sz="4100" b="1" spc="-100" dirty="0">
              <a:solidFill>
                <a:schemeClr val="tx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8DAC33A-B213-4C28-43E0-642769C00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1237" y="4162264"/>
            <a:ext cx="2286000" cy="2286000"/>
          </a:xfrm>
          <a:prstGeom prst="rect">
            <a:avLst/>
          </a:prstGeom>
          <a:ln w="19050">
            <a:prstDash val="soli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898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FA9B6B-B1F9-F10C-005F-E7C0BB5B2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153" y="506528"/>
            <a:ext cx="7493518" cy="58449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E9C2202-2617-F1B2-4F28-38C25D7BA77D}"/>
              </a:ext>
            </a:extLst>
          </p:cNvPr>
          <p:cNvSpPr txBox="1"/>
          <p:nvPr/>
        </p:nvSpPr>
        <p:spPr>
          <a:xfrm>
            <a:off x="242565" y="1069848"/>
            <a:ext cx="2990492" cy="47267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註冊網站</a:t>
            </a:r>
            <a:endParaRPr kumimoji="1" lang="en-US" altLang="zh-TW" sz="4100" spc="-1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TW" sz="4100" spc="-1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walei.tw</a:t>
            </a:r>
            <a:endParaRPr kumimoji="1" lang="en-US" altLang="zh-TW" sz="4100" spc="-1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解憂信箱</a:t>
            </a:r>
            <a:endParaRPr kumimoji="1" lang="en-US" altLang="zh-TW" sz="4100" spc="-1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rgbClr val="FFFFFF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有真人回答你的問題！</a:t>
            </a:r>
            <a:endParaRPr kumimoji="1" lang="en-US" altLang="zh-TW" sz="4100" spc="-100" dirty="0">
              <a:solidFill>
                <a:srgbClr val="FFFFFF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rgbClr val="FFFFFF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而且絕對保密！找人傾聽你的心聲！</a:t>
            </a:r>
            <a:endParaRPr kumimoji="1" lang="en-US" altLang="zh-TW" sz="4100" spc="-100" dirty="0">
              <a:solidFill>
                <a:srgbClr val="FFFFFF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9218" name="Picture 2" descr="未提供說明。">
            <a:extLst>
              <a:ext uri="{FF2B5EF4-FFF2-40B4-BE49-F238E27FC236}">
                <a16:creationId xmlns:a16="http://schemas.microsoft.com/office/drawing/2014/main" id="{7126AFFD-55B3-49B9-66DA-697B0AA3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88" y="604502"/>
            <a:ext cx="2069712" cy="207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9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C01DEEF-00F3-AA7C-3829-21A752A99595}"/>
              </a:ext>
            </a:extLst>
          </p:cNvPr>
          <p:cNvSpPr/>
          <p:nvPr/>
        </p:nvSpPr>
        <p:spPr>
          <a:xfrm>
            <a:off x="5439177" y="655431"/>
            <a:ext cx="6064013" cy="17458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</a:rPr>
              <a:t>戀愛問題：</a:t>
            </a:r>
            <a:r>
              <a:rPr lang="zh-TW" altLang="en-US" dirty="0">
                <a:solidFill>
                  <a:schemeClr val="bg1"/>
                </a:solidFill>
              </a:rPr>
              <a:t>我喜歡班上一個同學一段時間了，感覺我們的相處也不錯，所以我就跟他告白了，結果卻是被對方拒絕，我現在不知道要用什麼心情面對同班同學</a:t>
            </a:r>
            <a:r>
              <a:rPr lang="en-US" altLang="zh-TW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D82D56-305F-0F4A-2A20-42843CD46856}"/>
              </a:ext>
            </a:extLst>
          </p:cNvPr>
          <p:cNvSpPr/>
          <p:nvPr/>
        </p:nvSpPr>
        <p:spPr>
          <a:xfrm>
            <a:off x="7284997" y="4477794"/>
            <a:ext cx="4812661" cy="16927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生活難題：</a:t>
            </a:r>
            <a:r>
              <a:rPr lang="zh-TW" altLang="en-US" dirty="0">
                <a:solidFill>
                  <a:srgbClr val="000000"/>
                </a:solidFill>
                <a:latin typeface="Helvetica" pitchFamily="2" charset="0"/>
              </a:rPr>
              <a:t>發現自己越來越晚睡，明明知道這樣不好，可能會影響隔天的精神狀態，但就是想要一直做一些耍廢的事情，像是滑</a:t>
            </a:r>
            <a:r>
              <a:rPr lang="en" altLang="zh-TW" dirty="0">
                <a:solidFill>
                  <a:srgbClr val="000000"/>
                </a:solidFill>
                <a:latin typeface="Helvetica" pitchFamily="2" charset="0"/>
              </a:rPr>
              <a:t>IG</a:t>
            </a:r>
            <a:r>
              <a:rPr lang="zh-TW" altLang="en-US" dirty="0">
                <a:solidFill>
                  <a:srgbClr val="000000"/>
                </a:solidFill>
                <a:latin typeface="Helvetica" pitchFamily="2" charset="0"/>
              </a:rPr>
              <a:t>看影片之類的，我想改變晚睡的習慣，請問有什麼建議嗎？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A3D9F2-9664-F742-A01F-8D7AE9B2D23C}"/>
              </a:ext>
            </a:extLst>
          </p:cNvPr>
          <p:cNvSpPr/>
          <p:nvPr/>
        </p:nvSpPr>
        <p:spPr>
          <a:xfrm>
            <a:off x="4393551" y="2885819"/>
            <a:ext cx="60960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健康問題：</a:t>
            </a:r>
            <a:r>
              <a:rPr lang="zh-TW" altLang="en-US" dirty="0">
                <a:solidFill>
                  <a:srgbClr val="000000"/>
                </a:solidFill>
                <a:latin typeface="Helvetica" pitchFamily="2" charset="0"/>
              </a:rPr>
              <a:t>我每天都覺得很累，所以都會想說晚上要早點上床睡覺，可是當我真的很早上床睡覺了，隔天還是覺得很累睡不夠，這樣可以怎麼辦啊？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8C9BFEF-B14D-3BFB-5F1A-58794C6D7FE7}"/>
              </a:ext>
            </a:extLst>
          </p:cNvPr>
          <p:cNvSpPr/>
          <p:nvPr/>
        </p:nvSpPr>
        <p:spPr>
          <a:xfrm>
            <a:off x="594499" y="4622142"/>
            <a:ext cx="6096000" cy="13542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學校難題： </a:t>
            </a:r>
            <a:r>
              <a:rPr lang="zh-TW" altLang="en-US" dirty="0">
                <a:solidFill>
                  <a:srgbClr val="8C46C3"/>
                </a:solidFill>
                <a:latin typeface="Helvetica" pitchFamily="2" charset="0"/>
              </a:rPr>
              <a:t>：</a:t>
            </a:r>
            <a:r>
              <a:rPr lang="zh-TW" altLang="en-US" dirty="0">
                <a:solidFill>
                  <a:srgbClr val="000000"/>
                </a:solidFill>
                <a:latin typeface="Helvetica" pitchFamily="2" charset="0"/>
              </a:rPr>
              <a:t>我被老師指定當數學小老師，就是要幫忙老師收作業阿，登記分數之類的事情，還有上課前要先去找老師看看有沒有需要先幫忙拿到教室的東西，這是我第一次當小老師，我很怕不能勝任小老師的工作</a:t>
            </a:r>
            <a:r>
              <a:rPr lang="en-US" altLang="zh-TW" dirty="0">
                <a:solidFill>
                  <a:srgbClr val="000000"/>
                </a:solidFill>
                <a:latin typeface="Helvetica" pitchFamily="2" charset="0"/>
              </a:rPr>
              <a:t>...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61B733B-8E40-3C06-32B6-8EB3BFBFFC6B}"/>
              </a:ext>
            </a:extLst>
          </p:cNvPr>
          <p:cNvSpPr txBox="1"/>
          <p:nvPr/>
        </p:nvSpPr>
        <p:spPr>
          <a:xfrm>
            <a:off x="127474" y="1440375"/>
            <a:ext cx="39218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400" dirty="0"/>
              <a:t>各種想聊的話題都可以來</a:t>
            </a:r>
            <a:endParaRPr kumimoji="1" lang="en-US" altLang="zh-TW" sz="4400" dirty="0"/>
          </a:p>
          <a:p>
            <a:r>
              <a:rPr kumimoji="1" lang="zh-TW" altLang="en-US" sz="4400" dirty="0"/>
              <a:t>解憂信箱</a:t>
            </a:r>
            <a:endParaRPr kumimoji="1" lang="en-US" altLang="zh-TW" sz="4400" dirty="0"/>
          </a:p>
          <a:p>
            <a:r>
              <a:rPr kumimoji="1" lang="zh-TW" altLang="en-US" sz="4400" dirty="0"/>
              <a:t>寫信喔！</a:t>
            </a:r>
          </a:p>
        </p:txBody>
      </p:sp>
    </p:spTree>
    <p:extLst>
      <p:ext uri="{BB962C8B-B14F-4D97-AF65-F5344CB8AC3E}">
        <p14:creationId xmlns:p14="http://schemas.microsoft.com/office/powerpoint/2010/main" val="264430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E9C2202-2617-F1B2-4F28-38C25D7BA77D}"/>
              </a:ext>
            </a:extLst>
          </p:cNvPr>
          <p:cNvSpPr txBox="1"/>
          <p:nvPr/>
        </p:nvSpPr>
        <p:spPr>
          <a:xfrm>
            <a:off x="242565" y="1069848"/>
            <a:ext cx="2990492" cy="47267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註冊網站</a:t>
            </a:r>
            <a:endParaRPr kumimoji="1" lang="en-US" altLang="zh-TW" sz="4100" spc="-1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TW" sz="4100" spc="-1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walei.tw</a:t>
            </a:r>
            <a:endParaRPr kumimoji="1" lang="en-US" altLang="zh-TW" sz="4100" spc="-1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全站話題</a:t>
            </a:r>
            <a:endParaRPr kumimoji="1" lang="en-US" altLang="zh-TW" sz="4100" spc="-1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spc="-1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可以來抒發各種心情或是有興趣的話題！</a:t>
            </a:r>
            <a:endParaRPr kumimoji="1" lang="en-US" altLang="zh-TW" sz="4100" spc="-1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C2259289-5AD6-CC93-F9CA-A73603AD2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36" y="298120"/>
            <a:ext cx="7651828" cy="627024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51DBBB2-9757-F691-23E5-9A3946D0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210" y="4243"/>
            <a:ext cx="2091627" cy="6858000"/>
          </a:xfrm>
          <a:prstGeom prst="rect">
            <a:avLst/>
          </a:prstGeom>
        </p:spPr>
      </p:pic>
      <p:pic>
        <p:nvPicPr>
          <p:cNvPr id="14338" name="Picture 2" descr="未提供說明。">
            <a:extLst>
              <a:ext uri="{FF2B5EF4-FFF2-40B4-BE49-F238E27FC236}">
                <a16:creationId xmlns:a16="http://schemas.microsoft.com/office/drawing/2014/main" id="{EBBE8825-BCFE-8A0C-9CF5-05411304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809" y="758952"/>
            <a:ext cx="2325007" cy="233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3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575634B-170C-5D32-D695-762ED10A5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13"/>
          <a:stretch/>
        </p:blipFill>
        <p:spPr>
          <a:xfrm>
            <a:off x="1333500" y="38100"/>
            <a:ext cx="9525000" cy="606878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E9DC901-F9EE-2D57-A2ED-5D0CB2085DBB}"/>
              </a:ext>
            </a:extLst>
          </p:cNvPr>
          <p:cNvSpPr txBox="1"/>
          <p:nvPr/>
        </p:nvSpPr>
        <p:spPr>
          <a:xfrm>
            <a:off x="3324915" y="3648015"/>
            <a:ext cx="5901398" cy="10219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0000" lnSpcReduction="20000"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100" b="1" spc="-10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下載</a:t>
            </a:r>
            <a:r>
              <a:rPr kumimoji="1" lang="en-US" altLang="zh-TW" sz="4100" b="1" spc="-100" dirty="0" err="1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walei</a:t>
            </a:r>
            <a:r>
              <a:rPr kumimoji="1" lang="en-US" altLang="zh-TW" sz="4100" b="1" spc="-10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</a:t>
            </a:r>
            <a:r>
              <a:rPr kumimoji="1" lang="zh-TW" altLang="en-US" sz="4100" b="1" spc="-10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ＡＰＰ或是</a:t>
            </a:r>
            <a:r>
              <a:rPr kumimoji="1" lang="zh-TW" altLang="en-US" sz="4100" b="1" spc="-1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註冊</a:t>
            </a:r>
            <a:r>
              <a:rPr kumimoji="1" lang="en-US" altLang="zh-TW" sz="4100" b="1" spc="-100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wale.tw</a:t>
            </a:r>
            <a:r>
              <a:rPr kumimoji="1" lang="zh-TW" altLang="en-US" sz="4100" b="1" spc="-10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，完成任務就能拿</a:t>
            </a:r>
            <a:r>
              <a:rPr kumimoji="1" lang="en-US" altLang="zh-TW" sz="4100" b="1" spc="-10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LINE Points!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6C01E99-C39D-1755-771F-4C4D1D40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87"/>
          <a:stretch/>
        </p:blipFill>
        <p:spPr>
          <a:xfrm>
            <a:off x="662161" y="5355769"/>
            <a:ext cx="11226906" cy="860623"/>
          </a:xfrm>
          <a:prstGeom prst="rect">
            <a:avLst/>
          </a:prstGeom>
        </p:spPr>
      </p:pic>
      <p:pic>
        <p:nvPicPr>
          <p:cNvPr id="11266" name="Picture 2" descr="未提供說明。">
            <a:extLst>
              <a:ext uri="{FF2B5EF4-FFF2-40B4-BE49-F238E27FC236}">
                <a16:creationId xmlns:a16="http://schemas.microsoft.com/office/drawing/2014/main" id="{D8EFA5C0-5BB6-3C60-93F3-9679A89D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021" y="61416"/>
            <a:ext cx="1851479" cy="185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6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835C222-692A-D8E9-6484-454146FBE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8" r="5886" b="-2"/>
          <a:stretch/>
        </p:blipFill>
        <p:spPr>
          <a:xfrm>
            <a:off x="1615278" y="369268"/>
            <a:ext cx="8720708" cy="611946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06E40EE-0074-1F5E-78E1-A625F2729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382" y="2607129"/>
            <a:ext cx="3492500" cy="2133600"/>
          </a:xfrm>
          <a:prstGeom prst="rect">
            <a:avLst/>
          </a:prstGeom>
        </p:spPr>
      </p:pic>
      <p:pic>
        <p:nvPicPr>
          <p:cNvPr id="13314" name="Picture 2" descr="未提供說明。">
            <a:extLst>
              <a:ext uri="{FF2B5EF4-FFF2-40B4-BE49-F238E27FC236}">
                <a16:creationId xmlns:a16="http://schemas.microsoft.com/office/drawing/2014/main" id="{2122720A-89DB-F711-39F5-7260FB68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64" y="4814046"/>
            <a:ext cx="1597871" cy="16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56080"/>
      </p:ext>
    </p:extLst>
  </p:cSld>
  <p:clrMapOvr>
    <a:masterClrMapping/>
  </p:clrMapOvr>
</p:sld>
</file>

<file path=ppt/theme/theme1.xml><?xml version="1.0" encoding="utf-8"?>
<a:theme xmlns:a="http://schemas.openxmlformats.org/drawingml/2006/main" name="框架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{E3C28AA4-F423-8645-AB1B-2882C31837E5}tf10001124</Template>
  <TotalTime>156</TotalTime>
  <Words>340</Words>
  <Application>Microsoft Macintosh PowerPoint</Application>
  <PresentationFormat>寬螢幕</PresentationFormat>
  <Paragraphs>25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Aharoni</vt:lpstr>
      <vt:lpstr>Corbel</vt:lpstr>
      <vt:lpstr>Helvetica</vt:lpstr>
      <vt:lpstr>Wingdings 2</vt:lpstr>
      <vt:lpstr>框架</vt:lpstr>
      <vt:lpstr>哇咧星樂園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哇咧星樂園</dc:title>
  <dc:creator>哇咧咧 林</dc:creator>
  <cp:lastModifiedBy>哇咧咧 林</cp:lastModifiedBy>
  <cp:revision>21</cp:revision>
  <dcterms:created xsi:type="dcterms:W3CDTF">2022-04-21T04:42:48Z</dcterms:created>
  <dcterms:modified xsi:type="dcterms:W3CDTF">2022-04-21T07:31:43Z</dcterms:modified>
</cp:coreProperties>
</file>